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tiff" ContentType="image/tiff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slides/slide106.xml" ContentType="application/vnd.openxmlformats-officedocument.presentationml.slide+xml"/>
  <Override PartName="/ppt/slides/slide107.xml" ContentType="application/vnd.openxmlformats-officedocument.presentationml.slide+xml"/>
  <Override PartName="/ppt/slides/slide108.xml" ContentType="application/vnd.openxmlformats-officedocument.presentationml.slide+xml"/>
  <Override PartName="/ppt/slides/slide109.xml" ContentType="application/vnd.openxmlformats-officedocument.presentationml.slide+xml"/>
  <Override PartName="/ppt/slides/slide110.xml" ContentType="application/vnd.openxmlformats-officedocument.presentationml.slide+xml"/>
  <Override PartName="/ppt/slides/slide111.xml" ContentType="application/vnd.openxmlformats-officedocument.presentationml.slide+xml"/>
  <Override PartName="/ppt/slides/slide112.xml" ContentType="application/vnd.openxmlformats-officedocument.presentationml.slide+xml"/>
  <Override PartName="/ppt/slides/slide113.xml" ContentType="application/vnd.openxmlformats-officedocument.presentationml.slide+xml"/>
  <Override PartName="/ppt/slides/slide114.xml" ContentType="application/vnd.openxmlformats-officedocument.presentationml.slide+xml"/>
  <Override PartName="/ppt/slides/slide115.xml" ContentType="application/vnd.openxmlformats-officedocument.presentationml.slide+xml"/>
  <Override PartName="/ppt/slides/slide116.xml" ContentType="application/vnd.openxmlformats-officedocument.presentationml.slide+xml"/>
  <Override PartName="/ppt/slides/slide117.xml" ContentType="application/vnd.openxmlformats-officedocument.presentationml.slide+xml"/>
  <Override PartName="/ppt/slides/slide118.xml" ContentType="application/vnd.openxmlformats-officedocument.presentationml.slide+xml"/>
  <Override PartName="/ppt/slides/slide119.xml" ContentType="application/vnd.openxmlformats-officedocument.presentationml.slide+xml"/>
  <Override PartName="/ppt/slides/slide120.xml" ContentType="application/vnd.openxmlformats-officedocument.presentationml.slide+xml"/>
  <Override PartName="/ppt/slides/slide121.xml" ContentType="application/vnd.openxmlformats-officedocument.presentationml.slide+xml"/>
  <Override PartName="/ppt/slides/slide122.xml" ContentType="application/vnd.openxmlformats-officedocument.presentationml.slide+xml"/>
  <Override PartName="/ppt/slides/slide123.xml" ContentType="application/vnd.openxmlformats-officedocument.presentationml.slide+xml"/>
  <Override PartName="/ppt/slides/slide124.xml" ContentType="application/vnd.openxmlformats-officedocument.presentationml.slide+xml"/>
  <Override PartName="/ppt/slides/slide125.xml" ContentType="application/vnd.openxmlformats-officedocument.presentationml.slide+xml"/>
  <Override PartName="/ppt/slides/slide126.xml" ContentType="application/vnd.openxmlformats-officedocument.presentationml.slide+xml"/>
  <Override PartName="/ppt/slides/slide127.xml" ContentType="application/vnd.openxmlformats-officedocument.presentationml.slide+xml"/>
  <Override PartName="/ppt/slides/slide128.xml" ContentType="application/vnd.openxmlformats-officedocument.presentationml.slide+xml"/>
  <Override PartName="/ppt/slides/slide129.xml" ContentType="application/vnd.openxmlformats-officedocument.presentationml.slide+xml"/>
  <Override PartName="/ppt/slides/slide130.xml" ContentType="application/vnd.openxmlformats-officedocument.presentationml.slide+xml"/>
  <Override PartName="/ppt/slides/slide131.xml" ContentType="application/vnd.openxmlformats-officedocument.presentationml.slide+xml"/>
  <Override PartName="/ppt/slides/slide132.xml" ContentType="application/vnd.openxmlformats-officedocument.presentationml.slide+xml"/>
  <Override PartName="/ppt/slides/slide133.xml" ContentType="application/vnd.openxmlformats-officedocument.presentationml.slide+xml"/>
  <Override PartName="/ppt/slides/slide134.xml" ContentType="application/vnd.openxmlformats-officedocument.presentationml.slide+xml"/>
  <Override PartName="/ppt/slides/slide135.xml" ContentType="application/vnd.openxmlformats-officedocument.presentationml.slide+xml"/>
  <Override PartName="/ppt/slides/slide136.xml" ContentType="application/vnd.openxmlformats-officedocument.presentationml.slide+xml"/>
  <Override PartName="/ppt/slides/slide137.xml" ContentType="application/vnd.openxmlformats-officedocument.presentationml.slide+xml"/>
  <Override PartName="/ppt/slides/slide138.xml" ContentType="application/vnd.openxmlformats-officedocument.presentationml.slide+xml"/>
  <Override PartName="/ppt/slides/slide139.xml" ContentType="application/vnd.openxmlformats-officedocument.presentationml.slide+xml"/>
  <Override PartName="/ppt/slides/slide140.xml" ContentType="application/vnd.openxmlformats-officedocument.presentationml.slide+xml"/>
  <Override PartName="/ppt/slides/slide141.xml" ContentType="application/vnd.openxmlformats-officedocument.presentationml.slide+xml"/>
  <Override PartName="/ppt/slides/slide142.xml" ContentType="application/vnd.openxmlformats-officedocument.presentationml.slide+xml"/>
  <Override PartName="/ppt/slides/slide143.xml" ContentType="application/vnd.openxmlformats-officedocument.presentationml.slide+xml"/>
  <Override PartName="/ppt/slides/slide144.xml" ContentType="application/vnd.openxmlformats-officedocument.presentationml.slide+xml"/>
  <Override PartName="/ppt/slides/slide145.xml" ContentType="application/vnd.openxmlformats-officedocument.presentationml.slide+xml"/>
  <Override PartName="/ppt/slides/slide146.xml" ContentType="application/vnd.openxmlformats-officedocument.presentationml.slide+xml"/>
  <Override PartName="/ppt/slides/slide147.xml" ContentType="application/vnd.openxmlformats-officedocument.presentationml.slide+xml"/>
  <Override PartName="/ppt/slides/slide148.xml" ContentType="application/vnd.openxmlformats-officedocument.presentationml.slide+xml"/>
  <Override PartName="/ppt/slides/slide149.xml" ContentType="application/vnd.openxmlformats-officedocument.presentationml.slide+xml"/>
  <Override PartName="/ppt/slides/slide150.xml" ContentType="application/vnd.openxmlformats-officedocument.presentationml.slide+xml"/>
  <Override PartName="/ppt/slides/slide151.xml" ContentType="application/vnd.openxmlformats-officedocument.presentationml.slide+xml"/>
  <Override PartName="/ppt/slides/slide152.xml" ContentType="application/vnd.openxmlformats-officedocument.presentationml.slide+xml"/>
  <Override PartName="/ppt/slides/slide153.xml" ContentType="application/vnd.openxmlformats-officedocument.presentationml.slide+xml"/>
  <Override PartName="/ppt/slides/slide154.xml" ContentType="application/vnd.openxmlformats-officedocument.presentationml.slide+xml"/>
  <Override PartName="/ppt/slides/slide155.xml" ContentType="application/vnd.openxmlformats-officedocument.presentationml.slide+xml"/>
  <Override PartName="/ppt/slides/slide156.xml" ContentType="application/vnd.openxmlformats-officedocument.presentationml.slide+xml"/>
  <Override PartName="/ppt/slides/slide157.xml" ContentType="application/vnd.openxmlformats-officedocument.presentationml.slide+xml"/>
  <Override PartName="/ppt/slides/slide158.xml" ContentType="application/vnd.openxmlformats-officedocument.presentationml.slide+xml"/>
  <Override PartName="/ppt/slides/slide159.xml" ContentType="application/vnd.openxmlformats-officedocument.presentationml.slide+xml"/>
  <Override PartName="/ppt/slides/slide160.xml" ContentType="application/vnd.openxmlformats-officedocument.presentationml.slide+xml"/>
  <Override PartName="/ppt/slides/slide161.xml" ContentType="application/vnd.openxmlformats-officedocument.presentationml.slide+xml"/>
  <Override PartName="/ppt/slides/slide162.xml" ContentType="application/vnd.openxmlformats-officedocument.presentationml.slide+xml"/>
  <Override PartName="/ppt/slides/slide163.xml" ContentType="application/vnd.openxmlformats-officedocument.presentationml.slide+xml"/>
  <Override PartName="/ppt/slides/slide164.xml" ContentType="application/vnd.openxmlformats-officedocument.presentationml.slide+xml"/>
  <Override PartName="/ppt/slides/slide165.xml" ContentType="application/vnd.openxmlformats-officedocument.presentationml.slide+xml"/>
  <Override PartName="/ppt/slides/slide166.xml" ContentType="application/vnd.openxmlformats-officedocument.presentationml.slide+xml"/>
  <Override PartName="/ppt/slides/slide167.xml" ContentType="application/vnd.openxmlformats-officedocument.presentationml.slide+xml"/>
  <Override PartName="/ppt/slides/slide168.xml" ContentType="application/vnd.openxmlformats-officedocument.presentationml.slide+xml"/>
  <Override PartName="/ppt/slides/slide169.xml" ContentType="application/vnd.openxmlformats-officedocument.presentationml.slide+xml"/>
  <Override PartName="/ppt/slides/slide170.xml" ContentType="application/vnd.openxmlformats-officedocument.presentationml.slide+xml"/>
  <Override PartName="/ppt/slides/slide171.xml" ContentType="application/vnd.openxmlformats-officedocument.presentationml.slide+xml"/>
  <Override PartName="/ppt/slides/slide172.xml" ContentType="application/vnd.openxmlformats-officedocument.presentationml.slide+xml"/>
  <Override PartName="/ppt/slides/slide173.xml" ContentType="application/vnd.openxmlformats-officedocument.presentationml.slide+xml"/>
  <Override PartName="/ppt/slides/slide174.xml" ContentType="application/vnd.openxmlformats-officedocument.presentationml.slide+xml"/>
  <Override PartName="/ppt/slides/slide175.xml" ContentType="application/vnd.openxmlformats-officedocument.presentationml.slide+xml"/>
  <Override PartName="/ppt/slides/slide176.xml" ContentType="application/vnd.openxmlformats-officedocument.presentationml.slide+xml"/>
  <Override PartName="/ppt/slides/slide177.xml" ContentType="application/vnd.openxmlformats-officedocument.presentationml.slide+xml"/>
  <Override PartName="/ppt/slides/slide178.xml" ContentType="application/vnd.openxmlformats-officedocument.presentationml.slide+xml"/>
  <Override PartName="/ppt/slides/slide179.xml" ContentType="application/vnd.openxmlformats-officedocument.presentationml.slide+xml"/>
  <Override PartName="/ppt/slides/slide18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53.xml" ContentType="application/vnd.openxmlformats-officedocument.presentationml.notesSlide+xml"/>
  <Override PartName="/ppt/notesSlides/notesSlide54.xml" ContentType="application/vnd.openxmlformats-officedocument.presentationml.notesSlide+xml"/>
  <Override PartName="/ppt/notesSlides/notesSlide55.xml" ContentType="application/vnd.openxmlformats-officedocument.presentationml.notesSlide+xml"/>
  <Override PartName="/ppt/notesSlides/notesSlide56.xml" ContentType="application/vnd.openxmlformats-officedocument.presentationml.notesSlide+xml"/>
  <Override PartName="/ppt/notesSlides/notesSlide57.xml" ContentType="application/vnd.openxmlformats-officedocument.presentationml.notesSlide+xml"/>
  <Override PartName="/ppt/notesSlides/notesSlide58.xml" ContentType="application/vnd.openxmlformats-officedocument.presentationml.notesSlide+xml"/>
  <Override PartName="/ppt/notesSlides/notesSlide59.xml" ContentType="application/vnd.openxmlformats-officedocument.presentationml.notesSlide+xml"/>
  <Override PartName="/ppt/notesSlides/notesSlide60.xml" ContentType="application/vnd.openxmlformats-officedocument.presentationml.notesSlide+xml"/>
  <Override PartName="/ppt/notesSlides/notesSlide61.xml" ContentType="application/vnd.openxmlformats-officedocument.presentationml.notesSlide+xml"/>
  <Override PartName="/ppt/notesSlides/notesSlide62.xml" ContentType="application/vnd.openxmlformats-officedocument.presentationml.notesSlide+xml"/>
  <Override PartName="/ppt/notesSlides/notesSlide63.xml" ContentType="application/vnd.openxmlformats-officedocument.presentationml.notesSlide+xml"/>
  <Override PartName="/ppt/notesSlides/notesSlide64.xml" ContentType="application/vnd.openxmlformats-officedocument.presentationml.notesSlide+xml"/>
  <Override PartName="/ppt/notesSlides/notesSlide65.xml" ContentType="application/vnd.openxmlformats-officedocument.presentationml.notesSlide+xml"/>
  <Override PartName="/ppt/notesSlides/notesSlide66.xml" ContentType="application/vnd.openxmlformats-officedocument.presentationml.notesSlide+xml"/>
  <Override PartName="/ppt/notesSlides/notesSlide67.xml" ContentType="application/vnd.openxmlformats-officedocument.presentationml.notesSlide+xml"/>
  <Override PartName="/ppt/notesSlides/notesSlide68.xml" ContentType="application/vnd.openxmlformats-officedocument.presentationml.notesSlide+xml"/>
  <Override PartName="/ppt/notesSlides/notesSlide69.xml" ContentType="application/vnd.openxmlformats-officedocument.presentationml.notesSlide+xml"/>
  <Override PartName="/ppt/notesSlides/notesSlide70.xml" ContentType="application/vnd.openxmlformats-officedocument.presentationml.notesSlide+xml"/>
  <Override PartName="/ppt/notesSlides/notesSlide71.xml" ContentType="application/vnd.openxmlformats-officedocument.presentationml.notesSlide+xml"/>
  <Override PartName="/ppt/notesSlides/notesSlide72.xml" ContentType="application/vnd.openxmlformats-officedocument.presentationml.notesSlide+xml"/>
  <Override PartName="/ppt/notesSlides/notesSlide73.xml" ContentType="application/vnd.openxmlformats-officedocument.presentationml.notesSlide+xml"/>
  <Override PartName="/ppt/notesSlides/notesSlide74.xml" ContentType="application/vnd.openxmlformats-officedocument.presentationml.notesSlide+xml"/>
  <Override PartName="/ppt/notesSlides/notesSlide75.xml" ContentType="application/vnd.openxmlformats-officedocument.presentationml.notesSlide+xml"/>
  <Override PartName="/ppt/notesSlides/notesSlide76.xml" ContentType="application/vnd.openxmlformats-officedocument.presentationml.notesSlide+xml"/>
  <Override PartName="/ppt/notesSlides/notesSlide77.xml" ContentType="application/vnd.openxmlformats-officedocument.presentationml.notesSlide+xml"/>
  <Override PartName="/ppt/notesSlides/notesSlide78.xml" ContentType="application/vnd.openxmlformats-officedocument.presentationml.notesSlide+xml"/>
  <Override PartName="/ppt/notesSlides/notesSlide79.xml" ContentType="application/vnd.openxmlformats-officedocument.presentationml.notesSlide+xml"/>
  <Override PartName="/ppt/notesSlides/notesSlide80.xml" ContentType="application/vnd.openxmlformats-officedocument.presentationml.notesSlide+xml"/>
  <Override PartName="/ppt/notesSlides/notesSlide81.xml" ContentType="application/vnd.openxmlformats-officedocument.presentationml.notesSlide+xml"/>
  <Override PartName="/ppt/notesSlides/notesSlide82.xml" ContentType="application/vnd.openxmlformats-officedocument.presentationml.notesSlide+xml"/>
  <Override PartName="/ppt/notesSlides/notesSlide83.xml" ContentType="application/vnd.openxmlformats-officedocument.presentationml.notesSlide+xml"/>
  <Override PartName="/ppt/notesSlides/notesSlide84.xml" ContentType="application/vnd.openxmlformats-officedocument.presentationml.notesSlide+xml"/>
  <Override PartName="/ppt/notesSlides/notesSlide85.xml" ContentType="application/vnd.openxmlformats-officedocument.presentationml.notesSlide+xml"/>
  <Override PartName="/ppt/notesSlides/notesSlide86.xml" ContentType="application/vnd.openxmlformats-officedocument.presentationml.notesSlide+xml"/>
  <Override PartName="/ppt/notesSlides/notesSlide87.xml" ContentType="application/vnd.openxmlformats-officedocument.presentationml.notesSlide+xml"/>
  <Override PartName="/ppt/notesSlides/notesSlide88.xml" ContentType="application/vnd.openxmlformats-officedocument.presentationml.notesSlide+xml"/>
  <Override PartName="/ppt/notesSlides/notesSlide89.xml" ContentType="application/vnd.openxmlformats-officedocument.presentationml.notesSlide+xml"/>
  <Override PartName="/ppt/notesSlides/notesSlide90.xml" ContentType="application/vnd.openxmlformats-officedocument.presentationml.notesSlide+xml"/>
  <Override PartName="/ppt/notesSlides/notesSlide91.xml" ContentType="application/vnd.openxmlformats-officedocument.presentationml.notesSlide+xml"/>
  <Override PartName="/ppt/notesSlides/notesSlide92.xml" ContentType="application/vnd.openxmlformats-officedocument.presentationml.notesSlide+xml"/>
  <Override PartName="/ppt/notesSlides/notesSlide93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185"/>
  </p:notesMasterIdLst>
  <p:sldIdLst>
    <p:sldId id="258" r:id="rId5"/>
    <p:sldId id="259" r:id="rId6"/>
    <p:sldId id="262" r:id="rId7"/>
    <p:sldId id="261" r:id="rId8"/>
    <p:sldId id="269" r:id="rId9"/>
    <p:sldId id="264" r:id="rId10"/>
    <p:sldId id="265" r:id="rId11"/>
    <p:sldId id="270" r:id="rId12"/>
    <p:sldId id="271" r:id="rId13"/>
    <p:sldId id="273" r:id="rId14"/>
    <p:sldId id="272" r:id="rId15"/>
    <p:sldId id="280" r:id="rId16"/>
    <p:sldId id="313" r:id="rId17"/>
    <p:sldId id="314" r:id="rId18"/>
    <p:sldId id="315" r:id="rId19"/>
    <p:sldId id="263" r:id="rId20"/>
    <p:sldId id="582" r:id="rId21"/>
    <p:sldId id="316" r:id="rId22"/>
    <p:sldId id="317" r:id="rId23"/>
    <p:sldId id="318" r:id="rId24"/>
    <p:sldId id="319" r:id="rId25"/>
    <p:sldId id="331" r:id="rId26"/>
    <p:sldId id="330" r:id="rId27"/>
    <p:sldId id="321" r:id="rId28"/>
    <p:sldId id="323" r:id="rId29"/>
    <p:sldId id="325" r:id="rId30"/>
    <p:sldId id="326" r:id="rId31"/>
    <p:sldId id="327" r:id="rId32"/>
    <p:sldId id="328" r:id="rId33"/>
    <p:sldId id="332" r:id="rId34"/>
    <p:sldId id="581" r:id="rId35"/>
    <p:sldId id="333" r:id="rId36"/>
    <p:sldId id="284" r:id="rId37"/>
    <p:sldId id="335" r:id="rId38"/>
    <p:sldId id="493" r:id="rId39"/>
    <p:sldId id="502" r:id="rId40"/>
    <p:sldId id="260" r:id="rId41"/>
    <p:sldId id="561" r:id="rId42"/>
    <p:sldId id="562" r:id="rId43"/>
    <p:sldId id="572" r:id="rId44"/>
    <p:sldId id="501" r:id="rId45"/>
    <p:sldId id="503" r:id="rId46"/>
    <p:sldId id="504" r:id="rId47"/>
    <p:sldId id="570" r:id="rId48"/>
    <p:sldId id="512" r:id="rId49"/>
    <p:sldId id="515" r:id="rId50"/>
    <p:sldId id="604" r:id="rId51"/>
    <p:sldId id="516" r:id="rId52"/>
    <p:sldId id="605" r:id="rId53"/>
    <p:sldId id="607" r:id="rId54"/>
    <p:sldId id="606" r:id="rId55"/>
    <p:sldId id="287" r:id="rId56"/>
    <p:sldId id="380" r:id="rId57"/>
    <p:sldId id="571" r:id="rId58"/>
    <p:sldId id="379" r:id="rId59"/>
    <p:sldId id="402" r:id="rId60"/>
    <p:sldId id="564" r:id="rId61"/>
    <p:sldId id="565" r:id="rId62"/>
    <p:sldId id="566" r:id="rId63"/>
    <p:sldId id="519" r:id="rId64"/>
    <p:sldId id="579" r:id="rId65"/>
    <p:sldId id="580" r:id="rId66"/>
    <p:sldId id="578" r:id="rId67"/>
    <p:sldId id="577" r:id="rId68"/>
    <p:sldId id="567" r:id="rId69"/>
    <p:sldId id="576" r:id="rId70"/>
    <p:sldId id="413" r:id="rId71"/>
    <p:sldId id="414" r:id="rId72"/>
    <p:sldId id="591" r:id="rId73"/>
    <p:sldId id="592" r:id="rId74"/>
    <p:sldId id="593" r:id="rId75"/>
    <p:sldId id="594" r:id="rId76"/>
    <p:sldId id="595" r:id="rId77"/>
    <p:sldId id="596" r:id="rId78"/>
    <p:sldId id="611" r:id="rId79"/>
    <p:sldId id="597" r:id="rId80"/>
    <p:sldId id="598" r:id="rId81"/>
    <p:sldId id="311" r:id="rId82"/>
    <p:sldId id="320" r:id="rId83"/>
    <p:sldId id="621" r:id="rId84"/>
    <p:sldId id="619" r:id="rId85"/>
    <p:sldId id="602" r:id="rId86"/>
    <p:sldId id="612" r:id="rId87"/>
    <p:sldId id="620" r:id="rId88"/>
    <p:sldId id="299" r:id="rId89"/>
    <p:sldId id="622" r:id="rId90"/>
    <p:sldId id="300" r:id="rId91"/>
    <p:sldId id="302" r:id="rId92"/>
    <p:sldId id="304" r:id="rId93"/>
    <p:sldId id="623" r:id="rId94"/>
    <p:sldId id="586" r:id="rId95"/>
    <p:sldId id="627" r:id="rId96"/>
    <p:sldId id="635" r:id="rId97"/>
    <p:sldId id="634" r:id="rId98"/>
    <p:sldId id="628" r:id="rId99"/>
    <p:sldId id="629" r:id="rId100"/>
    <p:sldId id="633" r:id="rId101"/>
    <p:sldId id="636" r:id="rId102"/>
    <p:sldId id="630" r:id="rId103"/>
    <p:sldId id="631" r:id="rId104"/>
    <p:sldId id="632" r:id="rId105"/>
    <p:sldId id="637" r:id="rId106"/>
    <p:sldId id="645" r:id="rId107"/>
    <p:sldId id="646" r:id="rId108"/>
    <p:sldId id="648" r:id="rId109"/>
    <p:sldId id="649" r:id="rId110"/>
    <p:sldId id="312" r:id="rId111"/>
    <p:sldId id="307" r:id="rId112"/>
    <p:sldId id="309" r:id="rId113"/>
    <p:sldId id="639" r:id="rId114"/>
    <p:sldId id="641" r:id="rId115"/>
    <p:sldId id="644" r:id="rId116"/>
    <p:sldId id="599" r:id="rId117"/>
    <p:sldId id="643" r:id="rId118"/>
    <p:sldId id="601" r:id="rId119"/>
    <p:sldId id="626" r:id="rId120"/>
    <p:sldId id="651" r:id="rId121"/>
    <p:sldId id="652" r:id="rId122"/>
    <p:sldId id="653" r:id="rId123"/>
    <p:sldId id="655" r:id="rId124"/>
    <p:sldId id="656" r:id="rId125"/>
    <p:sldId id="657" r:id="rId126"/>
    <p:sldId id="658" r:id="rId127"/>
    <p:sldId id="659" r:id="rId128"/>
    <p:sldId id="665" r:id="rId129"/>
    <p:sldId id="666" r:id="rId130"/>
    <p:sldId id="654" r:id="rId131"/>
    <p:sldId id="650" r:id="rId132"/>
    <p:sldId id="383" r:id="rId133"/>
    <p:sldId id="588" r:id="rId134"/>
    <p:sldId id="385" r:id="rId135"/>
    <p:sldId id="384" r:id="rId136"/>
    <p:sldId id="587" r:id="rId137"/>
    <p:sldId id="389" r:id="rId138"/>
    <p:sldId id="608" r:id="rId139"/>
    <p:sldId id="609" r:id="rId140"/>
    <p:sldId id="625" r:id="rId141"/>
    <p:sldId id="610" r:id="rId142"/>
    <p:sldId id="391" r:id="rId143"/>
    <p:sldId id="538" r:id="rId144"/>
    <p:sldId id="680" r:id="rId145"/>
    <p:sldId id="673" r:id="rId146"/>
    <p:sldId id="489" r:id="rId147"/>
    <p:sldId id="392" r:id="rId148"/>
    <p:sldId id="589" r:id="rId149"/>
    <p:sldId id="393" r:id="rId150"/>
    <p:sldId id="394" r:id="rId151"/>
    <p:sldId id="395" r:id="rId152"/>
    <p:sldId id="397" r:id="rId153"/>
    <p:sldId id="398" r:id="rId154"/>
    <p:sldId id="399" r:id="rId155"/>
    <p:sldId id="400" r:id="rId156"/>
    <p:sldId id="539" r:id="rId157"/>
    <p:sldId id="401" r:id="rId158"/>
    <p:sldId id="295" r:id="rId159"/>
    <p:sldId id="410" r:id="rId160"/>
    <p:sldId id="297" r:id="rId161"/>
    <p:sldId id="671" r:id="rId162"/>
    <p:sldId id="573" r:id="rId163"/>
    <p:sldId id="675" r:id="rId164"/>
    <p:sldId id="676" r:id="rId165"/>
    <p:sldId id="674" r:id="rId166"/>
    <p:sldId id="679" r:id="rId167"/>
    <p:sldId id="678" r:id="rId168"/>
    <p:sldId id="672" r:id="rId169"/>
    <p:sldId id="438" r:id="rId170"/>
    <p:sldId id="681" r:id="rId171"/>
    <p:sldId id="670" r:id="rId172"/>
    <p:sldId id="439" r:id="rId173"/>
    <p:sldId id="682" r:id="rId174"/>
    <p:sldId id="683" r:id="rId175"/>
    <p:sldId id="684" r:id="rId176"/>
    <p:sldId id="685" r:id="rId177"/>
    <p:sldId id="686" r:id="rId178"/>
    <p:sldId id="687" r:id="rId179"/>
    <p:sldId id="688" r:id="rId180"/>
    <p:sldId id="689" r:id="rId181"/>
    <p:sldId id="691" r:id="rId182"/>
    <p:sldId id="690" r:id="rId183"/>
    <p:sldId id="692" r:id="rId184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00"/>
    <a:srgbClr val="00507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EA82179-A6F9-4A55-3EF1-DA559C87C191}" v="15" dt="2025-09-30T10:47:58.760"/>
    <p1510:client id="{847BD97B-5BA8-D932-1FD3-96F97661AAA1}" v="19" dt="2025-09-30T07:44:47.798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5714" autoAdjust="0"/>
  </p:normalViewPr>
  <p:slideViewPr>
    <p:cSldViewPr snapToGrid="0">
      <p:cViewPr varScale="1">
        <p:scale>
          <a:sx n="87" d="100"/>
          <a:sy n="87" d="100"/>
        </p:scale>
        <p:origin x="1476" y="30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17" Type="http://schemas.openxmlformats.org/officeDocument/2006/relationships/slide" Target="slides/slide113.xml"/><Relationship Id="rId21" Type="http://schemas.openxmlformats.org/officeDocument/2006/relationships/slide" Target="slides/slide17.xml"/><Relationship Id="rId42" Type="http://schemas.openxmlformats.org/officeDocument/2006/relationships/slide" Target="slides/slide38.xml"/><Relationship Id="rId63" Type="http://schemas.openxmlformats.org/officeDocument/2006/relationships/slide" Target="slides/slide59.xml"/><Relationship Id="rId84" Type="http://schemas.openxmlformats.org/officeDocument/2006/relationships/slide" Target="slides/slide80.xml"/><Relationship Id="rId138" Type="http://schemas.openxmlformats.org/officeDocument/2006/relationships/slide" Target="slides/slide134.xml"/><Relationship Id="rId159" Type="http://schemas.openxmlformats.org/officeDocument/2006/relationships/slide" Target="slides/slide155.xml"/><Relationship Id="rId170" Type="http://schemas.openxmlformats.org/officeDocument/2006/relationships/slide" Target="slides/slide166.xml"/><Relationship Id="rId107" Type="http://schemas.openxmlformats.org/officeDocument/2006/relationships/slide" Target="slides/slide103.xml"/><Relationship Id="rId11" Type="http://schemas.openxmlformats.org/officeDocument/2006/relationships/slide" Target="slides/slide7.xml"/><Relationship Id="rId32" Type="http://schemas.openxmlformats.org/officeDocument/2006/relationships/slide" Target="slides/slide28.xml"/><Relationship Id="rId53" Type="http://schemas.openxmlformats.org/officeDocument/2006/relationships/slide" Target="slides/slide49.xml"/><Relationship Id="rId74" Type="http://schemas.openxmlformats.org/officeDocument/2006/relationships/slide" Target="slides/slide70.xml"/><Relationship Id="rId128" Type="http://schemas.openxmlformats.org/officeDocument/2006/relationships/slide" Target="slides/slide124.xml"/><Relationship Id="rId149" Type="http://schemas.openxmlformats.org/officeDocument/2006/relationships/slide" Target="slides/slide145.xml"/><Relationship Id="rId5" Type="http://schemas.openxmlformats.org/officeDocument/2006/relationships/slide" Target="slides/slide1.xml"/><Relationship Id="rId95" Type="http://schemas.openxmlformats.org/officeDocument/2006/relationships/slide" Target="slides/slide91.xml"/><Relationship Id="rId160" Type="http://schemas.openxmlformats.org/officeDocument/2006/relationships/slide" Target="slides/slide156.xml"/><Relationship Id="rId181" Type="http://schemas.openxmlformats.org/officeDocument/2006/relationships/slide" Target="slides/slide177.xml"/><Relationship Id="rId22" Type="http://schemas.openxmlformats.org/officeDocument/2006/relationships/slide" Target="slides/slide18.xml"/><Relationship Id="rId43" Type="http://schemas.openxmlformats.org/officeDocument/2006/relationships/slide" Target="slides/slide39.xml"/><Relationship Id="rId64" Type="http://schemas.openxmlformats.org/officeDocument/2006/relationships/slide" Target="slides/slide60.xml"/><Relationship Id="rId118" Type="http://schemas.openxmlformats.org/officeDocument/2006/relationships/slide" Target="slides/slide114.xml"/><Relationship Id="rId139" Type="http://schemas.openxmlformats.org/officeDocument/2006/relationships/slide" Target="slides/slide135.xml"/><Relationship Id="rId85" Type="http://schemas.openxmlformats.org/officeDocument/2006/relationships/slide" Target="slides/slide81.xml"/><Relationship Id="rId150" Type="http://schemas.openxmlformats.org/officeDocument/2006/relationships/slide" Target="slides/slide146.xml"/><Relationship Id="rId171" Type="http://schemas.openxmlformats.org/officeDocument/2006/relationships/slide" Target="slides/slide167.xml"/><Relationship Id="rId12" Type="http://schemas.openxmlformats.org/officeDocument/2006/relationships/slide" Target="slides/slide8.xml"/><Relationship Id="rId33" Type="http://schemas.openxmlformats.org/officeDocument/2006/relationships/slide" Target="slides/slide29.xml"/><Relationship Id="rId108" Type="http://schemas.openxmlformats.org/officeDocument/2006/relationships/slide" Target="slides/slide104.xml"/><Relationship Id="rId129" Type="http://schemas.openxmlformats.org/officeDocument/2006/relationships/slide" Target="slides/slide125.xml"/><Relationship Id="rId54" Type="http://schemas.openxmlformats.org/officeDocument/2006/relationships/slide" Target="slides/slide50.xml"/><Relationship Id="rId75" Type="http://schemas.openxmlformats.org/officeDocument/2006/relationships/slide" Target="slides/slide71.xml"/><Relationship Id="rId96" Type="http://schemas.openxmlformats.org/officeDocument/2006/relationships/slide" Target="slides/slide92.xml"/><Relationship Id="rId140" Type="http://schemas.openxmlformats.org/officeDocument/2006/relationships/slide" Target="slides/slide136.xml"/><Relationship Id="rId161" Type="http://schemas.openxmlformats.org/officeDocument/2006/relationships/slide" Target="slides/slide157.xml"/><Relationship Id="rId182" Type="http://schemas.openxmlformats.org/officeDocument/2006/relationships/slide" Target="slides/slide178.xml"/><Relationship Id="rId6" Type="http://schemas.openxmlformats.org/officeDocument/2006/relationships/slide" Target="slides/slide2.xml"/><Relationship Id="rId23" Type="http://schemas.openxmlformats.org/officeDocument/2006/relationships/slide" Target="slides/slide19.xml"/><Relationship Id="rId119" Type="http://schemas.openxmlformats.org/officeDocument/2006/relationships/slide" Target="slides/slide115.xml"/><Relationship Id="rId44" Type="http://schemas.openxmlformats.org/officeDocument/2006/relationships/slide" Target="slides/slide40.xml"/><Relationship Id="rId65" Type="http://schemas.openxmlformats.org/officeDocument/2006/relationships/slide" Target="slides/slide61.xml"/><Relationship Id="rId86" Type="http://schemas.openxmlformats.org/officeDocument/2006/relationships/slide" Target="slides/slide82.xml"/><Relationship Id="rId130" Type="http://schemas.openxmlformats.org/officeDocument/2006/relationships/slide" Target="slides/slide126.xml"/><Relationship Id="rId151" Type="http://schemas.openxmlformats.org/officeDocument/2006/relationships/slide" Target="slides/slide147.xml"/><Relationship Id="rId172" Type="http://schemas.openxmlformats.org/officeDocument/2006/relationships/slide" Target="slides/slide168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9" Type="http://schemas.openxmlformats.org/officeDocument/2006/relationships/slide" Target="slides/slide35.xml"/><Relationship Id="rId109" Type="http://schemas.openxmlformats.org/officeDocument/2006/relationships/slide" Target="slides/slide105.xml"/><Relationship Id="rId34" Type="http://schemas.openxmlformats.org/officeDocument/2006/relationships/slide" Target="slides/slide30.xml"/><Relationship Id="rId50" Type="http://schemas.openxmlformats.org/officeDocument/2006/relationships/slide" Target="slides/slide46.xml"/><Relationship Id="rId55" Type="http://schemas.openxmlformats.org/officeDocument/2006/relationships/slide" Target="slides/slide51.xml"/><Relationship Id="rId76" Type="http://schemas.openxmlformats.org/officeDocument/2006/relationships/slide" Target="slides/slide72.xml"/><Relationship Id="rId97" Type="http://schemas.openxmlformats.org/officeDocument/2006/relationships/slide" Target="slides/slide93.xml"/><Relationship Id="rId104" Type="http://schemas.openxmlformats.org/officeDocument/2006/relationships/slide" Target="slides/slide100.xml"/><Relationship Id="rId120" Type="http://schemas.openxmlformats.org/officeDocument/2006/relationships/slide" Target="slides/slide116.xml"/><Relationship Id="rId125" Type="http://schemas.openxmlformats.org/officeDocument/2006/relationships/slide" Target="slides/slide121.xml"/><Relationship Id="rId141" Type="http://schemas.openxmlformats.org/officeDocument/2006/relationships/slide" Target="slides/slide137.xml"/><Relationship Id="rId146" Type="http://schemas.openxmlformats.org/officeDocument/2006/relationships/slide" Target="slides/slide142.xml"/><Relationship Id="rId167" Type="http://schemas.openxmlformats.org/officeDocument/2006/relationships/slide" Target="slides/slide163.xml"/><Relationship Id="rId188" Type="http://schemas.openxmlformats.org/officeDocument/2006/relationships/theme" Target="theme/theme1.xml"/><Relationship Id="rId7" Type="http://schemas.openxmlformats.org/officeDocument/2006/relationships/slide" Target="slides/slide3.xml"/><Relationship Id="rId71" Type="http://schemas.openxmlformats.org/officeDocument/2006/relationships/slide" Target="slides/slide67.xml"/><Relationship Id="rId92" Type="http://schemas.openxmlformats.org/officeDocument/2006/relationships/slide" Target="slides/slide88.xml"/><Relationship Id="rId162" Type="http://schemas.openxmlformats.org/officeDocument/2006/relationships/slide" Target="slides/slide158.xml"/><Relationship Id="rId183" Type="http://schemas.openxmlformats.org/officeDocument/2006/relationships/slide" Target="slides/slide179.xml"/><Relationship Id="rId2" Type="http://schemas.openxmlformats.org/officeDocument/2006/relationships/customXml" Target="../customXml/item2.xml"/><Relationship Id="rId29" Type="http://schemas.openxmlformats.org/officeDocument/2006/relationships/slide" Target="slides/slide25.xml"/><Relationship Id="rId24" Type="http://schemas.openxmlformats.org/officeDocument/2006/relationships/slide" Target="slides/slide20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66" Type="http://schemas.openxmlformats.org/officeDocument/2006/relationships/slide" Target="slides/slide62.xml"/><Relationship Id="rId87" Type="http://schemas.openxmlformats.org/officeDocument/2006/relationships/slide" Target="slides/slide83.xml"/><Relationship Id="rId110" Type="http://schemas.openxmlformats.org/officeDocument/2006/relationships/slide" Target="slides/slide106.xml"/><Relationship Id="rId115" Type="http://schemas.openxmlformats.org/officeDocument/2006/relationships/slide" Target="slides/slide111.xml"/><Relationship Id="rId131" Type="http://schemas.openxmlformats.org/officeDocument/2006/relationships/slide" Target="slides/slide127.xml"/><Relationship Id="rId136" Type="http://schemas.openxmlformats.org/officeDocument/2006/relationships/slide" Target="slides/slide132.xml"/><Relationship Id="rId157" Type="http://schemas.openxmlformats.org/officeDocument/2006/relationships/slide" Target="slides/slide153.xml"/><Relationship Id="rId178" Type="http://schemas.openxmlformats.org/officeDocument/2006/relationships/slide" Target="slides/slide174.xml"/><Relationship Id="rId61" Type="http://schemas.openxmlformats.org/officeDocument/2006/relationships/slide" Target="slides/slide57.xml"/><Relationship Id="rId82" Type="http://schemas.openxmlformats.org/officeDocument/2006/relationships/slide" Target="slides/slide78.xml"/><Relationship Id="rId152" Type="http://schemas.openxmlformats.org/officeDocument/2006/relationships/slide" Target="slides/slide148.xml"/><Relationship Id="rId173" Type="http://schemas.openxmlformats.org/officeDocument/2006/relationships/slide" Target="slides/slide169.xml"/><Relationship Id="rId19" Type="http://schemas.openxmlformats.org/officeDocument/2006/relationships/slide" Target="slides/slide15.xml"/><Relationship Id="rId14" Type="http://schemas.openxmlformats.org/officeDocument/2006/relationships/slide" Target="slides/slide10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56" Type="http://schemas.openxmlformats.org/officeDocument/2006/relationships/slide" Target="slides/slide52.xml"/><Relationship Id="rId77" Type="http://schemas.openxmlformats.org/officeDocument/2006/relationships/slide" Target="slides/slide73.xml"/><Relationship Id="rId100" Type="http://schemas.openxmlformats.org/officeDocument/2006/relationships/slide" Target="slides/slide96.xml"/><Relationship Id="rId105" Type="http://schemas.openxmlformats.org/officeDocument/2006/relationships/slide" Target="slides/slide101.xml"/><Relationship Id="rId126" Type="http://schemas.openxmlformats.org/officeDocument/2006/relationships/slide" Target="slides/slide122.xml"/><Relationship Id="rId147" Type="http://schemas.openxmlformats.org/officeDocument/2006/relationships/slide" Target="slides/slide143.xml"/><Relationship Id="rId168" Type="http://schemas.openxmlformats.org/officeDocument/2006/relationships/slide" Target="slides/slide164.xml"/><Relationship Id="rId8" Type="http://schemas.openxmlformats.org/officeDocument/2006/relationships/slide" Target="slides/slide4.xml"/><Relationship Id="rId51" Type="http://schemas.openxmlformats.org/officeDocument/2006/relationships/slide" Target="slides/slide47.xml"/><Relationship Id="rId72" Type="http://schemas.openxmlformats.org/officeDocument/2006/relationships/slide" Target="slides/slide68.xml"/><Relationship Id="rId93" Type="http://schemas.openxmlformats.org/officeDocument/2006/relationships/slide" Target="slides/slide89.xml"/><Relationship Id="rId98" Type="http://schemas.openxmlformats.org/officeDocument/2006/relationships/slide" Target="slides/slide94.xml"/><Relationship Id="rId121" Type="http://schemas.openxmlformats.org/officeDocument/2006/relationships/slide" Target="slides/slide117.xml"/><Relationship Id="rId142" Type="http://schemas.openxmlformats.org/officeDocument/2006/relationships/slide" Target="slides/slide138.xml"/><Relationship Id="rId163" Type="http://schemas.openxmlformats.org/officeDocument/2006/relationships/slide" Target="slides/slide159.xml"/><Relationship Id="rId184" Type="http://schemas.openxmlformats.org/officeDocument/2006/relationships/slide" Target="slides/slide180.xml"/><Relationship Id="rId189" Type="http://schemas.openxmlformats.org/officeDocument/2006/relationships/tableStyles" Target="tableStyles.xml"/><Relationship Id="rId3" Type="http://schemas.openxmlformats.org/officeDocument/2006/relationships/customXml" Target="../customXml/item3.xml"/><Relationship Id="rId25" Type="http://schemas.openxmlformats.org/officeDocument/2006/relationships/slide" Target="slides/slide21.xml"/><Relationship Id="rId46" Type="http://schemas.openxmlformats.org/officeDocument/2006/relationships/slide" Target="slides/slide42.xml"/><Relationship Id="rId67" Type="http://schemas.openxmlformats.org/officeDocument/2006/relationships/slide" Target="slides/slide63.xml"/><Relationship Id="rId116" Type="http://schemas.openxmlformats.org/officeDocument/2006/relationships/slide" Target="slides/slide112.xml"/><Relationship Id="rId137" Type="http://schemas.openxmlformats.org/officeDocument/2006/relationships/slide" Target="slides/slide133.xml"/><Relationship Id="rId158" Type="http://schemas.openxmlformats.org/officeDocument/2006/relationships/slide" Target="slides/slide154.xml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62" Type="http://schemas.openxmlformats.org/officeDocument/2006/relationships/slide" Target="slides/slide58.xml"/><Relationship Id="rId83" Type="http://schemas.openxmlformats.org/officeDocument/2006/relationships/slide" Target="slides/slide79.xml"/><Relationship Id="rId88" Type="http://schemas.openxmlformats.org/officeDocument/2006/relationships/slide" Target="slides/slide84.xml"/><Relationship Id="rId111" Type="http://schemas.openxmlformats.org/officeDocument/2006/relationships/slide" Target="slides/slide107.xml"/><Relationship Id="rId132" Type="http://schemas.openxmlformats.org/officeDocument/2006/relationships/slide" Target="slides/slide128.xml"/><Relationship Id="rId153" Type="http://schemas.openxmlformats.org/officeDocument/2006/relationships/slide" Target="slides/slide149.xml"/><Relationship Id="rId174" Type="http://schemas.openxmlformats.org/officeDocument/2006/relationships/slide" Target="slides/slide170.xml"/><Relationship Id="rId179" Type="http://schemas.openxmlformats.org/officeDocument/2006/relationships/slide" Target="slides/slide175.xml"/><Relationship Id="rId190" Type="http://schemas.microsoft.com/office/2015/10/relationships/revisionInfo" Target="revisionInfo.xml"/><Relationship Id="rId15" Type="http://schemas.openxmlformats.org/officeDocument/2006/relationships/slide" Target="slides/slide11.xml"/><Relationship Id="rId36" Type="http://schemas.openxmlformats.org/officeDocument/2006/relationships/slide" Target="slides/slide32.xml"/><Relationship Id="rId57" Type="http://schemas.openxmlformats.org/officeDocument/2006/relationships/slide" Target="slides/slide53.xml"/><Relationship Id="rId106" Type="http://schemas.openxmlformats.org/officeDocument/2006/relationships/slide" Target="slides/slide102.xml"/><Relationship Id="rId127" Type="http://schemas.openxmlformats.org/officeDocument/2006/relationships/slide" Target="slides/slide123.xml"/><Relationship Id="rId10" Type="http://schemas.openxmlformats.org/officeDocument/2006/relationships/slide" Target="slides/slide6.xml"/><Relationship Id="rId31" Type="http://schemas.openxmlformats.org/officeDocument/2006/relationships/slide" Target="slides/slide27.xml"/><Relationship Id="rId52" Type="http://schemas.openxmlformats.org/officeDocument/2006/relationships/slide" Target="slides/slide48.xml"/><Relationship Id="rId73" Type="http://schemas.openxmlformats.org/officeDocument/2006/relationships/slide" Target="slides/slide69.xml"/><Relationship Id="rId78" Type="http://schemas.openxmlformats.org/officeDocument/2006/relationships/slide" Target="slides/slide74.xml"/><Relationship Id="rId94" Type="http://schemas.openxmlformats.org/officeDocument/2006/relationships/slide" Target="slides/slide90.xml"/><Relationship Id="rId99" Type="http://schemas.openxmlformats.org/officeDocument/2006/relationships/slide" Target="slides/slide95.xml"/><Relationship Id="rId101" Type="http://schemas.openxmlformats.org/officeDocument/2006/relationships/slide" Target="slides/slide97.xml"/><Relationship Id="rId122" Type="http://schemas.openxmlformats.org/officeDocument/2006/relationships/slide" Target="slides/slide118.xml"/><Relationship Id="rId143" Type="http://schemas.openxmlformats.org/officeDocument/2006/relationships/slide" Target="slides/slide139.xml"/><Relationship Id="rId148" Type="http://schemas.openxmlformats.org/officeDocument/2006/relationships/slide" Target="slides/slide144.xml"/><Relationship Id="rId164" Type="http://schemas.openxmlformats.org/officeDocument/2006/relationships/slide" Target="slides/slide160.xml"/><Relationship Id="rId169" Type="http://schemas.openxmlformats.org/officeDocument/2006/relationships/slide" Target="slides/slide165.xml"/><Relationship Id="rId185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80" Type="http://schemas.openxmlformats.org/officeDocument/2006/relationships/slide" Target="slides/slide176.xml"/><Relationship Id="rId26" Type="http://schemas.openxmlformats.org/officeDocument/2006/relationships/slide" Target="slides/slide22.xml"/><Relationship Id="rId47" Type="http://schemas.openxmlformats.org/officeDocument/2006/relationships/slide" Target="slides/slide43.xml"/><Relationship Id="rId68" Type="http://schemas.openxmlformats.org/officeDocument/2006/relationships/slide" Target="slides/slide64.xml"/><Relationship Id="rId89" Type="http://schemas.openxmlformats.org/officeDocument/2006/relationships/slide" Target="slides/slide85.xml"/><Relationship Id="rId112" Type="http://schemas.openxmlformats.org/officeDocument/2006/relationships/slide" Target="slides/slide108.xml"/><Relationship Id="rId133" Type="http://schemas.openxmlformats.org/officeDocument/2006/relationships/slide" Target="slides/slide129.xml"/><Relationship Id="rId154" Type="http://schemas.openxmlformats.org/officeDocument/2006/relationships/slide" Target="slides/slide150.xml"/><Relationship Id="rId175" Type="http://schemas.openxmlformats.org/officeDocument/2006/relationships/slide" Target="slides/slide171.xml"/><Relationship Id="rId16" Type="http://schemas.openxmlformats.org/officeDocument/2006/relationships/slide" Target="slides/slide12.xml"/><Relationship Id="rId37" Type="http://schemas.openxmlformats.org/officeDocument/2006/relationships/slide" Target="slides/slide33.xml"/><Relationship Id="rId58" Type="http://schemas.openxmlformats.org/officeDocument/2006/relationships/slide" Target="slides/slide54.xml"/><Relationship Id="rId79" Type="http://schemas.openxmlformats.org/officeDocument/2006/relationships/slide" Target="slides/slide75.xml"/><Relationship Id="rId102" Type="http://schemas.openxmlformats.org/officeDocument/2006/relationships/slide" Target="slides/slide98.xml"/><Relationship Id="rId123" Type="http://schemas.openxmlformats.org/officeDocument/2006/relationships/slide" Target="slides/slide119.xml"/><Relationship Id="rId144" Type="http://schemas.openxmlformats.org/officeDocument/2006/relationships/slide" Target="slides/slide140.xml"/><Relationship Id="rId90" Type="http://schemas.openxmlformats.org/officeDocument/2006/relationships/slide" Target="slides/slide86.xml"/><Relationship Id="rId165" Type="http://schemas.openxmlformats.org/officeDocument/2006/relationships/slide" Target="slides/slide161.xml"/><Relationship Id="rId186" Type="http://schemas.openxmlformats.org/officeDocument/2006/relationships/presProps" Target="presProps.xml"/><Relationship Id="rId27" Type="http://schemas.openxmlformats.org/officeDocument/2006/relationships/slide" Target="slides/slide23.xml"/><Relationship Id="rId48" Type="http://schemas.openxmlformats.org/officeDocument/2006/relationships/slide" Target="slides/slide44.xml"/><Relationship Id="rId69" Type="http://schemas.openxmlformats.org/officeDocument/2006/relationships/slide" Target="slides/slide65.xml"/><Relationship Id="rId113" Type="http://schemas.openxmlformats.org/officeDocument/2006/relationships/slide" Target="slides/slide109.xml"/><Relationship Id="rId134" Type="http://schemas.openxmlformats.org/officeDocument/2006/relationships/slide" Target="slides/slide130.xml"/><Relationship Id="rId80" Type="http://schemas.openxmlformats.org/officeDocument/2006/relationships/slide" Target="slides/slide76.xml"/><Relationship Id="rId155" Type="http://schemas.openxmlformats.org/officeDocument/2006/relationships/slide" Target="slides/slide151.xml"/><Relationship Id="rId176" Type="http://schemas.openxmlformats.org/officeDocument/2006/relationships/slide" Target="slides/slide172.xml"/><Relationship Id="rId17" Type="http://schemas.openxmlformats.org/officeDocument/2006/relationships/slide" Target="slides/slide13.xml"/><Relationship Id="rId38" Type="http://schemas.openxmlformats.org/officeDocument/2006/relationships/slide" Target="slides/slide34.xml"/><Relationship Id="rId59" Type="http://schemas.openxmlformats.org/officeDocument/2006/relationships/slide" Target="slides/slide55.xml"/><Relationship Id="rId103" Type="http://schemas.openxmlformats.org/officeDocument/2006/relationships/slide" Target="slides/slide99.xml"/><Relationship Id="rId124" Type="http://schemas.openxmlformats.org/officeDocument/2006/relationships/slide" Target="slides/slide120.xml"/><Relationship Id="rId70" Type="http://schemas.openxmlformats.org/officeDocument/2006/relationships/slide" Target="slides/slide66.xml"/><Relationship Id="rId91" Type="http://schemas.openxmlformats.org/officeDocument/2006/relationships/slide" Target="slides/slide87.xml"/><Relationship Id="rId145" Type="http://schemas.openxmlformats.org/officeDocument/2006/relationships/slide" Target="slides/slide141.xml"/><Relationship Id="rId166" Type="http://schemas.openxmlformats.org/officeDocument/2006/relationships/slide" Target="slides/slide162.xml"/><Relationship Id="rId187" Type="http://schemas.openxmlformats.org/officeDocument/2006/relationships/viewProps" Target="viewProps.xml"/><Relationship Id="rId1" Type="http://schemas.openxmlformats.org/officeDocument/2006/relationships/customXml" Target="../customXml/item1.xml"/><Relationship Id="rId28" Type="http://schemas.openxmlformats.org/officeDocument/2006/relationships/slide" Target="slides/slide24.xml"/><Relationship Id="rId49" Type="http://schemas.openxmlformats.org/officeDocument/2006/relationships/slide" Target="slides/slide45.xml"/><Relationship Id="rId114" Type="http://schemas.openxmlformats.org/officeDocument/2006/relationships/slide" Target="slides/slide110.xml"/><Relationship Id="rId60" Type="http://schemas.openxmlformats.org/officeDocument/2006/relationships/slide" Target="slides/slide56.xml"/><Relationship Id="rId81" Type="http://schemas.openxmlformats.org/officeDocument/2006/relationships/slide" Target="slides/slide77.xml"/><Relationship Id="rId135" Type="http://schemas.openxmlformats.org/officeDocument/2006/relationships/slide" Target="slides/slide131.xml"/><Relationship Id="rId156" Type="http://schemas.openxmlformats.org/officeDocument/2006/relationships/slide" Target="slides/slide152.xml"/><Relationship Id="rId177" Type="http://schemas.openxmlformats.org/officeDocument/2006/relationships/slide" Target="slides/slide17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’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0CE87F8-2E02-4240-B234-71003B317382}" type="datetimeFigureOut">
              <a:rPr lang="fr-FR" smtClean="0"/>
              <a:t>30/09/2025</a:t>
            </a:fld>
            <a:endParaRPr lang="fr-FR"/>
          </a:p>
        </p:txBody>
      </p:sp>
      <p:sp>
        <p:nvSpPr>
          <p:cNvPr id="4" name="Espace réservé de l’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DF046F9-4A30-0848-A7AE-51D9C9B6381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6132142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7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8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9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0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1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2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3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4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6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7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1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6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8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9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0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1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2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4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5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6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7.xml"/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8.xml"/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9.xml"/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1.xml"/><Relationship Id="rId1" Type="http://schemas.openxmlformats.org/officeDocument/2006/relationships/notesMaster" Target="../notesMasters/notesMaster1.xml"/></Relationships>
</file>

<file path=ppt/notesSlides/_rels/notesSlide5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2.xml"/><Relationship Id="rId1" Type="http://schemas.openxmlformats.org/officeDocument/2006/relationships/notesMaster" Target="../notesMasters/notesMaster1.xml"/></Relationships>
</file>

<file path=ppt/notesSlides/_rels/notesSlide5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3.xml"/><Relationship Id="rId1" Type="http://schemas.openxmlformats.org/officeDocument/2006/relationships/notesMaster" Target="../notesMasters/notesMaster1.xml"/></Relationships>
</file>

<file path=ppt/notesSlides/_rels/notesSlide5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4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6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5.xml"/><Relationship Id="rId1" Type="http://schemas.openxmlformats.org/officeDocument/2006/relationships/notesMaster" Target="../notesMasters/notesMaster1.xml"/></Relationships>
</file>

<file path=ppt/notesSlides/_rels/notesSlide6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6.xml"/><Relationship Id="rId1" Type="http://schemas.openxmlformats.org/officeDocument/2006/relationships/notesMaster" Target="../notesMasters/notesMaster1.xml"/></Relationships>
</file>

<file path=ppt/notesSlides/_rels/notesSlide6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7.xml"/><Relationship Id="rId1" Type="http://schemas.openxmlformats.org/officeDocument/2006/relationships/notesMaster" Target="../notesMasters/notesMaster1.xml"/></Relationships>
</file>

<file path=ppt/notesSlides/_rels/notesSlide6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8.xml"/><Relationship Id="rId1" Type="http://schemas.openxmlformats.org/officeDocument/2006/relationships/notesMaster" Target="../notesMasters/notesMaster1.xml"/></Relationships>
</file>

<file path=ppt/notesSlides/_rels/notesSlide6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9.xml"/><Relationship Id="rId1" Type="http://schemas.openxmlformats.org/officeDocument/2006/relationships/notesMaster" Target="../notesMasters/notesMaster1.xml"/></Relationships>
</file>

<file path=ppt/notesSlides/_rels/notesSlide6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0.xml"/><Relationship Id="rId1" Type="http://schemas.openxmlformats.org/officeDocument/2006/relationships/notesMaster" Target="../notesMasters/notesMaster1.xml"/></Relationships>
</file>

<file path=ppt/notesSlides/_rels/notesSlide6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1.xml"/><Relationship Id="rId1" Type="http://schemas.openxmlformats.org/officeDocument/2006/relationships/notesMaster" Target="../notesMasters/notesMaster1.xml"/></Relationships>
</file>

<file path=ppt/notesSlides/_rels/notesSlide6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2.xml"/><Relationship Id="rId1" Type="http://schemas.openxmlformats.org/officeDocument/2006/relationships/notesMaster" Target="../notesMasters/notesMaster1.xml"/></Relationships>
</file>

<file path=ppt/notesSlides/_rels/notesSlide6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3.xml"/><Relationship Id="rId1" Type="http://schemas.openxmlformats.org/officeDocument/2006/relationships/notesMaster" Target="../notesMasters/notesMaster1.xml"/></Relationships>
</file>

<file path=ppt/notesSlides/_rels/notesSlide6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4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7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5.xml"/><Relationship Id="rId1" Type="http://schemas.openxmlformats.org/officeDocument/2006/relationships/notesMaster" Target="../notesMasters/notesMaster1.xml"/></Relationships>
</file>

<file path=ppt/notesSlides/_rels/notesSlide7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6.xml"/><Relationship Id="rId1" Type="http://schemas.openxmlformats.org/officeDocument/2006/relationships/notesMaster" Target="../notesMasters/notesMaster1.xml"/></Relationships>
</file>

<file path=ppt/notesSlides/_rels/notesSlide7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7.xml"/><Relationship Id="rId1" Type="http://schemas.openxmlformats.org/officeDocument/2006/relationships/notesMaster" Target="../notesMasters/notesMaster1.xml"/></Relationships>
</file>

<file path=ppt/notesSlides/_rels/notesSlide7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8.xml"/><Relationship Id="rId1" Type="http://schemas.openxmlformats.org/officeDocument/2006/relationships/notesMaster" Target="../notesMasters/notesMaster1.xml"/></Relationships>
</file>

<file path=ppt/notesSlides/_rels/notesSlide7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9.xml"/><Relationship Id="rId1" Type="http://schemas.openxmlformats.org/officeDocument/2006/relationships/notesMaster" Target="../notesMasters/notesMaster1.xml"/></Relationships>
</file>

<file path=ppt/notesSlides/_rels/notesSlide7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2.xml"/><Relationship Id="rId1" Type="http://schemas.openxmlformats.org/officeDocument/2006/relationships/notesMaster" Target="../notesMasters/notesMaster1.xml"/></Relationships>
</file>

<file path=ppt/notesSlides/_rels/notesSlide7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3.xml"/><Relationship Id="rId1" Type="http://schemas.openxmlformats.org/officeDocument/2006/relationships/notesMaster" Target="../notesMasters/notesMaster1.xml"/></Relationships>
</file>

<file path=ppt/notesSlides/_rels/notesSlide7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4.xml"/><Relationship Id="rId1" Type="http://schemas.openxmlformats.org/officeDocument/2006/relationships/notesMaster" Target="../notesMasters/notesMaster1.xml"/></Relationships>
</file>

<file path=ppt/notesSlides/_rels/notesSlide7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5.xml"/><Relationship Id="rId1" Type="http://schemas.openxmlformats.org/officeDocument/2006/relationships/notesMaster" Target="../notesMasters/notesMaster1.xml"/></Relationships>
</file>

<file path=ppt/notesSlides/_rels/notesSlide7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6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8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7.xml"/><Relationship Id="rId1" Type="http://schemas.openxmlformats.org/officeDocument/2006/relationships/notesMaster" Target="../notesMasters/notesMaster1.xml"/></Relationships>
</file>

<file path=ppt/notesSlides/_rels/notesSlide8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8.xml"/><Relationship Id="rId1" Type="http://schemas.openxmlformats.org/officeDocument/2006/relationships/notesMaster" Target="../notesMasters/notesMaster1.xml"/></Relationships>
</file>

<file path=ppt/notesSlides/_rels/notesSlide8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9.xml"/><Relationship Id="rId1" Type="http://schemas.openxmlformats.org/officeDocument/2006/relationships/notesMaster" Target="../notesMasters/notesMaster1.xml"/></Relationships>
</file>

<file path=ppt/notesSlides/_rels/notesSlide8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0.xml"/><Relationship Id="rId1" Type="http://schemas.openxmlformats.org/officeDocument/2006/relationships/notesMaster" Target="../notesMasters/notesMaster1.xml"/></Relationships>
</file>

<file path=ppt/notesSlides/_rels/notesSlide8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1.xml"/><Relationship Id="rId1" Type="http://schemas.openxmlformats.org/officeDocument/2006/relationships/notesMaster" Target="../notesMasters/notesMaster1.xml"/></Relationships>
</file>

<file path=ppt/notesSlides/_rels/notesSlide8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2.xml"/><Relationship Id="rId1" Type="http://schemas.openxmlformats.org/officeDocument/2006/relationships/notesMaster" Target="../notesMasters/notesMaster1.xml"/></Relationships>
</file>

<file path=ppt/notesSlides/_rels/notesSlide8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3.xml"/><Relationship Id="rId1" Type="http://schemas.openxmlformats.org/officeDocument/2006/relationships/notesMaster" Target="../notesMasters/notesMaster1.xml"/></Relationships>
</file>

<file path=ppt/notesSlides/_rels/notesSlide8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4.xml"/><Relationship Id="rId1" Type="http://schemas.openxmlformats.org/officeDocument/2006/relationships/notesMaster" Target="../notesMasters/notesMaster1.xml"/></Relationships>
</file>

<file path=ppt/notesSlides/_rels/notesSlide8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5.xml"/><Relationship Id="rId1" Type="http://schemas.openxmlformats.org/officeDocument/2006/relationships/notesMaster" Target="../notesMasters/notesMaster1.xml"/></Relationships>
</file>

<file path=ppt/notesSlides/_rels/notesSlide8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6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9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7.xml"/><Relationship Id="rId1" Type="http://schemas.openxmlformats.org/officeDocument/2006/relationships/notesMaster" Target="../notesMasters/notesMaster1.xml"/></Relationships>
</file>

<file path=ppt/notesSlides/_rels/notesSlide9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8.xml"/><Relationship Id="rId1" Type="http://schemas.openxmlformats.org/officeDocument/2006/relationships/notesMaster" Target="../notesMasters/notesMaster1.xml"/></Relationships>
</file>

<file path=ppt/notesSlides/_rels/notesSlide9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9.xml"/><Relationship Id="rId1" Type="http://schemas.openxmlformats.org/officeDocument/2006/relationships/notesMaster" Target="../notesMasters/notesMaster1.xml"/></Relationships>
</file>

<file path=ppt/notesSlides/_rels/notesSlide9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’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DF046F9-4A30-0848-A7AE-51D9C9B63815}" type="slidenum">
              <a:rPr lang="fr-FR" smtClean="0"/>
              <a:t>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2642324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803CA27-6138-DF7E-0AB3-9A2170C276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7" name="Rectangle 5">
            <a:extLst>
              <a:ext uri="{FF2B5EF4-FFF2-40B4-BE49-F238E27FC236}">
                <a16:creationId xmlns:a16="http://schemas.microsoft.com/office/drawing/2014/main" id="{6B01AFFD-12DA-6C53-E292-D408A814CC42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790575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 defTabSz="790575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 defTabSz="790575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 defTabSz="790575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 defTabSz="790575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defTabSz="790575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defTabSz="790575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defTabSz="790575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defTabSz="790575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fld id="{9A1F4BB7-2D7C-450D-B361-66ABF97ACAAF}" type="slidenum">
              <a:rPr lang="fr-FR" altLang="fr-FR" sz="1000" smtClean="0"/>
              <a:pPr/>
              <a:t>39</a:t>
            </a:fld>
            <a:endParaRPr lang="fr-FR" altLang="fr-FR" sz="1000"/>
          </a:p>
        </p:txBody>
      </p:sp>
      <p:sp>
        <p:nvSpPr>
          <p:cNvPr id="39938" name="Rectangle 2">
            <a:extLst>
              <a:ext uri="{FF2B5EF4-FFF2-40B4-BE49-F238E27FC236}">
                <a16:creationId xmlns:a16="http://schemas.microsoft.com/office/drawing/2014/main" id="{6CB4075B-6542-590B-AE35-96391E625167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11150" y="760413"/>
            <a:ext cx="6132513" cy="3449637"/>
          </a:xfrm>
          <a:ln w="12700" cap="flat">
            <a:solidFill>
              <a:schemeClr val="tx1"/>
            </a:solidFill>
            <a:miter lim="800000"/>
            <a:headEnd/>
            <a:tailEnd/>
          </a:ln>
        </p:spPr>
      </p:sp>
    </p:spTree>
    <p:extLst>
      <p:ext uri="{BB962C8B-B14F-4D97-AF65-F5344CB8AC3E}">
        <p14:creationId xmlns:p14="http://schemas.microsoft.com/office/powerpoint/2010/main" val="119066554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5F2EE37-6DF1-CA14-DDA8-2F959FEC4CE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7" name="Rectangle 5">
            <a:extLst>
              <a:ext uri="{FF2B5EF4-FFF2-40B4-BE49-F238E27FC236}">
                <a16:creationId xmlns:a16="http://schemas.microsoft.com/office/drawing/2014/main" id="{21FF007B-40AB-AC69-2512-8981C7A223C4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790575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 defTabSz="790575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 defTabSz="790575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 defTabSz="790575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 defTabSz="790575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defTabSz="790575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defTabSz="790575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defTabSz="790575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defTabSz="790575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fld id="{9A1F4BB7-2D7C-450D-B361-66ABF97ACAAF}" type="slidenum">
              <a:rPr lang="fr-FR" altLang="fr-FR" sz="1000" smtClean="0"/>
              <a:pPr/>
              <a:t>40</a:t>
            </a:fld>
            <a:endParaRPr lang="fr-FR" altLang="fr-FR" sz="1000"/>
          </a:p>
        </p:txBody>
      </p:sp>
      <p:sp>
        <p:nvSpPr>
          <p:cNvPr id="39938" name="Rectangle 2">
            <a:extLst>
              <a:ext uri="{FF2B5EF4-FFF2-40B4-BE49-F238E27FC236}">
                <a16:creationId xmlns:a16="http://schemas.microsoft.com/office/drawing/2014/main" id="{C9FE7334-5EE1-3D75-3854-801F9452509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11150" y="760413"/>
            <a:ext cx="6132513" cy="3449637"/>
          </a:xfrm>
          <a:ln w="12700" cap="flat">
            <a:solidFill>
              <a:schemeClr val="tx1"/>
            </a:solidFill>
            <a:miter lim="800000"/>
            <a:headEnd/>
            <a:tailEnd/>
          </a:ln>
        </p:spPr>
      </p:sp>
    </p:spTree>
    <p:extLst>
      <p:ext uri="{BB962C8B-B14F-4D97-AF65-F5344CB8AC3E}">
        <p14:creationId xmlns:p14="http://schemas.microsoft.com/office/powerpoint/2010/main" val="38890895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7" name="Rectangle 5">
            <a:extLst>
              <a:ext uri="{FF2B5EF4-FFF2-40B4-BE49-F238E27FC236}">
                <a16:creationId xmlns:a16="http://schemas.microsoft.com/office/drawing/2014/main" id="{D71BA248-6D64-056C-5E12-3B9D33D08C09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790575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 defTabSz="790575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 defTabSz="790575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 defTabSz="790575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 defTabSz="790575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defTabSz="790575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defTabSz="790575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defTabSz="790575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defTabSz="790575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fld id="{9A1F4BB7-2D7C-450D-B361-66ABF97ACAAF}" type="slidenum">
              <a:rPr lang="fr-FR" altLang="fr-FR" sz="1000" smtClean="0"/>
              <a:pPr/>
              <a:t>41</a:t>
            </a:fld>
            <a:endParaRPr lang="fr-FR" altLang="fr-FR" sz="1000"/>
          </a:p>
        </p:txBody>
      </p:sp>
      <p:sp>
        <p:nvSpPr>
          <p:cNvPr id="39938" name="Rectangle 2">
            <a:extLst>
              <a:ext uri="{FF2B5EF4-FFF2-40B4-BE49-F238E27FC236}">
                <a16:creationId xmlns:a16="http://schemas.microsoft.com/office/drawing/2014/main" id="{BC4E2C3E-F111-1F66-07A4-F76AF2638FE1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11150" y="760413"/>
            <a:ext cx="6132513" cy="3449637"/>
          </a:xfrm>
          <a:ln w="12700" cap="flat">
            <a:solidFill>
              <a:schemeClr val="tx1"/>
            </a:solidFill>
            <a:miter lim="800000"/>
            <a:headEnd/>
            <a:tailEnd/>
          </a:ln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3" name="Rectangle 2">
            <a:extLst>
              <a:ext uri="{FF2B5EF4-FFF2-40B4-BE49-F238E27FC236}">
                <a16:creationId xmlns:a16="http://schemas.microsoft.com/office/drawing/2014/main" id="{A6603CBB-F4FF-81FA-E0D7-E9625BF12902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296863" y="868363"/>
            <a:ext cx="6149975" cy="3460750"/>
          </a:xfrm>
        </p:spPr>
      </p:sp>
      <p:sp>
        <p:nvSpPr>
          <p:cNvPr id="44034" name="Rectangle 3">
            <a:extLst>
              <a:ext uri="{FF2B5EF4-FFF2-40B4-BE49-F238E27FC236}">
                <a16:creationId xmlns:a16="http://schemas.microsoft.com/office/drawing/2014/main" id="{04B26AF9-51F1-628E-64A0-A193742C519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73100" y="4705350"/>
            <a:ext cx="5397500" cy="445770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711" tIns="46356" rIns="92711" bIns="46356"/>
          <a:lstStyle/>
          <a:p>
            <a:endParaRPr lang="fr-FR" altLang="fr-FR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1" name="Rectangle 2">
            <a:extLst>
              <a:ext uri="{FF2B5EF4-FFF2-40B4-BE49-F238E27FC236}">
                <a16:creationId xmlns:a16="http://schemas.microsoft.com/office/drawing/2014/main" id="{B01A76B6-4B32-FEF4-F410-A2AF795329EE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296863" y="868363"/>
            <a:ext cx="6149975" cy="3460750"/>
          </a:xfrm>
        </p:spPr>
      </p:sp>
      <p:sp>
        <p:nvSpPr>
          <p:cNvPr id="46082" name="Rectangle 3">
            <a:extLst>
              <a:ext uri="{FF2B5EF4-FFF2-40B4-BE49-F238E27FC236}">
                <a16:creationId xmlns:a16="http://schemas.microsoft.com/office/drawing/2014/main" id="{4515D756-B9FD-A300-1394-A1311C9E316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73100" y="4705350"/>
            <a:ext cx="5397500" cy="445770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711" tIns="46356" rIns="92711" bIns="46356"/>
          <a:lstStyle/>
          <a:p>
            <a:endParaRPr lang="fr-FR" altLang="fr-FR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B6323A0-A35A-69DF-8F16-E2A3CD06AB5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7" name="Rectangle 5">
            <a:extLst>
              <a:ext uri="{FF2B5EF4-FFF2-40B4-BE49-F238E27FC236}">
                <a16:creationId xmlns:a16="http://schemas.microsoft.com/office/drawing/2014/main" id="{0CA9D619-487F-63CE-EBC8-2F1AB78AB022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790575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 defTabSz="790575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 defTabSz="790575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 defTabSz="790575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 defTabSz="790575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defTabSz="790575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defTabSz="790575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defTabSz="790575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defTabSz="790575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fld id="{9A1F4BB7-2D7C-450D-B361-66ABF97ACAAF}" type="slidenum">
              <a:rPr lang="fr-FR" altLang="fr-FR" sz="1000" smtClean="0"/>
              <a:pPr/>
              <a:t>44</a:t>
            </a:fld>
            <a:endParaRPr lang="fr-FR" altLang="fr-FR" sz="1000"/>
          </a:p>
        </p:txBody>
      </p:sp>
      <p:sp>
        <p:nvSpPr>
          <p:cNvPr id="39938" name="Rectangle 2">
            <a:extLst>
              <a:ext uri="{FF2B5EF4-FFF2-40B4-BE49-F238E27FC236}">
                <a16:creationId xmlns:a16="http://schemas.microsoft.com/office/drawing/2014/main" id="{6B1067D0-B5A5-5C49-4DAB-D44F282C59E6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11150" y="760413"/>
            <a:ext cx="6132513" cy="3449637"/>
          </a:xfrm>
          <a:ln w="12700" cap="flat">
            <a:solidFill>
              <a:schemeClr val="tx1"/>
            </a:solidFill>
            <a:miter lim="800000"/>
            <a:headEnd/>
            <a:tailEnd/>
          </a:ln>
        </p:spPr>
      </p:sp>
    </p:spTree>
    <p:extLst>
      <p:ext uri="{BB962C8B-B14F-4D97-AF65-F5344CB8AC3E}">
        <p14:creationId xmlns:p14="http://schemas.microsoft.com/office/powerpoint/2010/main" val="232787985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1" name="Rectangle 5">
            <a:extLst>
              <a:ext uri="{FF2B5EF4-FFF2-40B4-BE49-F238E27FC236}">
                <a16:creationId xmlns:a16="http://schemas.microsoft.com/office/drawing/2014/main" id="{427F4F12-1F7B-ED22-FC10-1B9721C7E21F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790575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 defTabSz="790575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 defTabSz="790575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 defTabSz="790575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 defTabSz="790575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defTabSz="790575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defTabSz="790575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defTabSz="790575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defTabSz="790575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fld id="{692E0D14-6945-477E-A281-BE78220D26EB}" type="slidenum">
              <a:rPr lang="fr-FR" altLang="fr-FR" sz="1000" smtClean="0"/>
              <a:pPr/>
              <a:t>45</a:t>
            </a:fld>
            <a:endParaRPr lang="fr-FR" altLang="fr-FR" sz="1000"/>
          </a:p>
        </p:txBody>
      </p:sp>
      <p:sp>
        <p:nvSpPr>
          <p:cNvPr id="66562" name="Rectangle 2">
            <a:extLst>
              <a:ext uri="{FF2B5EF4-FFF2-40B4-BE49-F238E27FC236}">
                <a16:creationId xmlns:a16="http://schemas.microsoft.com/office/drawing/2014/main" id="{2F1F4907-A1CD-8760-EEB4-26634BDDE9F2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11150" y="760413"/>
            <a:ext cx="6132513" cy="3449637"/>
          </a:xfrm>
          <a:ln w="12700" cap="flat">
            <a:solidFill>
              <a:schemeClr val="tx1"/>
            </a:solidFill>
            <a:miter lim="800000"/>
            <a:headEnd/>
            <a:tailEnd/>
          </a:ln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5" name="Rectangle 5">
            <a:extLst>
              <a:ext uri="{FF2B5EF4-FFF2-40B4-BE49-F238E27FC236}">
                <a16:creationId xmlns:a16="http://schemas.microsoft.com/office/drawing/2014/main" id="{18FCC045-FE99-86FD-AFD7-C3FD6034A78C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790575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 defTabSz="790575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 defTabSz="790575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 defTabSz="790575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 defTabSz="790575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defTabSz="790575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defTabSz="790575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defTabSz="790575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defTabSz="790575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fld id="{19B0536B-77D8-4EB4-B6C7-61876FB84951}" type="slidenum">
              <a:rPr lang="fr-FR" altLang="fr-FR" sz="1000" smtClean="0"/>
              <a:pPr/>
              <a:t>46</a:t>
            </a:fld>
            <a:endParaRPr lang="fr-FR" altLang="fr-FR" sz="1000"/>
          </a:p>
        </p:txBody>
      </p:sp>
      <p:sp>
        <p:nvSpPr>
          <p:cNvPr id="72706" name="Rectangle 2">
            <a:extLst>
              <a:ext uri="{FF2B5EF4-FFF2-40B4-BE49-F238E27FC236}">
                <a16:creationId xmlns:a16="http://schemas.microsoft.com/office/drawing/2014/main" id="{B6FA6D35-0464-BBC4-0F9F-32CBF4A943F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11150" y="760413"/>
            <a:ext cx="6132513" cy="3449637"/>
          </a:xfrm>
          <a:ln w="12700" cap="flat">
            <a:solidFill>
              <a:schemeClr val="tx1"/>
            </a:solidFill>
            <a:miter lim="800000"/>
            <a:headEnd/>
            <a:tailEnd/>
          </a:ln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66102C6-EC56-4957-11BC-78EC307394F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5" name="Rectangle 5">
            <a:extLst>
              <a:ext uri="{FF2B5EF4-FFF2-40B4-BE49-F238E27FC236}">
                <a16:creationId xmlns:a16="http://schemas.microsoft.com/office/drawing/2014/main" id="{870953AD-4394-139F-88FE-1A9FC4EDB591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790575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 defTabSz="790575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 defTabSz="790575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 defTabSz="790575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 defTabSz="790575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defTabSz="790575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defTabSz="790575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defTabSz="790575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defTabSz="790575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fld id="{19B0536B-77D8-4EB4-B6C7-61876FB84951}" type="slidenum">
              <a:rPr lang="fr-FR" altLang="fr-FR" sz="1000" smtClean="0"/>
              <a:pPr/>
              <a:t>47</a:t>
            </a:fld>
            <a:endParaRPr lang="fr-FR" altLang="fr-FR" sz="1000"/>
          </a:p>
        </p:txBody>
      </p:sp>
      <p:sp>
        <p:nvSpPr>
          <p:cNvPr id="72706" name="Rectangle 2">
            <a:extLst>
              <a:ext uri="{FF2B5EF4-FFF2-40B4-BE49-F238E27FC236}">
                <a16:creationId xmlns:a16="http://schemas.microsoft.com/office/drawing/2014/main" id="{99AA71FC-77EF-D5DB-47B2-FF9C827F7D7F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11150" y="760413"/>
            <a:ext cx="6132513" cy="3449637"/>
          </a:xfrm>
          <a:ln w="12700" cap="flat">
            <a:solidFill>
              <a:schemeClr val="tx1"/>
            </a:solidFill>
            <a:miter lim="800000"/>
            <a:headEnd/>
            <a:tailEnd/>
          </a:ln>
        </p:spPr>
      </p:sp>
    </p:spTree>
    <p:extLst>
      <p:ext uri="{BB962C8B-B14F-4D97-AF65-F5344CB8AC3E}">
        <p14:creationId xmlns:p14="http://schemas.microsoft.com/office/powerpoint/2010/main" val="2820499214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3" name="Rectangle 5">
            <a:extLst>
              <a:ext uri="{FF2B5EF4-FFF2-40B4-BE49-F238E27FC236}">
                <a16:creationId xmlns:a16="http://schemas.microsoft.com/office/drawing/2014/main" id="{C7BA73E6-756A-3453-7D1E-B611E17ADFC9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790575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 defTabSz="790575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 defTabSz="790575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 defTabSz="790575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 defTabSz="790575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defTabSz="790575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defTabSz="790575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defTabSz="790575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defTabSz="790575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fld id="{88172763-8108-4F7F-AA1F-77B68CB245E8}" type="slidenum">
              <a:rPr lang="fr-FR" altLang="fr-FR" sz="1000" smtClean="0"/>
              <a:pPr/>
              <a:t>48</a:t>
            </a:fld>
            <a:endParaRPr lang="fr-FR" altLang="fr-FR" sz="1000"/>
          </a:p>
        </p:txBody>
      </p:sp>
      <p:sp>
        <p:nvSpPr>
          <p:cNvPr id="74754" name="Rectangle 2">
            <a:extLst>
              <a:ext uri="{FF2B5EF4-FFF2-40B4-BE49-F238E27FC236}">
                <a16:creationId xmlns:a16="http://schemas.microsoft.com/office/drawing/2014/main" id="{4447DE34-61F4-2DC9-E50B-EB0691291A05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11150" y="760413"/>
            <a:ext cx="6132513" cy="3449637"/>
          </a:xfrm>
          <a:ln w="12700" cap="flat">
            <a:solidFill>
              <a:schemeClr val="tx1"/>
            </a:solidFill>
            <a:miter lim="800000"/>
            <a:headEnd/>
            <a:tailEnd/>
          </a:ln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397C10-538B-9F18-037D-94BF5CE2DC1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’image des diapositives 1">
            <a:extLst>
              <a:ext uri="{FF2B5EF4-FFF2-40B4-BE49-F238E27FC236}">
                <a16:creationId xmlns:a16="http://schemas.microsoft.com/office/drawing/2014/main" id="{1A361B84-9801-0990-83EA-4394733E0D2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>
            <a:extLst>
              <a:ext uri="{FF2B5EF4-FFF2-40B4-BE49-F238E27FC236}">
                <a16:creationId xmlns:a16="http://schemas.microsoft.com/office/drawing/2014/main" id="{07F815ED-A862-DE1F-C03C-EC3D1808DBC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D0F03A11-4E77-442C-5AE7-666404894CF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DF046F9-4A30-0848-A7AE-51D9C9B63815}" type="slidenum">
              <a:rPr lang="fr-FR" smtClean="0"/>
              <a:t>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58702502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C293415-3004-D329-D9E0-36AA339788F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3" name="Rectangle 5">
            <a:extLst>
              <a:ext uri="{FF2B5EF4-FFF2-40B4-BE49-F238E27FC236}">
                <a16:creationId xmlns:a16="http://schemas.microsoft.com/office/drawing/2014/main" id="{FF89CFA7-2D53-A242-85A2-4A237A041DC1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790575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 defTabSz="790575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 defTabSz="790575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 defTabSz="790575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 defTabSz="790575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defTabSz="790575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defTabSz="790575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defTabSz="790575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defTabSz="790575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fld id="{88172763-8108-4F7F-AA1F-77B68CB245E8}" type="slidenum">
              <a:rPr lang="fr-FR" altLang="fr-FR" sz="1000" smtClean="0"/>
              <a:pPr/>
              <a:t>49</a:t>
            </a:fld>
            <a:endParaRPr lang="fr-FR" altLang="fr-FR" sz="1000"/>
          </a:p>
        </p:txBody>
      </p:sp>
      <p:sp>
        <p:nvSpPr>
          <p:cNvPr id="74754" name="Rectangle 2">
            <a:extLst>
              <a:ext uri="{FF2B5EF4-FFF2-40B4-BE49-F238E27FC236}">
                <a16:creationId xmlns:a16="http://schemas.microsoft.com/office/drawing/2014/main" id="{A9309E69-C9C3-6920-4127-D6F931AC79C9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11150" y="760413"/>
            <a:ext cx="6132513" cy="3449637"/>
          </a:xfrm>
          <a:ln w="12700" cap="flat">
            <a:solidFill>
              <a:schemeClr val="tx1"/>
            </a:solidFill>
            <a:miter lim="800000"/>
            <a:headEnd/>
            <a:tailEnd/>
          </a:ln>
        </p:spPr>
      </p:sp>
    </p:spTree>
    <p:extLst>
      <p:ext uri="{BB962C8B-B14F-4D97-AF65-F5344CB8AC3E}">
        <p14:creationId xmlns:p14="http://schemas.microsoft.com/office/powerpoint/2010/main" val="4158674263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4888B79-C7C0-C422-FE1C-FD07E7B0FF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3" name="Rectangle 5">
            <a:extLst>
              <a:ext uri="{FF2B5EF4-FFF2-40B4-BE49-F238E27FC236}">
                <a16:creationId xmlns:a16="http://schemas.microsoft.com/office/drawing/2014/main" id="{3FC09524-9AF3-4395-4FD6-A1092ED4148A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790575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 defTabSz="790575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 defTabSz="790575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 defTabSz="790575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 defTabSz="790575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defTabSz="790575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defTabSz="790575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defTabSz="790575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defTabSz="790575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fld id="{88172763-8108-4F7F-AA1F-77B68CB245E8}" type="slidenum">
              <a:rPr lang="fr-FR" altLang="fr-FR" sz="1000" smtClean="0"/>
              <a:pPr/>
              <a:t>50</a:t>
            </a:fld>
            <a:endParaRPr lang="fr-FR" altLang="fr-FR" sz="1000"/>
          </a:p>
        </p:txBody>
      </p:sp>
      <p:sp>
        <p:nvSpPr>
          <p:cNvPr id="74754" name="Rectangle 2">
            <a:extLst>
              <a:ext uri="{FF2B5EF4-FFF2-40B4-BE49-F238E27FC236}">
                <a16:creationId xmlns:a16="http://schemas.microsoft.com/office/drawing/2014/main" id="{CA4595FC-8DDC-5940-040B-9CD1E430DCE3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11150" y="760413"/>
            <a:ext cx="6132513" cy="3449637"/>
          </a:xfrm>
          <a:ln w="12700" cap="flat">
            <a:solidFill>
              <a:schemeClr val="tx1"/>
            </a:solidFill>
            <a:miter lim="800000"/>
            <a:headEnd/>
            <a:tailEnd/>
          </a:ln>
        </p:spPr>
      </p:sp>
    </p:spTree>
    <p:extLst>
      <p:ext uri="{BB962C8B-B14F-4D97-AF65-F5344CB8AC3E}">
        <p14:creationId xmlns:p14="http://schemas.microsoft.com/office/powerpoint/2010/main" val="863792220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FC872F8-FAC0-A499-5E6E-8884EB51C8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3" name="Rectangle 5">
            <a:extLst>
              <a:ext uri="{FF2B5EF4-FFF2-40B4-BE49-F238E27FC236}">
                <a16:creationId xmlns:a16="http://schemas.microsoft.com/office/drawing/2014/main" id="{5588A11C-A082-313F-9762-A9F680E1A975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790575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 defTabSz="790575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 defTabSz="790575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 defTabSz="790575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 defTabSz="790575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defTabSz="790575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defTabSz="790575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defTabSz="790575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defTabSz="790575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fld id="{88172763-8108-4F7F-AA1F-77B68CB245E8}" type="slidenum">
              <a:rPr lang="fr-FR" altLang="fr-FR" sz="1000" smtClean="0"/>
              <a:pPr/>
              <a:t>51</a:t>
            </a:fld>
            <a:endParaRPr lang="fr-FR" altLang="fr-FR" sz="1000"/>
          </a:p>
        </p:txBody>
      </p:sp>
      <p:sp>
        <p:nvSpPr>
          <p:cNvPr id="74754" name="Rectangle 2">
            <a:extLst>
              <a:ext uri="{FF2B5EF4-FFF2-40B4-BE49-F238E27FC236}">
                <a16:creationId xmlns:a16="http://schemas.microsoft.com/office/drawing/2014/main" id="{8CEA7A2D-AFE1-CEC2-B4CB-A9150E5D85FE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11150" y="760413"/>
            <a:ext cx="6132513" cy="3449637"/>
          </a:xfrm>
          <a:ln w="12700" cap="flat">
            <a:solidFill>
              <a:schemeClr val="tx1"/>
            </a:solidFill>
            <a:miter lim="800000"/>
            <a:headEnd/>
            <a:tailEnd/>
          </a:ln>
        </p:spPr>
      </p:sp>
    </p:spTree>
    <p:extLst>
      <p:ext uri="{BB962C8B-B14F-4D97-AF65-F5344CB8AC3E}">
        <p14:creationId xmlns:p14="http://schemas.microsoft.com/office/powerpoint/2010/main" val="2403997337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7" name="Rectangle 5">
            <a:extLst>
              <a:ext uri="{FF2B5EF4-FFF2-40B4-BE49-F238E27FC236}">
                <a16:creationId xmlns:a16="http://schemas.microsoft.com/office/drawing/2014/main" id="{5EE6E313-0430-EFD9-DB9D-9FE0BFEFAF4B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790575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 defTabSz="790575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 defTabSz="790575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 defTabSz="790575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 defTabSz="790575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defTabSz="790575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defTabSz="790575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defTabSz="790575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defTabSz="790575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fld id="{F49DCB3E-C7CA-4C2F-9853-F6795F74FEF4}" type="slidenum">
              <a:rPr lang="fr-FR" altLang="fr-FR" sz="1000" smtClean="0"/>
              <a:pPr/>
              <a:t>52</a:t>
            </a:fld>
            <a:endParaRPr lang="fr-FR" altLang="fr-FR" sz="1000"/>
          </a:p>
        </p:txBody>
      </p:sp>
      <p:sp>
        <p:nvSpPr>
          <p:cNvPr id="80898" name="Rectangle 2">
            <a:extLst>
              <a:ext uri="{FF2B5EF4-FFF2-40B4-BE49-F238E27FC236}">
                <a16:creationId xmlns:a16="http://schemas.microsoft.com/office/drawing/2014/main" id="{85780AFF-ED26-7EB3-38DC-02374DCCF7EA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11150" y="760413"/>
            <a:ext cx="6132513" cy="3449637"/>
          </a:xfrm>
          <a:ln w="12700" cap="flat">
            <a:solidFill>
              <a:schemeClr val="tx1"/>
            </a:solidFill>
            <a:miter lim="800000"/>
            <a:headEnd/>
            <a:tailEnd/>
          </a:ln>
        </p:spPr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5" name="Rectangle 5">
            <a:extLst>
              <a:ext uri="{FF2B5EF4-FFF2-40B4-BE49-F238E27FC236}">
                <a16:creationId xmlns:a16="http://schemas.microsoft.com/office/drawing/2014/main" id="{62A31999-4DC5-C48C-1D19-7E95A7FAD178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790575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 defTabSz="790575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 defTabSz="790575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 defTabSz="790575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 defTabSz="790575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defTabSz="790575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defTabSz="790575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defTabSz="790575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defTabSz="790575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fld id="{C87A2E88-395D-46F6-81EE-B6AED77A6C69}" type="slidenum">
              <a:rPr lang="fr-FR" altLang="fr-FR" sz="1000" smtClean="0"/>
              <a:pPr/>
              <a:t>53</a:t>
            </a:fld>
            <a:endParaRPr lang="fr-FR" altLang="fr-FR" sz="1000"/>
          </a:p>
        </p:txBody>
      </p:sp>
      <p:sp>
        <p:nvSpPr>
          <p:cNvPr id="82946" name="Rectangle 2">
            <a:extLst>
              <a:ext uri="{FF2B5EF4-FFF2-40B4-BE49-F238E27FC236}">
                <a16:creationId xmlns:a16="http://schemas.microsoft.com/office/drawing/2014/main" id="{B2AA3928-BF5A-4299-C8BB-BD53C7A2DBA2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82550" y="749300"/>
            <a:ext cx="6578600" cy="3702050"/>
          </a:xfrm>
          <a:ln w="12700" cap="flat">
            <a:solidFill>
              <a:schemeClr val="tx1"/>
            </a:solidFill>
            <a:miter lim="800000"/>
            <a:headEnd/>
            <a:tailEnd/>
          </a:ln>
        </p:spPr>
      </p:sp>
      <p:sp>
        <p:nvSpPr>
          <p:cNvPr id="82947" name="Rectangle 3">
            <a:extLst>
              <a:ext uri="{FF2B5EF4-FFF2-40B4-BE49-F238E27FC236}">
                <a16:creationId xmlns:a16="http://schemas.microsoft.com/office/drawing/2014/main" id="{82AC27EF-3366-9B2C-703A-76BFA29DE5D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817563" y="4705350"/>
            <a:ext cx="5106987" cy="4168775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488" tIns="44450" rIns="90488" bIns="44450"/>
          <a:lstStyle/>
          <a:p>
            <a:pPr>
              <a:lnSpc>
                <a:spcPct val="87000"/>
              </a:lnSpc>
            </a:pPr>
            <a:endParaRPr lang="fr-FR" altLang="fr-FR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CBC95ED-6FA2-9E5D-F279-25E0233948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1" name="Rectangle 5">
            <a:extLst>
              <a:ext uri="{FF2B5EF4-FFF2-40B4-BE49-F238E27FC236}">
                <a16:creationId xmlns:a16="http://schemas.microsoft.com/office/drawing/2014/main" id="{0BD4598A-3C41-0B45-502B-63360AAA3A59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790575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 defTabSz="790575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 defTabSz="790575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 defTabSz="790575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 defTabSz="790575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defTabSz="790575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defTabSz="790575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defTabSz="790575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defTabSz="790575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fld id="{D346F0C1-6217-48AD-A542-6EF3604FD3EB}" type="slidenum">
              <a:rPr lang="fr-FR" altLang="fr-FR" sz="1000" smtClean="0"/>
              <a:pPr/>
              <a:t>54</a:t>
            </a:fld>
            <a:endParaRPr lang="fr-FR" altLang="fr-FR" sz="1000"/>
          </a:p>
        </p:txBody>
      </p:sp>
      <p:sp>
        <p:nvSpPr>
          <p:cNvPr id="56322" name="Rectangle 1026">
            <a:extLst>
              <a:ext uri="{FF2B5EF4-FFF2-40B4-BE49-F238E27FC236}">
                <a16:creationId xmlns:a16="http://schemas.microsoft.com/office/drawing/2014/main" id="{7A8B438C-F84D-B580-CD19-05388B33A0A8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82550" y="749300"/>
            <a:ext cx="6578600" cy="3702050"/>
          </a:xfrm>
          <a:ln w="12700" cap="flat">
            <a:solidFill>
              <a:schemeClr val="tx1"/>
            </a:solidFill>
            <a:miter lim="800000"/>
            <a:headEnd/>
            <a:tailEnd/>
          </a:ln>
        </p:spPr>
      </p:sp>
      <p:sp>
        <p:nvSpPr>
          <p:cNvPr id="56323" name="Rectangle 1027">
            <a:extLst>
              <a:ext uri="{FF2B5EF4-FFF2-40B4-BE49-F238E27FC236}">
                <a16:creationId xmlns:a16="http://schemas.microsoft.com/office/drawing/2014/main" id="{BBE5EA3F-426F-0DE9-AB69-8BDA4ECB6E4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817563" y="4705350"/>
            <a:ext cx="5106987" cy="4168775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488" tIns="44450" rIns="90488" bIns="44450"/>
          <a:lstStyle/>
          <a:p>
            <a:pPr>
              <a:lnSpc>
                <a:spcPct val="87000"/>
              </a:lnSpc>
            </a:pPr>
            <a:endParaRPr lang="fr-FR" altLang="fr-FR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91050779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1" name="Rectangle 5">
            <a:extLst>
              <a:ext uri="{FF2B5EF4-FFF2-40B4-BE49-F238E27FC236}">
                <a16:creationId xmlns:a16="http://schemas.microsoft.com/office/drawing/2014/main" id="{528CE5B3-28F7-7AB9-556E-F61223579066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790575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 defTabSz="790575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 defTabSz="790575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 defTabSz="790575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 defTabSz="790575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defTabSz="790575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defTabSz="790575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defTabSz="790575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defTabSz="790575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fld id="{D346F0C1-6217-48AD-A542-6EF3604FD3EB}" type="slidenum">
              <a:rPr lang="fr-FR" altLang="fr-FR" sz="1000" smtClean="0"/>
              <a:pPr/>
              <a:t>55</a:t>
            </a:fld>
            <a:endParaRPr lang="fr-FR" altLang="fr-FR" sz="1000"/>
          </a:p>
        </p:txBody>
      </p:sp>
      <p:sp>
        <p:nvSpPr>
          <p:cNvPr id="56322" name="Rectangle 1026">
            <a:extLst>
              <a:ext uri="{FF2B5EF4-FFF2-40B4-BE49-F238E27FC236}">
                <a16:creationId xmlns:a16="http://schemas.microsoft.com/office/drawing/2014/main" id="{5B77E705-0428-8B1E-1FE6-798182FBA830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82550" y="749300"/>
            <a:ext cx="6578600" cy="3702050"/>
          </a:xfrm>
          <a:ln w="12700" cap="flat">
            <a:solidFill>
              <a:schemeClr val="tx1"/>
            </a:solidFill>
            <a:miter lim="800000"/>
            <a:headEnd/>
            <a:tailEnd/>
          </a:ln>
        </p:spPr>
      </p:sp>
      <p:sp>
        <p:nvSpPr>
          <p:cNvPr id="56323" name="Rectangle 1027">
            <a:extLst>
              <a:ext uri="{FF2B5EF4-FFF2-40B4-BE49-F238E27FC236}">
                <a16:creationId xmlns:a16="http://schemas.microsoft.com/office/drawing/2014/main" id="{F648A218-BCEC-6FF6-B384-4521CAB55BE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817563" y="4705350"/>
            <a:ext cx="5106987" cy="4168775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488" tIns="44450" rIns="90488" bIns="44450"/>
          <a:lstStyle/>
          <a:p>
            <a:pPr>
              <a:lnSpc>
                <a:spcPct val="87000"/>
              </a:lnSpc>
            </a:pPr>
            <a:endParaRPr lang="fr-FR" altLang="fr-FR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3" name="Rectangle 5">
            <a:extLst>
              <a:ext uri="{FF2B5EF4-FFF2-40B4-BE49-F238E27FC236}">
                <a16:creationId xmlns:a16="http://schemas.microsoft.com/office/drawing/2014/main" id="{1DCAEF00-678D-8B7B-A130-C12C54C15E7E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790575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 defTabSz="790575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 defTabSz="790575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 defTabSz="790575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 defTabSz="790575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defTabSz="790575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defTabSz="790575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defTabSz="790575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defTabSz="790575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fld id="{693C00A5-21D7-4365-8C3B-30C1E3480DB0}" type="slidenum">
              <a:rPr lang="fr-FR" altLang="fr-FR" sz="1000" smtClean="0"/>
              <a:pPr/>
              <a:t>56</a:t>
            </a:fld>
            <a:endParaRPr lang="fr-FR" altLang="fr-FR" sz="1000"/>
          </a:p>
        </p:txBody>
      </p:sp>
      <p:sp>
        <p:nvSpPr>
          <p:cNvPr id="84994" name="Rectangle 1026">
            <a:extLst>
              <a:ext uri="{FF2B5EF4-FFF2-40B4-BE49-F238E27FC236}">
                <a16:creationId xmlns:a16="http://schemas.microsoft.com/office/drawing/2014/main" id="{7A4D0731-9861-CE1B-A648-5DFE1D9A2BDD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82550" y="749300"/>
            <a:ext cx="6578600" cy="3702050"/>
          </a:xfrm>
          <a:ln w="12700" cap="flat">
            <a:solidFill>
              <a:schemeClr val="tx1"/>
            </a:solidFill>
            <a:miter lim="800000"/>
            <a:headEnd/>
            <a:tailEnd/>
          </a:ln>
        </p:spPr>
      </p:sp>
      <p:sp>
        <p:nvSpPr>
          <p:cNvPr id="84995" name="Rectangle 1027">
            <a:extLst>
              <a:ext uri="{FF2B5EF4-FFF2-40B4-BE49-F238E27FC236}">
                <a16:creationId xmlns:a16="http://schemas.microsoft.com/office/drawing/2014/main" id="{65B8ADCA-DD1B-01FB-AA39-682D18BCB9E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817563" y="4705350"/>
            <a:ext cx="5106987" cy="4168775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488" tIns="44450" rIns="90488" bIns="44450"/>
          <a:lstStyle/>
          <a:p>
            <a:pPr>
              <a:lnSpc>
                <a:spcPct val="87000"/>
              </a:lnSpc>
            </a:pPr>
            <a:endParaRPr lang="fr-FR" altLang="fr-FR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1" name="Rectangle 2">
            <a:extLst>
              <a:ext uri="{FF2B5EF4-FFF2-40B4-BE49-F238E27FC236}">
                <a16:creationId xmlns:a16="http://schemas.microsoft.com/office/drawing/2014/main" id="{92236884-DA53-089F-2A9F-9639D8902442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296863" y="868363"/>
            <a:ext cx="6149975" cy="3460750"/>
          </a:xfrm>
        </p:spPr>
      </p:sp>
      <p:sp>
        <p:nvSpPr>
          <p:cNvPr id="87042" name="Rectangle 3">
            <a:extLst>
              <a:ext uri="{FF2B5EF4-FFF2-40B4-BE49-F238E27FC236}">
                <a16:creationId xmlns:a16="http://schemas.microsoft.com/office/drawing/2014/main" id="{D750CFA0-43AC-006B-3BB2-8B0FC726D7B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73100" y="4705350"/>
            <a:ext cx="5397500" cy="445770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711" tIns="46356" rIns="92711" bIns="46356"/>
          <a:lstStyle/>
          <a:p>
            <a:endParaRPr lang="fr-FR" altLang="fr-FR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985" name="Rectangle 5">
            <a:extLst>
              <a:ext uri="{FF2B5EF4-FFF2-40B4-BE49-F238E27FC236}">
                <a16:creationId xmlns:a16="http://schemas.microsoft.com/office/drawing/2014/main" id="{97B6B51B-5C0D-C585-C66A-B3FBB7AB29C1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790575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 defTabSz="790575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 defTabSz="790575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 defTabSz="790575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 defTabSz="790575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defTabSz="790575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defTabSz="790575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defTabSz="790575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defTabSz="790575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fld id="{D52A0D74-AD2F-4461-B48D-2B953B48D437}" type="slidenum">
              <a:rPr lang="fr-FR" altLang="fr-FR" sz="1000" smtClean="0"/>
              <a:pPr/>
              <a:t>61</a:t>
            </a:fld>
            <a:endParaRPr lang="fr-FR" altLang="fr-FR" sz="1000"/>
          </a:p>
        </p:txBody>
      </p:sp>
      <p:sp>
        <p:nvSpPr>
          <p:cNvPr id="169986" name="Rectangle 2">
            <a:extLst>
              <a:ext uri="{FF2B5EF4-FFF2-40B4-BE49-F238E27FC236}">
                <a16:creationId xmlns:a16="http://schemas.microsoft.com/office/drawing/2014/main" id="{987FB19B-0CEF-EA8D-27D8-BAE097328A4D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82550" y="749300"/>
            <a:ext cx="6578600" cy="3702050"/>
          </a:xfrm>
          <a:ln w="12700" cap="flat">
            <a:solidFill>
              <a:schemeClr val="tx1"/>
            </a:solidFill>
            <a:miter lim="800000"/>
            <a:headEnd/>
            <a:tailEnd/>
          </a:ln>
        </p:spPr>
      </p:sp>
      <p:sp>
        <p:nvSpPr>
          <p:cNvPr id="169987" name="Rectangle 3">
            <a:extLst>
              <a:ext uri="{FF2B5EF4-FFF2-40B4-BE49-F238E27FC236}">
                <a16:creationId xmlns:a16="http://schemas.microsoft.com/office/drawing/2014/main" id="{E3641BDC-1070-0408-A8D3-2CC2C0B1063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817563" y="4705350"/>
            <a:ext cx="5106987" cy="4167188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488" tIns="44450" rIns="90488" bIns="44450"/>
          <a:lstStyle/>
          <a:p>
            <a:pPr defTabSz="914400">
              <a:lnSpc>
                <a:spcPct val="87000"/>
              </a:lnSpc>
              <a:spcBef>
                <a:spcPct val="0"/>
              </a:spcBef>
            </a:pPr>
            <a:endParaRPr lang="fr-FR" altLang="fr-FR" sz="240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’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DF046F9-4A30-0848-A7AE-51D9C9B63815}" type="slidenum">
              <a:rPr lang="fr-FR" smtClean="0"/>
              <a:t>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96685153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362CEB4-CCF2-D9FA-700C-0D4F2C95B2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985" name="Rectangle 5">
            <a:extLst>
              <a:ext uri="{FF2B5EF4-FFF2-40B4-BE49-F238E27FC236}">
                <a16:creationId xmlns:a16="http://schemas.microsoft.com/office/drawing/2014/main" id="{CEC32DCA-51DD-9C7E-8581-DFF8F49C1320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790575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 defTabSz="790575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 defTabSz="790575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 defTabSz="790575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 defTabSz="790575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defTabSz="790575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defTabSz="790575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defTabSz="790575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defTabSz="790575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fld id="{D52A0D74-AD2F-4461-B48D-2B953B48D437}" type="slidenum">
              <a:rPr lang="fr-FR" altLang="fr-FR" sz="1000" smtClean="0"/>
              <a:pPr/>
              <a:t>62</a:t>
            </a:fld>
            <a:endParaRPr lang="fr-FR" altLang="fr-FR" sz="1000"/>
          </a:p>
        </p:txBody>
      </p:sp>
      <p:sp>
        <p:nvSpPr>
          <p:cNvPr id="169986" name="Rectangle 2">
            <a:extLst>
              <a:ext uri="{FF2B5EF4-FFF2-40B4-BE49-F238E27FC236}">
                <a16:creationId xmlns:a16="http://schemas.microsoft.com/office/drawing/2014/main" id="{5B952E16-D2E3-E033-5B98-EF267FC184A0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82550" y="749300"/>
            <a:ext cx="6578600" cy="3702050"/>
          </a:xfrm>
          <a:ln w="12700" cap="flat">
            <a:solidFill>
              <a:schemeClr val="tx1"/>
            </a:solidFill>
            <a:miter lim="800000"/>
            <a:headEnd/>
            <a:tailEnd/>
          </a:ln>
        </p:spPr>
      </p:sp>
      <p:sp>
        <p:nvSpPr>
          <p:cNvPr id="169987" name="Rectangle 3">
            <a:extLst>
              <a:ext uri="{FF2B5EF4-FFF2-40B4-BE49-F238E27FC236}">
                <a16:creationId xmlns:a16="http://schemas.microsoft.com/office/drawing/2014/main" id="{1D15733F-CC0D-DA00-4447-4F7C1C6F699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817563" y="4705350"/>
            <a:ext cx="5106987" cy="4167188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488" tIns="44450" rIns="90488" bIns="44450"/>
          <a:lstStyle/>
          <a:p>
            <a:pPr defTabSz="914400">
              <a:lnSpc>
                <a:spcPct val="87000"/>
              </a:lnSpc>
              <a:spcBef>
                <a:spcPct val="0"/>
              </a:spcBef>
            </a:pPr>
            <a:endParaRPr lang="fr-FR" altLang="fr-FR" sz="2400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20653645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553" name="Rectangle 5">
            <a:extLst>
              <a:ext uri="{FF2B5EF4-FFF2-40B4-BE49-F238E27FC236}">
                <a16:creationId xmlns:a16="http://schemas.microsoft.com/office/drawing/2014/main" id="{5E1021D8-F6CE-04CB-D32D-B5230667FF21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790575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 defTabSz="790575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 defTabSz="790575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 defTabSz="790575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 defTabSz="790575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defTabSz="790575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defTabSz="790575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defTabSz="790575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defTabSz="790575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fld id="{D7D7A783-BBD7-4261-9846-7FFE5F11C8B3}" type="slidenum">
              <a:rPr lang="fr-FR" altLang="fr-FR" sz="1000" smtClean="0"/>
              <a:pPr/>
              <a:t>72</a:t>
            </a:fld>
            <a:endParaRPr lang="fr-FR" altLang="fr-FR" sz="1000"/>
          </a:p>
        </p:txBody>
      </p:sp>
      <p:sp>
        <p:nvSpPr>
          <p:cNvPr id="151554" name="Rectangle 2">
            <a:extLst>
              <a:ext uri="{FF2B5EF4-FFF2-40B4-BE49-F238E27FC236}">
                <a16:creationId xmlns:a16="http://schemas.microsoft.com/office/drawing/2014/main" id="{4C5A22DB-4435-2CAA-445B-C7F0DBDBE04F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11150" y="760413"/>
            <a:ext cx="6132513" cy="3449637"/>
          </a:xfrm>
          <a:ln w="12700" cap="flat">
            <a:solidFill>
              <a:schemeClr val="tx1"/>
            </a:solidFill>
            <a:miter lim="800000"/>
            <a:headEnd/>
            <a:tailEnd/>
          </a:ln>
        </p:spPr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01" name="Rectangle 5">
            <a:extLst>
              <a:ext uri="{FF2B5EF4-FFF2-40B4-BE49-F238E27FC236}">
                <a16:creationId xmlns:a16="http://schemas.microsoft.com/office/drawing/2014/main" id="{87ADAFCE-FA18-AC4F-D6B9-9952A3360576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790575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 defTabSz="790575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 defTabSz="790575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 defTabSz="790575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 defTabSz="790575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defTabSz="790575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defTabSz="790575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defTabSz="790575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defTabSz="790575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fld id="{B36E10F2-BD88-4BAD-9C39-FC7C5A317BDC}" type="slidenum">
              <a:rPr lang="fr-FR" altLang="fr-FR" sz="1000" smtClean="0"/>
              <a:pPr/>
              <a:t>73</a:t>
            </a:fld>
            <a:endParaRPr lang="fr-FR" altLang="fr-FR" sz="1000"/>
          </a:p>
        </p:txBody>
      </p:sp>
      <p:sp>
        <p:nvSpPr>
          <p:cNvPr id="153602" name="Rectangle 2">
            <a:extLst>
              <a:ext uri="{FF2B5EF4-FFF2-40B4-BE49-F238E27FC236}">
                <a16:creationId xmlns:a16="http://schemas.microsoft.com/office/drawing/2014/main" id="{14740DDD-FAD9-EF23-7684-6899AC32A3EF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82550" y="749300"/>
            <a:ext cx="6578600" cy="3702050"/>
          </a:xfrm>
          <a:ln w="12700" cap="flat">
            <a:solidFill>
              <a:schemeClr val="tx1"/>
            </a:solidFill>
            <a:miter lim="800000"/>
            <a:headEnd/>
            <a:tailEnd/>
          </a:ln>
        </p:spPr>
      </p:sp>
      <p:sp>
        <p:nvSpPr>
          <p:cNvPr id="153603" name="Rectangle 3">
            <a:extLst>
              <a:ext uri="{FF2B5EF4-FFF2-40B4-BE49-F238E27FC236}">
                <a16:creationId xmlns:a16="http://schemas.microsoft.com/office/drawing/2014/main" id="{C19861C8-0D87-B8BB-09AB-EE4B23338EE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817563" y="4705350"/>
            <a:ext cx="5106987" cy="4167188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488" tIns="44450" rIns="90488" bIns="44450"/>
          <a:lstStyle/>
          <a:p>
            <a:pPr defTabSz="914400">
              <a:lnSpc>
                <a:spcPct val="87000"/>
              </a:lnSpc>
              <a:spcBef>
                <a:spcPct val="0"/>
              </a:spcBef>
            </a:pPr>
            <a:endParaRPr lang="fr-FR" altLang="fr-FR" sz="240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C03E03F-12D9-3135-9013-50DCAEE3E6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01" name="Rectangle 5">
            <a:extLst>
              <a:ext uri="{FF2B5EF4-FFF2-40B4-BE49-F238E27FC236}">
                <a16:creationId xmlns:a16="http://schemas.microsoft.com/office/drawing/2014/main" id="{6C1539FC-2866-DC47-8A05-F287E31DD08D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790575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 defTabSz="790575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 defTabSz="790575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 defTabSz="790575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 defTabSz="790575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defTabSz="790575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defTabSz="790575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defTabSz="790575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defTabSz="790575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fld id="{B36E10F2-BD88-4BAD-9C39-FC7C5A317BDC}" type="slidenum">
              <a:rPr lang="fr-FR" altLang="fr-FR" sz="1000" smtClean="0"/>
              <a:pPr/>
              <a:t>74</a:t>
            </a:fld>
            <a:endParaRPr lang="fr-FR" altLang="fr-FR" sz="1000"/>
          </a:p>
        </p:txBody>
      </p:sp>
      <p:sp>
        <p:nvSpPr>
          <p:cNvPr id="153602" name="Rectangle 2">
            <a:extLst>
              <a:ext uri="{FF2B5EF4-FFF2-40B4-BE49-F238E27FC236}">
                <a16:creationId xmlns:a16="http://schemas.microsoft.com/office/drawing/2014/main" id="{9BC839C1-D999-8A1E-4D90-176A620A63D5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82550" y="749300"/>
            <a:ext cx="6578600" cy="3702050"/>
          </a:xfrm>
          <a:ln w="12700" cap="flat">
            <a:solidFill>
              <a:schemeClr val="tx1"/>
            </a:solidFill>
            <a:miter lim="800000"/>
            <a:headEnd/>
            <a:tailEnd/>
          </a:ln>
        </p:spPr>
      </p:sp>
      <p:sp>
        <p:nvSpPr>
          <p:cNvPr id="153603" name="Rectangle 3">
            <a:extLst>
              <a:ext uri="{FF2B5EF4-FFF2-40B4-BE49-F238E27FC236}">
                <a16:creationId xmlns:a16="http://schemas.microsoft.com/office/drawing/2014/main" id="{1C0ED28F-A3EF-E979-D575-5B52C8B31FB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817563" y="4705350"/>
            <a:ext cx="5106987" cy="4167188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488" tIns="44450" rIns="90488" bIns="44450"/>
          <a:lstStyle/>
          <a:p>
            <a:pPr defTabSz="914400">
              <a:lnSpc>
                <a:spcPct val="87000"/>
              </a:lnSpc>
              <a:spcBef>
                <a:spcPct val="0"/>
              </a:spcBef>
            </a:pPr>
            <a:endParaRPr lang="fr-FR" altLang="fr-FR" sz="2400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83290841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F4D4E7F-182D-C82E-9BA2-19F229E3FA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01" name="Rectangle 5">
            <a:extLst>
              <a:ext uri="{FF2B5EF4-FFF2-40B4-BE49-F238E27FC236}">
                <a16:creationId xmlns:a16="http://schemas.microsoft.com/office/drawing/2014/main" id="{54D588D8-BA00-2902-11CD-EED2EDF3E2EB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790575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 defTabSz="790575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 defTabSz="790575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 defTabSz="790575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 defTabSz="790575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defTabSz="790575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defTabSz="790575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defTabSz="790575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defTabSz="790575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fld id="{B36E10F2-BD88-4BAD-9C39-FC7C5A317BDC}" type="slidenum">
              <a:rPr lang="fr-FR" altLang="fr-FR" sz="1000" smtClean="0"/>
              <a:pPr/>
              <a:t>75</a:t>
            </a:fld>
            <a:endParaRPr lang="fr-FR" altLang="fr-FR" sz="1000"/>
          </a:p>
        </p:txBody>
      </p:sp>
      <p:sp>
        <p:nvSpPr>
          <p:cNvPr id="153602" name="Rectangle 2">
            <a:extLst>
              <a:ext uri="{FF2B5EF4-FFF2-40B4-BE49-F238E27FC236}">
                <a16:creationId xmlns:a16="http://schemas.microsoft.com/office/drawing/2014/main" id="{9655ED13-FDAF-2BA0-5195-26CA98B49468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82550" y="749300"/>
            <a:ext cx="6578600" cy="3702050"/>
          </a:xfrm>
          <a:ln w="12700" cap="flat">
            <a:solidFill>
              <a:schemeClr val="tx1"/>
            </a:solidFill>
            <a:miter lim="800000"/>
            <a:headEnd/>
            <a:tailEnd/>
          </a:ln>
        </p:spPr>
      </p:sp>
      <p:sp>
        <p:nvSpPr>
          <p:cNvPr id="153603" name="Rectangle 3">
            <a:extLst>
              <a:ext uri="{FF2B5EF4-FFF2-40B4-BE49-F238E27FC236}">
                <a16:creationId xmlns:a16="http://schemas.microsoft.com/office/drawing/2014/main" id="{21D01697-F5C4-8B1A-A06A-D8D4FA7123E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817563" y="4705350"/>
            <a:ext cx="5106987" cy="4167188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488" tIns="44450" rIns="90488" bIns="44450"/>
          <a:lstStyle/>
          <a:p>
            <a:pPr defTabSz="914400">
              <a:lnSpc>
                <a:spcPct val="87000"/>
              </a:lnSpc>
              <a:spcBef>
                <a:spcPct val="0"/>
              </a:spcBef>
            </a:pPr>
            <a:endParaRPr lang="fr-FR" altLang="fr-FR" sz="2400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25079283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30A7233-209E-2D98-00BD-1620D6D626F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01" name="Rectangle 5">
            <a:extLst>
              <a:ext uri="{FF2B5EF4-FFF2-40B4-BE49-F238E27FC236}">
                <a16:creationId xmlns:a16="http://schemas.microsoft.com/office/drawing/2014/main" id="{86ED5B2C-7D99-3EB0-259C-76016FEF45CF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790575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 defTabSz="790575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 defTabSz="790575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 defTabSz="790575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 defTabSz="790575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defTabSz="790575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defTabSz="790575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defTabSz="790575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defTabSz="790575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fld id="{B36E10F2-BD88-4BAD-9C39-FC7C5A317BDC}" type="slidenum">
              <a:rPr lang="fr-FR" altLang="fr-FR" sz="1000" smtClean="0"/>
              <a:pPr/>
              <a:t>76</a:t>
            </a:fld>
            <a:endParaRPr lang="fr-FR" altLang="fr-FR" sz="1000"/>
          </a:p>
        </p:txBody>
      </p:sp>
      <p:sp>
        <p:nvSpPr>
          <p:cNvPr id="153602" name="Rectangle 2">
            <a:extLst>
              <a:ext uri="{FF2B5EF4-FFF2-40B4-BE49-F238E27FC236}">
                <a16:creationId xmlns:a16="http://schemas.microsoft.com/office/drawing/2014/main" id="{B0087512-F60B-5CE6-4F5A-BD238CB5F09A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82550" y="749300"/>
            <a:ext cx="6578600" cy="3702050"/>
          </a:xfrm>
          <a:ln w="12700" cap="flat">
            <a:solidFill>
              <a:schemeClr val="tx1"/>
            </a:solidFill>
            <a:miter lim="800000"/>
            <a:headEnd/>
            <a:tailEnd/>
          </a:ln>
        </p:spPr>
      </p:sp>
      <p:sp>
        <p:nvSpPr>
          <p:cNvPr id="153603" name="Rectangle 3">
            <a:extLst>
              <a:ext uri="{FF2B5EF4-FFF2-40B4-BE49-F238E27FC236}">
                <a16:creationId xmlns:a16="http://schemas.microsoft.com/office/drawing/2014/main" id="{8943B672-8589-A6A2-58B7-F7A9ACD9CB3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817563" y="4705350"/>
            <a:ext cx="5106987" cy="4167188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488" tIns="44450" rIns="90488" bIns="44450"/>
          <a:lstStyle/>
          <a:p>
            <a:pPr defTabSz="914400">
              <a:lnSpc>
                <a:spcPct val="87000"/>
              </a:lnSpc>
              <a:spcBef>
                <a:spcPct val="0"/>
              </a:spcBef>
            </a:pPr>
            <a:endParaRPr lang="fr-FR" altLang="fr-FR" sz="2400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99811965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59E5E08-ED78-05F5-4554-AB1C2CB500E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01" name="Rectangle 5">
            <a:extLst>
              <a:ext uri="{FF2B5EF4-FFF2-40B4-BE49-F238E27FC236}">
                <a16:creationId xmlns:a16="http://schemas.microsoft.com/office/drawing/2014/main" id="{9517CF9B-6C28-B490-4F9F-C0C51CD8C426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790575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 defTabSz="790575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 defTabSz="790575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 defTabSz="790575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 defTabSz="790575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defTabSz="790575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defTabSz="790575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defTabSz="790575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defTabSz="790575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fld id="{B36E10F2-BD88-4BAD-9C39-FC7C5A317BDC}" type="slidenum">
              <a:rPr lang="fr-FR" altLang="fr-FR" sz="1000" smtClean="0"/>
              <a:pPr/>
              <a:t>77</a:t>
            </a:fld>
            <a:endParaRPr lang="fr-FR" altLang="fr-FR" sz="1000"/>
          </a:p>
        </p:txBody>
      </p:sp>
      <p:sp>
        <p:nvSpPr>
          <p:cNvPr id="153602" name="Rectangle 2">
            <a:extLst>
              <a:ext uri="{FF2B5EF4-FFF2-40B4-BE49-F238E27FC236}">
                <a16:creationId xmlns:a16="http://schemas.microsoft.com/office/drawing/2014/main" id="{B32131A6-E3A0-6C0F-D47B-00934F59F0AA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82550" y="749300"/>
            <a:ext cx="6578600" cy="3702050"/>
          </a:xfrm>
          <a:ln w="12700" cap="flat">
            <a:solidFill>
              <a:schemeClr val="tx1"/>
            </a:solidFill>
            <a:miter lim="800000"/>
            <a:headEnd/>
            <a:tailEnd/>
          </a:ln>
        </p:spPr>
      </p:sp>
      <p:sp>
        <p:nvSpPr>
          <p:cNvPr id="153603" name="Rectangle 3">
            <a:extLst>
              <a:ext uri="{FF2B5EF4-FFF2-40B4-BE49-F238E27FC236}">
                <a16:creationId xmlns:a16="http://schemas.microsoft.com/office/drawing/2014/main" id="{BDE9B4DC-5F1B-FC76-CF45-DC03FF7D810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817563" y="4705350"/>
            <a:ext cx="5106987" cy="4167188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488" tIns="44450" rIns="90488" bIns="44450"/>
          <a:lstStyle/>
          <a:p>
            <a:pPr defTabSz="914400">
              <a:lnSpc>
                <a:spcPct val="87000"/>
              </a:lnSpc>
              <a:spcBef>
                <a:spcPct val="0"/>
              </a:spcBef>
            </a:pPr>
            <a:endParaRPr lang="fr-FR" altLang="fr-FR" sz="2400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57215949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D9BA264-1867-A29E-CE0D-95B5A377352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01" name="Rectangle 5">
            <a:extLst>
              <a:ext uri="{FF2B5EF4-FFF2-40B4-BE49-F238E27FC236}">
                <a16:creationId xmlns:a16="http://schemas.microsoft.com/office/drawing/2014/main" id="{03973E3E-75AF-B1FE-B925-AEB8BCB31423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790575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 defTabSz="790575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 defTabSz="790575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 defTabSz="790575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 defTabSz="790575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defTabSz="790575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defTabSz="790575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defTabSz="790575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defTabSz="790575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fld id="{B36E10F2-BD88-4BAD-9C39-FC7C5A317BDC}" type="slidenum">
              <a:rPr lang="fr-FR" altLang="fr-FR" sz="1000" smtClean="0"/>
              <a:pPr/>
              <a:t>78</a:t>
            </a:fld>
            <a:endParaRPr lang="fr-FR" altLang="fr-FR" sz="1000"/>
          </a:p>
        </p:txBody>
      </p:sp>
      <p:sp>
        <p:nvSpPr>
          <p:cNvPr id="153602" name="Rectangle 2">
            <a:extLst>
              <a:ext uri="{FF2B5EF4-FFF2-40B4-BE49-F238E27FC236}">
                <a16:creationId xmlns:a16="http://schemas.microsoft.com/office/drawing/2014/main" id="{AB4B7F18-03FE-45BB-356B-800C1471C980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82550" y="749300"/>
            <a:ext cx="6578600" cy="3702050"/>
          </a:xfrm>
          <a:ln w="12700" cap="flat">
            <a:solidFill>
              <a:schemeClr val="tx1"/>
            </a:solidFill>
            <a:miter lim="800000"/>
            <a:headEnd/>
            <a:tailEnd/>
          </a:ln>
        </p:spPr>
      </p:sp>
      <p:sp>
        <p:nvSpPr>
          <p:cNvPr id="153603" name="Rectangle 3">
            <a:extLst>
              <a:ext uri="{FF2B5EF4-FFF2-40B4-BE49-F238E27FC236}">
                <a16:creationId xmlns:a16="http://schemas.microsoft.com/office/drawing/2014/main" id="{A67246F3-B9BE-C4E5-5A52-59226A69515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817563" y="4705350"/>
            <a:ext cx="5106987" cy="4167188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488" tIns="44450" rIns="90488" bIns="44450"/>
          <a:lstStyle/>
          <a:p>
            <a:pPr defTabSz="914400">
              <a:lnSpc>
                <a:spcPct val="87000"/>
              </a:lnSpc>
              <a:spcBef>
                <a:spcPct val="0"/>
              </a:spcBef>
            </a:pPr>
            <a:endParaRPr lang="fr-FR" altLang="fr-FR" sz="2400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18878382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A561D35-9C1D-359A-828E-6B17FAB0E4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01" name="Rectangle 5">
            <a:extLst>
              <a:ext uri="{FF2B5EF4-FFF2-40B4-BE49-F238E27FC236}">
                <a16:creationId xmlns:a16="http://schemas.microsoft.com/office/drawing/2014/main" id="{8D840220-9E0A-4CAA-8E8D-09F228CCECE6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790575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 defTabSz="790575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 defTabSz="790575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 defTabSz="790575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 defTabSz="790575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defTabSz="790575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defTabSz="790575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defTabSz="790575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defTabSz="790575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fld id="{B36E10F2-BD88-4BAD-9C39-FC7C5A317BDC}" type="slidenum">
              <a:rPr lang="fr-FR" altLang="fr-FR" sz="1000" smtClean="0"/>
              <a:pPr/>
              <a:t>79</a:t>
            </a:fld>
            <a:endParaRPr lang="fr-FR" altLang="fr-FR" sz="1000"/>
          </a:p>
        </p:txBody>
      </p:sp>
      <p:sp>
        <p:nvSpPr>
          <p:cNvPr id="153602" name="Rectangle 2">
            <a:extLst>
              <a:ext uri="{FF2B5EF4-FFF2-40B4-BE49-F238E27FC236}">
                <a16:creationId xmlns:a16="http://schemas.microsoft.com/office/drawing/2014/main" id="{A8B7A64C-9199-E984-789E-9F60C35707CA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82550" y="749300"/>
            <a:ext cx="6578600" cy="3702050"/>
          </a:xfrm>
          <a:ln w="12700" cap="flat">
            <a:solidFill>
              <a:schemeClr val="tx1"/>
            </a:solidFill>
            <a:miter lim="800000"/>
            <a:headEnd/>
            <a:tailEnd/>
          </a:ln>
        </p:spPr>
      </p:sp>
      <p:sp>
        <p:nvSpPr>
          <p:cNvPr id="153603" name="Rectangle 3">
            <a:extLst>
              <a:ext uri="{FF2B5EF4-FFF2-40B4-BE49-F238E27FC236}">
                <a16:creationId xmlns:a16="http://schemas.microsoft.com/office/drawing/2014/main" id="{91DE3350-E3B4-5239-44DB-6B8561B386A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817563" y="4705350"/>
            <a:ext cx="5106987" cy="4167188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488" tIns="44450" rIns="90488" bIns="44450"/>
          <a:lstStyle/>
          <a:p>
            <a:pPr defTabSz="914400">
              <a:lnSpc>
                <a:spcPct val="87000"/>
              </a:lnSpc>
              <a:spcBef>
                <a:spcPct val="0"/>
              </a:spcBef>
            </a:pPr>
            <a:endParaRPr lang="fr-FR" altLang="fr-FR" sz="2400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5229389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BA4CB39-693D-59B0-75AF-155C7801B3F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01" name="Rectangle 5">
            <a:extLst>
              <a:ext uri="{FF2B5EF4-FFF2-40B4-BE49-F238E27FC236}">
                <a16:creationId xmlns:a16="http://schemas.microsoft.com/office/drawing/2014/main" id="{63F9DB9D-F7E3-3C36-B54D-3706266BEE74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790575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 defTabSz="790575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 defTabSz="790575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 defTabSz="790575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 defTabSz="790575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defTabSz="790575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defTabSz="790575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defTabSz="790575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defTabSz="790575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fld id="{B36E10F2-BD88-4BAD-9C39-FC7C5A317BDC}" type="slidenum">
              <a:rPr lang="fr-FR" altLang="fr-FR" sz="1000" smtClean="0"/>
              <a:pPr/>
              <a:t>80</a:t>
            </a:fld>
            <a:endParaRPr lang="fr-FR" altLang="fr-FR" sz="1000"/>
          </a:p>
        </p:txBody>
      </p:sp>
      <p:sp>
        <p:nvSpPr>
          <p:cNvPr id="153602" name="Rectangle 2">
            <a:extLst>
              <a:ext uri="{FF2B5EF4-FFF2-40B4-BE49-F238E27FC236}">
                <a16:creationId xmlns:a16="http://schemas.microsoft.com/office/drawing/2014/main" id="{8657310D-C9F8-CD57-278B-6790C8B9E263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82550" y="749300"/>
            <a:ext cx="6578600" cy="3702050"/>
          </a:xfrm>
          <a:ln w="12700" cap="flat">
            <a:solidFill>
              <a:schemeClr val="tx1"/>
            </a:solidFill>
            <a:miter lim="800000"/>
            <a:headEnd/>
            <a:tailEnd/>
          </a:ln>
        </p:spPr>
      </p:sp>
      <p:sp>
        <p:nvSpPr>
          <p:cNvPr id="153603" name="Rectangle 3">
            <a:extLst>
              <a:ext uri="{FF2B5EF4-FFF2-40B4-BE49-F238E27FC236}">
                <a16:creationId xmlns:a16="http://schemas.microsoft.com/office/drawing/2014/main" id="{E9DBBEF2-BCF1-DCB2-F31D-DD82ACAED38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817563" y="4705350"/>
            <a:ext cx="5106987" cy="4167188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488" tIns="44450" rIns="90488" bIns="44450"/>
          <a:lstStyle/>
          <a:p>
            <a:pPr defTabSz="914400">
              <a:lnSpc>
                <a:spcPct val="87000"/>
              </a:lnSpc>
              <a:spcBef>
                <a:spcPct val="0"/>
              </a:spcBef>
            </a:pPr>
            <a:endParaRPr lang="fr-FR" altLang="fr-FR" sz="2400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8526542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Espace réservé de l'image des diapositives 1">
            <a:extLst>
              <a:ext uri="{FF2B5EF4-FFF2-40B4-BE49-F238E27FC236}">
                <a16:creationId xmlns:a16="http://schemas.microsoft.com/office/drawing/2014/main" id="{5986B1A4-8700-67EB-41CF-651B19DD750A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01625" y="754063"/>
            <a:ext cx="6154738" cy="3462337"/>
          </a:xfrm>
        </p:spPr>
      </p:sp>
      <p:sp>
        <p:nvSpPr>
          <p:cNvPr id="18434" name="Espace réservé des commentaires 2">
            <a:extLst>
              <a:ext uri="{FF2B5EF4-FFF2-40B4-BE49-F238E27FC236}">
                <a16:creationId xmlns:a16="http://schemas.microsoft.com/office/drawing/2014/main" id="{AA2ACBF1-8B1A-199E-21C0-6753D33D354F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674688" y="4705350"/>
            <a:ext cx="5394325" cy="445770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fr-FR" altLang="fr-FR">
              <a:latin typeface="Times New Roman" panose="02020603050405020304" pitchFamily="18" charset="0"/>
            </a:endParaRPr>
          </a:p>
        </p:txBody>
      </p:sp>
      <p:sp>
        <p:nvSpPr>
          <p:cNvPr id="18435" name="Espace réservé du numéro de diapositive 3">
            <a:extLst>
              <a:ext uri="{FF2B5EF4-FFF2-40B4-BE49-F238E27FC236}">
                <a16:creationId xmlns:a16="http://schemas.microsoft.com/office/drawing/2014/main" id="{2827DB6A-6B26-A777-70C0-AE95A86349B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790575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 defTabSz="790575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 defTabSz="790575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 defTabSz="790575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 defTabSz="790575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defTabSz="790575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defTabSz="790575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defTabSz="790575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defTabSz="790575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fld id="{64167D83-BAD9-4DCF-A8E7-A09AA32835C7}" type="slidenum">
              <a:rPr lang="fr-FR" altLang="fr-FR" sz="1000" smtClean="0"/>
              <a:pPr/>
              <a:t>33</a:t>
            </a:fld>
            <a:endParaRPr lang="fr-FR" altLang="fr-FR" sz="1000"/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AA7BA25-31BD-D50E-D3DD-707B15A0F9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01" name="Rectangle 5">
            <a:extLst>
              <a:ext uri="{FF2B5EF4-FFF2-40B4-BE49-F238E27FC236}">
                <a16:creationId xmlns:a16="http://schemas.microsoft.com/office/drawing/2014/main" id="{E4AC4492-CAB2-05CF-243A-1FE594C6D96B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790575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 defTabSz="790575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 defTabSz="790575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 defTabSz="790575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 defTabSz="790575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defTabSz="790575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defTabSz="790575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defTabSz="790575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defTabSz="790575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fld id="{B36E10F2-BD88-4BAD-9C39-FC7C5A317BDC}" type="slidenum">
              <a:rPr lang="fr-FR" altLang="fr-FR" sz="1000" smtClean="0"/>
              <a:pPr/>
              <a:t>81</a:t>
            </a:fld>
            <a:endParaRPr lang="fr-FR" altLang="fr-FR" sz="1000"/>
          </a:p>
        </p:txBody>
      </p:sp>
      <p:sp>
        <p:nvSpPr>
          <p:cNvPr id="153602" name="Rectangle 2">
            <a:extLst>
              <a:ext uri="{FF2B5EF4-FFF2-40B4-BE49-F238E27FC236}">
                <a16:creationId xmlns:a16="http://schemas.microsoft.com/office/drawing/2014/main" id="{4AF55F99-DDCF-AEE1-F6EB-5EE267A60B0F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82550" y="749300"/>
            <a:ext cx="6578600" cy="3702050"/>
          </a:xfrm>
          <a:ln w="12700" cap="flat">
            <a:solidFill>
              <a:schemeClr val="tx1"/>
            </a:solidFill>
            <a:miter lim="800000"/>
            <a:headEnd/>
            <a:tailEnd/>
          </a:ln>
        </p:spPr>
      </p:sp>
      <p:sp>
        <p:nvSpPr>
          <p:cNvPr id="153603" name="Rectangle 3">
            <a:extLst>
              <a:ext uri="{FF2B5EF4-FFF2-40B4-BE49-F238E27FC236}">
                <a16:creationId xmlns:a16="http://schemas.microsoft.com/office/drawing/2014/main" id="{7CDE1E73-6AFB-3D56-A7D3-910006B3791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817563" y="4705350"/>
            <a:ext cx="5106987" cy="4167188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488" tIns="44450" rIns="90488" bIns="44450"/>
          <a:lstStyle/>
          <a:p>
            <a:pPr defTabSz="914400">
              <a:lnSpc>
                <a:spcPct val="87000"/>
              </a:lnSpc>
              <a:spcBef>
                <a:spcPct val="0"/>
              </a:spcBef>
            </a:pPr>
            <a:endParaRPr lang="fr-FR" altLang="fr-FR" sz="2400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23809074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6FB0E9A-A275-AB60-4849-4110D4B1D02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01" name="Rectangle 5">
            <a:extLst>
              <a:ext uri="{FF2B5EF4-FFF2-40B4-BE49-F238E27FC236}">
                <a16:creationId xmlns:a16="http://schemas.microsoft.com/office/drawing/2014/main" id="{BB99A3D2-3146-18AD-3406-1FE1A5C7249E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790575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 defTabSz="790575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 defTabSz="790575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 defTabSz="790575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 defTabSz="790575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defTabSz="790575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defTabSz="790575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defTabSz="790575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defTabSz="790575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fld id="{B36E10F2-BD88-4BAD-9C39-FC7C5A317BDC}" type="slidenum">
              <a:rPr lang="fr-FR" altLang="fr-FR" sz="1000" smtClean="0"/>
              <a:pPr/>
              <a:t>82</a:t>
            </a:fld>
            <a:endParaRPr lang="fr-FR" altLang="fr-FR" sz="1000"/>
          </a:p>
        </p:txBody>
      </p:sp>
      <p:sp>
        <p:nvSpPr>
          <p:cNvPr id="153602" name="Rectangle 2">
            <a:extLst>
              <a:ext uri="{FF2B5EF4-FFF2-40B4-BE49-F238E27FC236}">
                <a16:creationId xmlns:a16="http://schemas.microsoft.com/office/drawing/2014/main" id="{A7CE899C-3837-787A-963B-42FF0BE81225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82550" y="749300"/>
            <a:ext cx="6578600" cy="3702050"/>
          </a:xfrm>
          <a:ln w="12700" cap="flat">
            <a:solidFill>
              <a:schemeClr val="tx1"/>
            </a:solidFill>
            <a:miter lim="800000"/>
            <a:headEnd/>
            <a:tailEnd/>
          </a:ln>
        </p:spPr>
      </p:sp>
      <p:sp>
        <p:nvSpPr>
          <p:cNvPr id="153603" name="Rectangle 3">
            <a:extLst>
              <a:ext uri="{FF2B5EF4-FFF2-40B4-BE49-F238E27FC236}">
                <a16:creationId xmlns:a16="http://schemas.microsoft.com/office/drawing/2014/main" id="{2EAF55C4-BD21-561E-8ECB-F03665B509D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817563" y="4705350"/>
            <a:ext cx="5106987" cy="4167188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488" tIns="44450" rIns="90488" bIns="44450"/>
          <a:lstStyle/>
          <a:p>
            <a:pPr defTabSz="914400">
              <a:lnSpc>
                <a:spcPct val="87000"/>
              </a:lnSpc>
              <a:spcBef>
                <a:spcPct val="0"/>
              </a:spcBef>
            </a:pPr>
            <a:endParaRPr lang="fr-FR" altLang="fr-FR" sz="2400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76228752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0428FA3-40F3-575A-6CC2-84521D8F1A9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7" name="Rectangle 5">
            <a:extLst>
              <a:ext uri="{FF2B5EF4-FFF2-40B4-BE49-F238E27FC236}">
                <a16:creationId xmlns:a16="http://schemas.microsoft.com/office/drawing/2014/main" id="{79CBEF18-5F3F-B118-F273-339DD5965A2F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790575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 defTabSz="790575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 defTabSz="790575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 defTabSz="790575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 defTabSz="790575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defTabSz="790575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defTabSz="790575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defTabSz="790575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defTabSz="790575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fld id="{F49DCB3E-C7CA-4C2F-9853-F6795F74FEF4}" type="slidenum">
              <a:rPr lang="fr-FR" altLang="fr-FR" sz="1000" smtClean="0"/>
              <a:pPr/>
              <a:t>96</a:t>
            </a:fld>
            <a:endParaRPr lang="fr-FR" altLang="fr-FR" sz="1000"/>
          </a:p>
        </p:txBody>
      </p:sp>
      <p:sp>
        <p:nvSpPr>
          <p:cNvPr id="80898" name="Rectangle 2">
            <a:extLst>
              <a:ext uri="{FF2B5EF4-FFF2-40B4-BE49-F238E27FC236}">
                <a16:creationId xmlns:a16="http://schemas.microsoft.com/office/drawing/2014/main" id="{382B2226-0FEC-75EB-B1E1-3137C7645C59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11150" y="760413"/>
            <a:ext cx="6132513" cy="3449637"/>
          </a:xfrm>
          <a:ln w="12700" cap="flat">
            <a:solidFill>
              <a:schemeClr val="tx1"/>
            </a:solidFill>
            <a:miter lim="800000"/>
            <a:headEnd/>
            <a:tailEnd/>
          </a:ln>
        </p:spPr>
      </p:sp>
    </p:spTree>
    <p:extLst>
      <p:ext uri="{BB962C8B-B14F-4D97-AF65-F5344CB8AC3E}">
        <p14:creationId xmlns:p14="http://schemas.microsoft.com/office/powerpoint/2010/main" val="4214357572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011C384-7861-4984-BD42-819406C9BE2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7" name="Rectangle 5">
            <a:extLst>
              <a:ext uri="{FF2B5EF4-FFF2-40B4-BE49-F238E27FC236}">
                <a16:creationId xmlns:a16="http://schemas.microsoft.com/office/drawing/2014/main" id="{AA6EAE00-C082-A174-4078-D66CDFCD1318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790575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 defTabSz="790575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 defTabSz="790575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 defTabSz="790575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 defTabSz="790575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defTabSz="790575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defTabSz="790575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defTabSz="790575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defTabSz="790575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fld id="{F49DCB3E-C7CA-4C2F-9853-F6795F74FEF4}" type="slidenum">
              <a:rPr lang="fr-FR" altLang="fr-FR" sz="1000" smtClean="0"/>
              <a:pPr/>
              <a:t>126</a:t>
            </a:fld>
            <a:endParaRPr lang="fr-FR" altLang="fr-FR" sz="1000"/>
          </a:p>
        </p:txBody>
      </p:sp>
      <p:sp>
        <p:nvSpPr>
          <p:cNvPr id="80898" name="Rectangle 2">
            <a:extLst>
              <a:ext uri="{FF2B5EF4-FFF2-40B4-BE49-F238E27FC236}">
                <a16:creationId xmlns:a16="http://schemas.microsoft.com/office/drawing/2014/main" id="{4D713726-24B4-C485-E26F-1A084CEF1C62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11150" y="760413"/>
            <a:ext cx="6132513" cy="3449637"/>
          </a:xfrm>
          <a:ln w="12700" cap="flat">
            <a:solidFill>
              <a:schemeClr val="tx1"/>
            </a:solidFill>
            <a:miter lim="800000"/>
            <a:headEnd/>
            <a:tailEnd/>
          </a:ln>
        </p:spPr>
      </p:sp>
    </p:spTree>
    <p:extLst>
      <p:ext uri="{BB962C8B-B14F-4D97-AF65-F5344CB8AC3E}">
        <p14:creationId xmlns:p14="http://schemas.microsoft.com/office/powerpoint/2010/main" val="3444778269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417050A-AC2A-A477-940C-033CD120DA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7" name="Rectangle 5">
            <a:extLst>
              <a:ext uri="{FF2B5EF4-FFF2-40B4-BE49-F238E27FC236}">
                <a16:creationId xmlns:a16="http://schemas.microsoft.com/office/drawing/2014/main" id="{D939B47F-9CBD-6F42-5ED1-91232FB53F59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790575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 defTabSz="790575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 defTabSz="790575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 defTabSz="790575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 defTabSz="790575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defTabSz="790575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defTabSz="790575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defTabSz="790575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defTabSz="790575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fld id="{F49DCB3E-C7CA-4C2F-9853-F6795F74FEF4}" type="slidenum">
              <a:rPr lang="fr-FR" altLang="fr-FR" sz="1000" smtClean="0"/>
              <a:pPr/>
              <a:t>139</a:t>
            </a:fld>
            <a:endParaRPr lang="fr-FR" altLang="fr-FR" sz="1000"/>
          </a:p>
        </p:txBody>
      </p:sp>
      <p:sp>
        <p:nvSpPr>
          <p:cNvPr id="80898" name="Rectangle 2">
            <a:extLst>
              <a:ext uri="{FF2B5EF4-FFF2-40B4-BE49-F238E27FC236}">
                <a16:creationId xmlns:a16="http://schemas.microsoft.com/office/drawing/2014/main" id="{9773D399-7970-D4DB-5789-B3540386030E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11150" y="760413"/>
            <a:ext cx="6132513" cy="3449637"/>
          </a:xfrm>
          <a:ln w="12700" cap="flat">
            <a:solidFill>
              <a:schemeClr val="tx1"/>
            </a:solidFill>
            <a:miter lim="800000"/>
            <a:headEnd/>
            <a:tailEnd/>
          </a:ln>
        </p:spPr>
      </p:sp>
    </p:spTree>
    <p:extLst>
      <p:ext uri="{BB962C8B-B14F-4D97-AF65-F5344CB8AC3E}">
        <p14:creationId xmlns:p14="http://schemas.microsoft.com/office/powerpoint/2010/main" val="856412647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3" name="Rectangle 5">
            <a:extLst>
              <a:ext uri="{FF2B5EF4-FFF2-40B4-BE49-F238E27FC236}">
                <a16:creationId xmlns:a16="http://schemas.microsoft.com/office/drawing/2014/main" id="{C43BF65A-DE46-545D-4F05-FE2F3DD4A514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790575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 defTabSz="790575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 defTabSz="790575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 defTabSz="790575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 defTabSz="790575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defTabSz="790575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defTabSz="790575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defTabSz="790575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defTabSz="790575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fld id="{7C3685CB-C17A-4241-9B5D-65B864B298C5}" type="slidenum">
              <a:rPr lang="fr-FR" altLang="fr-FR" sz="1000" smtClean="0"/>
              <a:pPr/>
              <a:t>140</a:t>
            </a:fld>
            <a:endParaRPr lang="fr-FR" altLang="fr-FR" sz="1000"/>
          </a:p>
        </p:txBody>
      </p:sp>
      <p:sp>
        <p:nvSpPr>
          <p:cNvPr id="95234" name="Rectangle 1026">
            <a:extLst>
              <a:ext uri="{FF2B5EF4-FFF2-40B4-BE49-F238E27FC236}">
                <a16:creationId xmlns:a16="http://schemas.microsoft.com/office/drawing/2014/main" id="{F29988CD-EBD9-B7BD-E5C6-BE50FAFCB00A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82550" y="749300"/>
            <a:ext cx="6578600" cy="3702050"/>
          </a:xfrm>
          <a:ln w="12700" cap="flat">
            <a:solidFill>
              <a:schemeClr val="tx1"/>
            </a:solidFill>
            <a:miter lim="800000"/>
            <a:headEnd/>
            <a:tailEnd/>
          </a:ln>
        </p:spPr>
      </p:sp>
      <p:sp>
        <p:nvSpPr>
          <p:cNvPr id="95235" name="Rectangle 1027">
            <a:extLst>
              <a:ext uri="{FF2B5EF4-FFF2-40B4-BE49-F238E27FC236}">
                <a16:creationId xmlns:a16="http://schemas.microsoft.com/office/drawing/2014/main" id="{BB01321F-34C0-9511-1345-8B90931DA4B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817563" y="4705350"/>
            <a:ext cx="5106987" cy="4168775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488" tIns="44450" rIns="90488" bIns="44450"/>
          <a:lstStyle/>
          <a:p>
            <a:pPr>
              <a:lnSpc>
                <a:spcPct val="87000"/>
              </a:lnSpc>
            </a:pPr>
            <a:endParaRPr lang="fr-FR" altLang="fr-FR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BEEC4FB-4F42-DCEC-D3D3-AAF04EE3424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1" name="Rectangle 5">
            <a:extLst>
              <a:ext uri="{FF2B5EF4-FFF2-40B4-BE49-F238E27FC236}">
                <a16:creationId xmlns:a16="http://schemas.microsoft.com/office/drawing/2014/main" id="{D283D999-378D-240A-EA1C-330C21D27469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790575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 defTabSz="790575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 defTabSz="790575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 defTabSz="790575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 defTabSz="790575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defTabSz="790575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defTabSz="790575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defTabSz="790575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defTabSz="790575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fld id="{D346F0C1-6217-48AD-A542-6EF3604FD3EB}" type="slidenum">
              <a:rPr lang="fr-FR" altLang="fr-FR" sz="1000" smtClean="0"/>
              <a:pPr/>
              <a:t>141</a:t>
            </a:fld>
            <a:endParaRPr lang="fr-FR" altLang="fr-FR" sz="1000"/>
          </a:p>
        </p:txBody>
      </p:sp>
      <p:sp>
        <p:nvSpPr>
          <p:cNvPr id="56322" name="Rectangle 1026">
            <a:extLst>
              <a:ext uri="{FF2B5EF4-FFF2-40B4-BE49-F238E27FC236}">
                <a16:creationId xmlns:a16="http://schemas.microsoft.com/office/drawing/2014/main" id="{7B088C23-B8EB-9E28-212D-81A7F1723CF7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82550" y="749300"/>
            <a:ext cx="6578600" cy="3702050"/>
          </a:xfrm>
          <a:ln w="12700" cap="flat">
            <a:solidFill>
              <a:schemeClr val="tx1"/>
            </a:solidFill>
            <a:miter lim="800000"/>
            <a:headEnd/>
            <a:tailEnd/>
          </a:ln>
        </p:spPr>
      </p:sp>
      <p:sp>
        <p:nvSpPr>
          <p:cNvPr id="56323" name="Rectangle 1027">
            <a:extLst>
              <a:ext uri="{FF2B5EF4-FFF2-40B4-BE49-F238E27FC236}">
                <a16:creationId xmlns:a16="http://schemas.microsoft.com/office/drawing/2014/main" id="{047E9D63-A731-FEF6-0D83-D230B801B8F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817563" y="4705350"/>
            <a:ext cx="5106987" cy="4168775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488" tIns="44450" rIns="90488" bIns="44450"/>
          <a:lstStyle/>
          <a:p>
            <a:pPr>
              <a:lnSpc>
                <a:spcPct val="87000"/>
              </a:lnSpc>
            </a:pPr>
            <a:endParaRPr lang="fr-FR" altLang="fr-FR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25721064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29" name="Rectangle 5">
            <a:extLst>
              <a:ext uri="{FF2B5EF4-FFF2-40B4-BE49-F238E27FC236}">
                <a16:creationId xmlns:a16="http://schemas.microsoft.com/office/drawing/2014/main" id="{BA44F32E-A433-BF39-0433-AEF4608BD1BA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790575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 defTabSz="790575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 defTabSz="790575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 defTabSz="790575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 defTabSz="790575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defTabSz="790575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defTabSz="790575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defTabSz="790575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defTabSz="790575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fld id="{6640CD80-D308-469F-9BA2-486E6801FD5A}" type="slidenum">
              <a:rPr lang="fr-FR" altLang="fr-FR" sz="1000" smtClean="0"/>
              <a:pPr/>
              <a:t>142</a:t>
            </a:fld>
            <a:endParaRPr lang="fr-FR" altLang="fr-FR" sz="1000"/>
          </a:p>
        </p:txBody>
      </p:sp>
      <p:sp>
        <p:nvSpPr>
          <p:cNvPr id="99330" name="Rectangle 2">
            <a:extLst>
              <a:ext uri="{FF2B5EF4-FFF2-40B4-BE49-F238E27FC236}">
                <a16:creationId xmlns:a16="http://schemas.microsoft.com/office/drawing/2014/main" id="{F5C0C034-0C48-53FD-0352-6130E25A3AA3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82550" y="749300"/>
            <a:ext cx="6578600" cy="3702050"/>
          </a:xfrm>
          <a:ln w="12700" cap="flat">
            <a:solidFill>
              <a:schemeClr val="tx1"/>
            </a:solidFill>
            <a:miter lim="800000"/>
            <a:headEnd/>
            <a:tailEnd/>
          </a:ln>
        </p:spPr>
      </p:sp>
      <p:sp>
        <p:nvSpPr>
          <p:cNvPr id="99331" name="Rectangle 3">
            <a:extLst>
              <a:ext uri="{FF2B5EF4-FFF2-40B4-BE49-F238E27FC236}">
                <a16:creationId xmlns:a16="http://schemas.microsoft.com/office/drawing/2014/main" id="{305B394C-28C0-DF07-235F-1CA35885D0F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817563" y="4705350"/>
            <a:ext cx="5106987" cy="4168775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488" tIns="44450" rIns="90488" bIns="44450"/>
          <a:lstStyle/>
          <a:p>
            <a:pPr>
              <a:lnSpc>
                <a:spcPct val="87000"/>
              </a:lnSpc>
            </a:pPr>
            <a:endParaRPr lang="fr-FR" altLang="fr-FR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1" name="Rectangle 5">
            <a:extLst>
              <a:ext uri="{FF2B5EF4-FFF2-40B4-BE49-F238E27FC236}">
                <a16:creationId xmlns:a16="http://schemas.microsoft.com/office/drawing/2014/main" id="{566EF572-D25E-A47E-4F71-6E75D9219582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790575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 defTabSz="790575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 defTabSz="790575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 defTabSz="790575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 defTabSz="790575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defTabSz="790575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defTabSz="790575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defTabSz="790575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defTabSz="790575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fld id="{F40E36F9-DA32-48CF-B34A-B07B66E2C28F}" type="slidenum">
              <a:rPr lang="fr-FR" altLang="fr-FR" sz="1000" smtClean="0"/>
              <a:pPr/>
              <a:t>143</a:t>
            </a:fld>
            <a:endParaRPr lang="fr-FR" altLang="fr-FR" sz="1000"/>
          </a:p>
        </p:txBody>
      </p:sp>
      <p:sp>
        <p:nvSpPr>
          <p:cNvPr id="97282" name="Rectangle 2">
            <a:extLst>
              <a:ext uri="{FF2B5EF4-FFF2-40B4-BE49-F238E27FC236}">
                <a16:creationId xmlns:a16="http://schemas.microsoft.com/office/drawing/2014/main" id="{EFEFD484-D308-CF5F-BC1A-9EE2A400C152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82550" y="749300"/>
            <a:ext cx="6578600" cy="3702050"/>
          </a:xfrm>
          <a:ln w="12700" cap="flat">
            <a:solidFill>
              <a:schemeClr val="tx1"/>
            </a:solidFill>
            <a:miter lim="800000"/>
            <a:headEnd/>
            <a:tailEnd/>
          </a:ln>
        </p:spPr>
      </p:sp>
      <p:sp>
        <p:nvSpPr>
          <p:cNvPr id="97283" name="Rectangle 3">
            <a:extLst>
              <a:ext uri="{FF2B5EF4-FFF2-40B4-BE49-F238E27FC236}">
                <a16:creationId xmlns:a16="http://schemas.microsoft.com/office/drawing/2014/main" id="{CB363D1F-99F1-251B-DADF-35C065AB23B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817563" y="4705350"/>
            <a:ext cx="5106987" cy="4168775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488" tIns="44450" rIns="90488" bIns="44450"/>
          <a:lstStyle/>
          <a:p>
            <a:pPr>
              <a:lnSpc>
                <a:spcPct val="87000"/>
              </a:lnSpc>
            </a:pPr>
            <a:endParaRPr lang="fr-FR" altLang="fr-FR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B59405E-D49C-3C0C-F482-823012AB7B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1" name="Rectangle 5">
            <a:extLst>
              <a:ext uri="{FF2B5EF4-FFF2-40B4-BE49-F238E27FC236}">
                <a16:creationId xmlns:a16="http://schemas.microsoft.com/office/drawing/2014/main" id="{0108054C-E628-9E35-105F-D596CE7D6FE1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790575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 defTabSz="790575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 defTabSz="790575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 defTabSz="790575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 defTabSz="790575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defTabSz="790575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defTabSz="790575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defTabSz="790575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defTabSz="790575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fld id="{F40E36F9-DA32-48CF-B34A-B07B66E2C28F}" type="slidenum">
              <a:rPr lang="fr-FR" altLang="fr-FR" sz="1000" smtClean="0"/>
              <a:pPr/>
              <a:t>144</a:t>
            </a:fld>
            <a:endParaRPr lang="fr-FR" altLang="fr-FR" sz="1000"/>
          </a:p>
        </p:txBody>
      </p:sp>
      <p:sp>
        <p:nvSpPr>
          <p:cNvPr id="97282" name="Rectangle 2">
            <a:extLst>
              <a:ext uri="{FF2B5EF4-FFF2-40B4-BE49-F238E27FC236}">
                <a16:creationId xmlns:a16="http://schemas.microsoft.com/office/drawing/2014/main" id="{A6A1A286-2BA9-BE34-B5B4-D289FF4657C2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82550" y="749300"/>
            <a:ext cx="6578600" cy="3702050"/>
          </a:xfrm>
          <a:ln w="12700" cap="flat">
            <a:solidFill>
              <a:schemeClr val="tx1"/>
            </a:solidFill>
            <a:miter lim="800000"/>
            <a:headEnd/>
            <a:tailEnd/>
          </a:ln>
        </p:spPr>
      </p:sp>
      <p:sp>
        <p:nvSpPr>
          <p:cNvPr id="97283" name="Rectangle 3">
            <a:extLst>
              <a:ext uri="{FF2B5EF4-FFF2-40B4-BE49-F238E27FC236}">
                <a16:creationId xmlns:a16="http://schemas.microsoft.com/office/drawing/2014/main" id="{898906EB-4FCC-A763-073C-9EA2DAFC7A5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817563" y="4705350"/>
            <a:ext cx="5106987" cy="4168775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488" tIns="44450" rIns="90488" bIns="44450"/>
          <a:lstStyle/>
          <a:p>
            <a:pPr>
              <a:lnSpc>
                <a:spcPct val="87000"/>
              </a:lnSpc>
            </a:pPr>
            <a:endParaRPr lang="fr-FR" altLang="fr-FR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8691851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Rectangle 5">
            <a:extLst>
              <a:ext uri="{FF2B5EF4-FFF2-40B4-BE49-F238E27FC236}">
                <a16:creationId xmlns:a16="http://schemas.microsoft.com/office/drawing/2014/main" id="{57A07027-BBAE-0E8E-5754-D414CCB80652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790575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 defTabSz="790575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 defTabSz="790575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 defTabSz="790575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 defTabSz="790575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defTabSz="790575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defTabSz="790575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defTabSz="790575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defTabSz="790575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fld id="{32CDBB52-F94E-42D8-9045-658A908F3607}" type="slidenum">
              <a:rPr lang="fr-FR" altLang="fr-FR" sz="1000" smtClean="0"/>
              <a:pPr/>
              <a:t>34</a:t>
            </a:fld>
            <a:endParaRPr lang="fr-FR" altLang="fr-FR" sz="1000"/>
          </a:p>
        </p:txBody>
      </p:sp>
      <p:sp>
        <p:nvSpPr>
          <p:cNvPr id="20482" name="Rectangle 2">
            <a:extLst>
              <a:ext uri="{FF2B5EF4-FFF2-40B4-BE49-F238E27FC236}">
                <a16:creationId xmlns:a16="http://schemas.microsoft.com/office/drawing/2014/main" id="{CF7A6F3F-7162-12FB-8BA2-D48A9A8BEB43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11150" y="760413"/>
            <a:ext cx="6132513" cy="3449637"/>
          </a:xfrm>
          <a:ln w="12700" cap="flat">
            <a:solidFill>
              <a:schemeClr val="tx1"/>
            </a:solidFill>
            <a:miter lim="800000"/>
            <a:headEnd/>
            <a:tailEnd/>
          </a:ln>
        </p:spPr>
      </p:sp>
    </p:spTree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473" name="Rectangle 5">
            <a:extLst>
              <a:ext uri="{FF2B5EF4-FFF2-40B4-BE49-F238E27FC236}">
                <a16:creationId xmlns:a16="http://schemas.microsoft.com/office/drawing/2014/main" id="{33420D89-BEEB-6D7C-01A0-E35C2E3A82EE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790575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 defTabSz="790575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 defTabSz="790575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 defTabSz="790575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 defTabSz="790575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defTabSz="790575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defTabSz="790575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defTabSz="790575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defTabSz="790575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fld id="{8A5213D8-C8C6-47A6-8560-3849C6881861}" type="slidenum">
              <a:rPr lang="fr-FR" altLang="fr-FR" sz="1000" smtClean="0"/>
              <a:pPr/>
              <a:t>145</a:t>
            </a:fld>
            <a:endParaRPr lang="fr-FR" altLang="fr-FR" sz="1000"/>
          </a:p>
        </p:txBody>
      </p:sp>
      <p:sp>
        <p:nvSpPr>
          <p:cNvPr id="105474" name="Rectangle 1026">
            <a:extLst>
              <a:ext uri="{FF2B5EF4-FFF2-40B4-BE49-F238E27FC236}">
                <a16:creationId xmlns:a16="http://schemas.microsoft.com/office/drawing/2014/main" id="{67C3BA8E-9774-0CC4-E82F-4F19B1323F1D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82550" y="749300"/>
            <a:ext cx="6578600" cy="3702050"/>
          </a:xfrm>
          <a:ln w="12700" cap="flat">
            <a:solidFill>
              <a:schemeClr val="tx1"/>
            </a:solidFill>
            <a:miter lim="800000"/>
            <a:headEnd/>
            <a:tailEnd/>
          </a:ln>
        </p:spPr>
      </p:sp>
      <p:sp>
        <p:nvSpPr>
          <p:cNvPr id="105475" name="Rectangle 1027">
            <a:extLst>
              <a:ext uri="{FF2B5EF4-FFF2-40B4-BE49-F238E27FC236}">
                <a16:creationId xmlns:a16="http://schemas.microsoft.com/office/drawing/2014/main" id="{8F49B4F0-5F64-DB0A-80C1-C9DECC774FA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817563" y="4705350"/>
            <a:ext cx="5106987" cy="4168775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488" tIns="44450" rIns="90488" bIns="44450"/>
          <a:lstStyle/>
          <a:p>
            <a:pPr>
              <a:lnSpc>
                <a:spcPct val="87000"/>
              </a:lnSpc>
            </a:pPr>
            <a:endParaRPr lang="fr-FR" altLang="fr-FR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EA3CC1E-9F59-8509-3654-DB016A64BBB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473" name="Rectangle 5">
            <a:extLst>
              <a:ext uri="{FF2B5EF4-FFF2-40B4-BE49-F238E27FC236}">
                <a16:creationId xmlns:a16="http://schemas.microsoft.com/office/drawing/2014/main" id="{C28B81E7-AB9C-7D51-FE68-72DF9A05C2C6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790575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 defTabSz="790575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 defTabSz="790575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 defTabSz="790575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 defTabSz="790575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defTabSz="790575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defTabSz="790575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defTabSz="790575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defTabSz="790575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fld id="{8A5213D8-C8C6-47A6-8560-3849C6881861}" type="slidenum">
              <a:rPr lang="fr-FR" altLang="fr-FR" sz="1000" smtClean="0"/>
              <a:pPr/>
              <a:t>146</a:t>
            </a:fld>
            <a:endParaRPr lang="fr-FR" altLang="fr-FR" sz="1000"/>
          </a:p>
        </p:txBody>
      </p:sp>
      <p:sp>
        <p:nvSpPr>
          <p:cNvPr id="105474" name="Rectangle 1026">
            <a:extLst>
              <a:ext uri="{FF2B5EF4-FFF2-40B4-BE49-F238E27FC236}">
                <a16:creationId xmlns:a16="http://schemas.microsoft.com/office/drawing/2014/main" id="{F71A3E1E-5448-FBEC-E990-0DBB20688A0E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82550" y="749300"/>
            <a:ext cx="6578600" cy="3702050"/>
          </a:xfrm>
          <a:ln w="12700" cap="flat">
            <a:solidFill>
              <a:schemeClr val="tx1"/>
            </a:solidFill>
            <a:miter lim="800000"/>
            <a:headEnd/>
            <a:tailEnd/>
          </a:ln>
        </p:spPr>
      </p:sp>
      <p:sp>
        <p:nvSpPr>
          <p:cNvPr id="105475" name="Rectangle 1027">
            <a:extLst>
              <a:ext uri="{FF2B5EF4-FFF2-40B4-BE49-F238E27FC236}">
                <a16:creationId xmlns:a16="http://schemas.microsoft.com/office/drawing/2014/main" id="{E8979B63-E7B6-7C22-84B7-A6AE001FD6B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817563" y="4705350"/>
            <a:ext cx="5106987" cy="4168775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488" tIns="44450" rIns="90488" bIns="44450"/>
          <a:lstStyle/>
          <a:p>
            <a:pPr>
              <a:lnSpc>
                <a:spcPct val="87000"/>
              </a:lnSpc>
            </a:pPr>
            <a:endParaRPr lang="fr-FR" altLang="fr-FR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5096681"/>
      </p:ext>
    </p:extLst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752FEFA-1761-BD75-1D35-4C3E2F1C72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473" name="Rectangle 5">
            <a:extLst>
              <a:ext uri="{FF2B5EF4-FFF2-40B4-BE49-F238E27FC236}">
                <a16:creationId xmlns:a16="http://schemas.microsoft.com/office/drawing/2014/main" id="{51954041-DDE9-1757-EC90-A31694EC3CE4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790575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 defTabSz="790575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 defTabSz="790575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 defTabSz="790575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 defTabSz="790575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defTabSz="790575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defTabSz="790575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defTabSz="790575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defTabSz="790575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fld id="{8A5213D8-C8C6-47A6-8560-3849C6881861}" type="slidenum">
              <a:rPr lang="fr-FR" altLang="fr-FR" sz="1000" smtClean="0"/>
              <a:pPr/>
              <a:t>147</a:t>
            </a:fld>
            <a:endParaRPr lang="fr-FR" altLang="fr-FR" sz="1000"/>
          </a:p>
        </p:txBody>
      </p:sp>
      <p:sp>
        <p:nvSpPr>
          <p:cNvPr id="105474" name="Rectangle 1026">
            <a:extLst>
              <a:ext uri="{FF2B5EF4-FFF2-40B4-BE49-F238E27FC236}">
                <a16:creationId xmlns:a16="http://schemas.microsoft.com/office/drawing/2014/main" id="{0A269815-C04B-1C76-5598-51BF43CEEA89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82550" y="749300"/>
            <a:ext cx="6578600" cy="3702050"/>
          </a:xfrm>
          <a:ln w="12700" cap="flat">
            <a:solidFill>
              <a:schemeClr val="tx1"/>
            </a:solidFill>
            <a:miter lim="800000"/>
            <a:headEnd/>
            <a:tailEnd/>
          </a:ln>
        </p:spPr>
      </p:sp>
      <p:sp>
        <p:nvSpPr>
          <p:cNvPr id="105475" name="Rectangle 1027">
            <a:extLst>
              <a:ext uri="{FF2B5EF4-FFF2-40B4-BE49-F238E27FC236}">
                <a16:creationId xmlns:a16="http://schemas.microsoft.com/office/drawing/2014/main" id="{2CEA2DE2-E923-1AD6-5BCB-E5EE4DF4EA6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817563" y="4705350"/>
            <a:ext cx="5106987" cy="4168775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488" tIns="44450" rIns="90488" bIns="44450"/>
          <a:lstStyle/>
          <a:p>
            <a:pPr>
              <a:lnSpc>
                <a:spcPct val="87000"/>
              </a:lnSpc>
            </a:pPr>
            <a:endParaRPr lang="fr-FR" altLang="fr-FR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70488969"/>
      </p:ext>
    </p:extLst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7FBEA9A-100B-F2EA-F68C-6381B9476C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473" name="Rectangle 5">
            <a:extLst>
              <a:ext uri="{FF2B5EF4-FFF2-40B4-BE49-F238E27FC236}">
                <a16:creationId xmlns:a16="http://schemas.microsoft.com/office/drawing/2014/main" id="{95D2753C-CA47-D5CB-23C4-4C1C6E70A024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790575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 defTabSz="790575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 defTabSz="790575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 defTabSz="790575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 defTabSz="790575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defTabSz="790575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defTabSz="790575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defTabSz="790575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defTabSz="790575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fld id="{8A5213D8-C8C6-47A6-8560-3849C6881861}" type="slidenum">
              <a:rPr lang="fr-FR" altLang="fr-FR" sz="1000" smtClean="0"/>
              <a:pPr/>
              <a:t>148</a:t>
            </a:fld>
            <a:endParaRPr lang="fr-FR" altLang="fr-FR" sz="1000"/>
          </a:p>
        </p:txBody>
      </p:sp>
      <p:sp>
        <p:nvSpPr>
          <p:cNvPr id="105474" name="Rectangle 1026">
            <a:extLst>
              <a:ext uri="{FF2B5EF4-FFF2-40B4-BE49-F238E27FC236}">
                <a16:creationId xmlns:a16="http://schemas.microsoft.com/office/drawing/2014/main" id="{29111143-2811-A04F-A0C3-EDBF3FC0742B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82550" y="749300"/>
            <a:ext cx="6578600" cy="3702050"/>
          </a:xfrm>
          <a:ln w="12700" cap="flat">
            <a:solidFill>
              <a:schemeClr val="tx1"/>
            </a:solidFill>
            <a:miter lim="800000"/>
            <a:headEnd/>
            <a:tailEnd/>
          </a:ln>
        </p:spPr>
      </p:sp>
      <p:sp>
        <p:nvSpPr>
          <p:cNvPr id="105475" name="Rectangle 1027">
            <a:extLst>
              <a:ext uri="{FF2B5EF4-FFF2-40B4-BE49-F238E27FC236}">
                <a16:creationId xmlns:a16="http://schemas.microsoft.com/office/drawing/2014/main" id="{05D9341C-535B-8CDC-ADF4-E49DA410F05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817563" y="4705350"/>
            <a:ext cx="5106987" cy="4168775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488" tIns="44450" rIns="90488" bIns="44450"/>
          <a:lstStyle/>
          <a:p>
            <a:pPr>
              <a:lnSpc>
                <a:spcPct val="87000"/>
              </a:lnSpc>
            </a:pPr>
            <a:endParaRPr lang="fr-FR" altLang="fr-FR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14570878"/>
      </p:ext>
    </p:extLst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8343B83-14FD-57CA-08B6-29DAB150CC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473" name="Rectangle 5">
            <a:extLst>
              <a:ext uri="{FF2B5EF4-FFF2-40B4-BE49-F238E27FC236}">
                <a16:creationId xmlns:a16="http://schemas.microsoft.com/office/drawing/2014/main" id="{C8868CF8-436A-64CA-1F98-C2E852D7854A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790575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 defTabSz="790575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 defTabSz="790575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 defTabSz="790575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 defTabSz="790575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defTabSz="790575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defTabSz="790575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defTabSz="790575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defTabSz="790575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fld id="{8A5213D8-C8C6-47A6-8560-3849C6881861}" type="slidenum">
              <a:rPr lang="fr-FR" altLang="fr-FR" sz="1000" smtClean="0"/>
              <a:pPr/>
              <a:t>149</a:t>
            </a:fld>
            <a:endParaRPr lang="fr-FR" altLang="fr-FR" sz="1000"/>
          </a:p>
        </p:txBody>
      </p:sp>
      <p:sp>
        <p:nvSpPr>
          <p:cNvPr id="105474" name="Rectangle 1026">
            <a:extLst>
              <a:ext uri="{FF2B5EF4-FFF2-40B4-BE49-F238E27FC236}">
                <a16:creationId xmlns:a16="http://schemas.microsoft.com/office/drawing/2014/main" id="{1CECA6D8-63D0-27D1-AB50-24A29AE8886F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82550" y="749300"/>
            <a:ext cx="6578600" cy="3702050"/>
          </a:xfrm>
          <a:ln w="12700" cap="flat">
            <a:solidFill>
              <a:schemeClr val="tx1"/>
            </a:solidFill>
            <a:miter lim="800000"/>
            <a:headEnd/>
            <a:tailEnd/>
          </a:ln>
        </p:spPr>
      </p:sp>
      <p:sp>
        <p:nvSpPr>
          <p:cNvPr id="105475" name="Rectangle 1027">
            <a:extLst>
              <a:ext uri="{FF2B5EF4-FFF2-40B4-BE49-F238E27FC236}">
                <a16:creationId xmlns:a16="http://schemas.microsoft.com/office/drawing/2014/main" id="{831E8924-50A9-7832-4017-18AB4BFDBD2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817563" y="4705350"/>
            <a:ext cx="5106987" cy="4168775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488" tIns="44450" rIns="90488" bIns="44450"/>
          <a:lstStyle/>
          <a:p>
            <a:pPr>
              <a:lnSpc>
                <a:spcPct val="87000"/>
              </a:lnSpc>
            </a:pPr>
            <a:endParaRPr lang="fr-FR" altLang="fr-FR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74212828"/>
      </p:ext>
    </p:extLst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569" name="Rectangle 5">
            <a:extLst>
              <a:ext uri="{FF2B5EF4-FFF2-40B4-BE49-F238E27FC236}">
                <a16:creationId xmlns:a16="http://schemas.microsoft.com/office/drawing/2014/main" id="{C35EA5D6-6919-D63F-1FDC-9AE71B8C24AD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790575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 defTabSz="790575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 defTabSz="790575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 defTabSz="790575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 defTabSz="790575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defTabSz="790575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defTabSz="790575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defTabSz="790575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defTabSz="790575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fld id="{8961E3D4-6AA6-4F41-B780-881C4AD30B1B}" type="slidenum">
              <a:rPr lang="fr-FR" altLang="fr-FR" sz="1000" smtClean="0"/>
              <a:pPr/>
              <a:t>150</a:t>
            </a:fld>
            <a:endParaRPr lang="fr-FR" altLang="fr-FR" sz="1000"/>
          </a:p>
        </p:txBody>
      </p:sp>
      <p:sp>
        <p:nvSpPr>
          <p:cNvPr id="109570" name="Rectangle 1026">
            <a:extLst>
              <a:ext uri="{FF2B5EF4-FFF2-40B4-BE49-F238E27FC236}">
                <a16:creationId xmlns:a16="http://schemas.microsoft.com/office/drawing/2014/main" id="{614F4149-9451-E8AE-9B27-06D0A603EB62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82550" y="749300"/>
            <a:ext cx="6578600" cy="3702050"/>
          </a:xfrm>
          <a:ln w="12700" cap="flat">
            <a:solidFill>
              <a:schemeClr val="tx1"/>
            </a:solidFill>
            <a:miter lim="800000"/>
            <a:headEnd/>
            <a:tailEnd/>
          </a:ln>
        </p:spPr>
      </p:sp>
      <p:sp>
        <p:nvSpPr>
          <p:cNvPr id="109571" name="Rectangle 1027">
            <a:extLst>
              <a:ext uri="{FF2B5EF4-FFF2-40B4-BE49-F238E27FC236}">
                <a16:creationId xmlns:a16="http://schemas.microsoft.com/office/drawing/2014/main" id="{2974C548-71F4-5164-2698-E6BA05CDDEB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817563" y="4705350"/>
            <a:ext cx="5106987" cy="4168775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488" tIns="44450" rIns="90488" bIns="44450"/>
          <a:lstStyle/>
          <a:p>
            <a:pPr>
              <a:lnSpc>
                <a:spcPct val="87000"/>
              </a:lnSpc>
            </a:pPr>
            <a:endParaRPr lang="fr-FR" altLang="fr-FR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2DBFC69-98F4-7D2F-5AB8-665A123C985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7" name="Rectangle 5">
            <a:extLst>
              <a:ext uri="{FF2B5EF4-FFF2-40B4-BE49-F238E27FC236}">
                <a16:creationId xmlns:a16="http://schemas.microsoft.com/office/drawing/2014/main" id="{A66D3334-7C12-BEF7-3C16-63B398857F6C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790575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 defTabSz="790575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 defTabSz="790575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 defTabSz="790575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 defTabSz="790575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defTabSz="790575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defTabSz="790575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defTabSz="790575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defTabSz="790575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fld id="{F49DCB3E-C7CA-4C2F-9853-F6795F74FEF4}" type="slidenum">
              <a:rPr lang="fr-FR" altLang="fr-FR" sz="1000" smtClean="0"/>
              <a:pPr/>
              <a:t>155</a:t>
            </a:fld>
            <a:endParaRPr lang="fr-FR" altLang="fr-FR" sz="1000"/>
          </a:p>
        </p:txBody>
      </p:sp>
      <p:sp>
        <p:nvSpPr>
          <p:cNvPr id="80898" name="Rectangle 2">
            <a:extLst>
              <a:ext uri="{FF2B5EF4-FFF2-40B4-BE49-F238E27FC236}">
                <a16:creationId xmlns:a16="http://schemas.microsoft.com/office/drawing/2014/main" id="{8D1D74FC-378E-8BAD-3249-759A556288E6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11150" y="760413"/>
            <a:ext cx="6132513" cy="3449637"/>
          </a:xfrm>
          <a:ln w="12700" cap="flat">
            <a:solidFill>
              <a:schemeClr val="tx1"/>
            </a:solidFill>
            <a:miter lim="800000"/>
            <a:headEnd/>
            <a:tailEnd/>
          </a:ln>
        </p:spPr>
      </p:sp>
    </p:spTree>
    <p:extLst>
      <p:ext uri="{BB962C8B-B14F-4D97-AF65-F5344CB8AC3E}">
        <p14:creationId xmlns:p14="http://schemas.microsoft.com/office/powerpoint/2010/main" val="4232736197"/>
      </p:ext>
    </p:extLst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FD055CF-5E70-4EA6-8A87-2ADBF298AA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41" name="Rectangle 5">
            <a:extLst>
              <a:ext uri="{FF2B5EF4-FFF2-40B4-BE49-F238E27FC236}">
                <a16:creationId xmlns:a16="http://schemas.microsoft.com/office/drawing/2014/main" id="{8D613B9D-BACA-6D18-40A9-57DC9664A54D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790575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 defTabSz="790575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 defTabSz="790575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 defTabSz="790575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 defTabSz="790575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defTabSz="790575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defTabSz="790575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defTabSz="790575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defTabSz="790575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fld id="{65BBBA4B-1157-41E8-A1E3-9A01F10ECD96}" type="slidenum">
              <a:rPr lang="fr-FR" altLang="fr-FR" sz="1000" smtClean="0"/>
              <a:pPr/>
              <a:t>156</a:t>
            </a:fld>
            <a:endParaRPr lang="fr-FR" altLang="fr-FR" sz="1000"/>
          </a:p>
        </p:txBody>
      </p:sp>
      <p:sp>
        <p:nvSpPr>
          <p:cNvPr id="112642" name="Rectangle 2">
            <a:extLst>
              <a:ext uri="{FF2B5EF4-FFF2-40B4-BE49-F238E27FC236}">
                <a16:creationId xmlns:a16="http://schemas.microsoft.com/office/drawing/2014/main" id="{0C76E0C6-B1BF-183D-39AE-B9403F02424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82550" y="749300"/>
            <a:ext cx="6578600" cy="3702050"/>
          </a:xfrm>
          <a:ln w="12700" cap="flat">
            <a:solidFill>
              <a:schemeClr val="tx1"/>
            </a:solidFill>
            <a:miter lim="800000"/>
            <a:headEnd/>
            <a:tailEnd/>
          </a:ln>
        </p:spPr>
      </p:sp>
      <p:sp>
        <p:nvSpPr>
          <p:cNvPr id="112643" name="Rectangle 3">
            <a:extLst>
              <a:ext uri="{FF2B5EF4-FFF2-40B4-BE49-F238E27FC236}">
                <a16:creationId xmlns:a16="http://schemas.microsoft.com/office/drawing/2014/main" id="{270AEC5C-7A25-1578-BED7-9A216EC5F92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817563" y="4705350"/>
            <a:ext cx="5106987" cy="4168775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488" tIns="44450" rIns="90488" bIns="44450"/>
          <a:lstStyle/>
          <a:p>
            <a:pPr>
              <a:lnSpc>
                <a:spcPct val="87000"/>
              </a:lnSpc>
            </a:pPr>
            <a:endParaRPr lang="fr-FR" altLang="fr-FR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63774965"/>
      </p:ext>
    </p:extLst>
  </p:cSld>
  <p:clrMapOvr>
    <a:masterClrMapping/>
  </p:clrMapOvr>
</p:notes>
</file>

<file path=ppt/notesSlides/notesSlide5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689" name="Rectangle 5">
            <a:extLst>
              <a:ext uri="{FF2B5EF4-FFF2-40B4-BE49-F238E27FC236}">
                <a16:creationId xmlns:a16="http://schemas.microsoft.com/office/drawing/2014/main" id="{ADD4E6C4-00B9-F2DB-56FB-472ACC86F364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790575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 defTabSz="790575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 defTabSz="790575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 defTabSz="790575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 defTabSz="790575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defTabSz="790575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defTabSz="790575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defTabSz="790575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defTabSz="790575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fld id="{C7A560A3-0520-4270-B43B-34E52B19F95F}" type="slidenum">
              <a:rPr lang="fr-FR" altLang="fr-FR" sz="1000" smtClean="0"/>
              <a:pPr/>
              <a:t>157</a:t>
            </a:fld>
            <a:endParaRPr lang="fr-FR" altLang="fr-FR" sz="1000"/>
          </a:p>
        </p:txBody>
      </p:sp>
      <p:sp>
        <p:nvSpPr>
          <p:cNvPr id="114690" name="Rectangle 2">
            <a:extLst>
              <a:ext uri="{FF2B5EF4-FFF2-40B4-BE49-F238E27FC236}">
                <a16:creationId xmlns:a16="http://schemas.microsoft.com/office/drawing/2014/main" id="{FE59B0CF-4D2E-8FB3-3853-CD6B335D7CB4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82550" y="749300"/>
            <a:ext cx="6578600" cy="3702050"/>
          </a:xfrm>
          <a:ln w="12700" cap="flat">
            <a:solidFill>
              <a:schemeClr val="tx1"/>
            </a:solidFill>
            <a:miter lim="800000"/>
            <a:headEnd/>
            <a:tailEnd/>
          </a:ln>
        </p:spPr>
      </p:sp>
      <p:sp>
        <p:nvSpPr>
          <p:cNvPr id="114691" name="Rectangle 3">
            <a:extLst>
              <a:ext uri="{FF2B5EF4-FFF2-40B4-BE49-F238E27FC236}">
                <a16:creationId xmlns:a16="http://schemas.microsoft.com/office/drawing/2014/main" id="{9342348D-1FB4-A584-9095-167DD805C46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817563" y="4705350"/>
            <a:ext cx="5106987" cy="4168775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488" tIns="44450" rIns="90488" bIns="44450"/>
          <a:lstStyle/>
          <a:p>
            <a:pPr>
              <a:lnSpc>
                <a:spcPct val="87000"/>
              </a:lnSpc>
            </a:pPr>
            <a:endParaRPr lang="fr-FR" altLang="fr-FR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5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41" name="Rectangle 5">
            <a:extLst>
              <a:ext uri="{FF2B5EF4-FFF2-40B4-BE49-F238E27FC236}">
                <a16:creationId xmlns:a16="http://schemas.microsoft.com/office/drawing/2014/main" id="{04943598-A3D8-0019-1414-B5AB4CED1BB9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790575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 defTabSz="790575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 defTabSz="790575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 defTabSz="790575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 defTabSz="790575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defTabSz="790575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defTabSz="790575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defTabSz="790575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defTabSz="790575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fld id="{65BBBA4B-1157-41E8-A1E3-9A01F10ECD96}" type="slidenum">
              <a:rPr lang="fr-FR" altLang="fr-FR" sz="1000" smtClean="0"/>
              <a:pPr/>
              <a:t>158</a:t>
            </a:fld>
            <a:endParaRPr lang="fr-FR" altLang="fr-FR" sz="1000"/>
          </a:p>
        </p:txBody>
      </p:sp>
      <p:sp>
        <p:nvSpPr>
          <p:cNvPr id="112642" name="Rectangle 2">
            <a:extLst>
              <a:ext uri="{FF2B5EF4-FFF2-40B4-BE49-F238E27FC236}">
                <a16:creationId xmlns:a16="http://schemas.microsoft.com/office/drawing/2014/main" id="{2149F137-143A-E053-8A66-EF51D146EAB6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82550" y="749300"/>
            <a:ext cx="6578600" cy="3702050"/>
          </a:xfrm>
          <a:ln w="12700" cap="flat">
            <a:solidFill>
              <a:schemeClr val="tx1"/>
            </a:solidFill>
            <a:miter lim="800000"/>
            <a:headEnd/>
            <a:tailEnd/>
          </a:ln>
        </p:spPr>
      </p:sp>
      <p:sp>
        <p:nvSpPr>
          <p:cNvPr id="112643" name="Rectangle 3">
            <a:extLst>
              <a:ext uri="{FF2B5EF4-FFF2-40B4-BE49-F238E27FC236}">
                <a16:creationId xmlns:a16="http://schemas.microsoft.com/office/drawing/2014/main" id="{0E4414A6-8D2F-5EE9-5922-2A7B4048E4C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817563" y="4705350"/>
            <a:ext cx="5106987" cy="4168775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488" tIns="44450" rIns="90488" bIns="44450"/>
          <a:lstStyle/>
          <a:p>
            <a:pPr>
              <a:lnSpc>
                <a:spcPct val="87000"/>
              </a:lnSpc>
            </a:pPr>
            <a:endParaRPr lang="fr-FR" altLang="fr-FR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Rectangle 2">
            <a:extLst>
              <a:ext uri="{FF2B5EF4-FFF2-40B4-BE49-F238E27FC236}">
                <a16:creationId xmlns:a16="http://schemas.microsoft.com/office/drawing/2014/main" id="{C389DBC8-FA7F-46CD-3772-BD130965725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296863" y="868363"/>
            <a:ext cx="6149975" cy="3460750"/>
          </a:xfrm>
        </p:spPr>
      </p:sp>
      <p:sp>
        <p:nvSpPr>
          <p:cNvPr id="22530" name="Rectangle 3">
            <a:extLst>
              <a:ext uri="{FF2B5EF4-FFF2-40B4-BE49-F238E27FC236}">
                <a16:creationId xmlns:a16="http://schemas.microsoft.com/office/drawing/2014/main" id="{1D32F455-19D9-B016-35AB-95155218931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73100" y="4705350"/>
            <a:ext cx="5397500" cy="445770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711" tIns="46356" rIns="92711" bIns="46356"/>
          <a:lstStyle/>
          <a:p>
            <a:endParaRPr lang="fr-FR" altLang="fr-FR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6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0A1F212-C602-4BAF-D4B0-C049232DD5D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41" name="Rectangle 5">
            <a:extLst>
              <a:ext uri="{FF2B5EF4-FFF2-40B4-BE49-F238E27FC236}">
                <a16:creationId xmlns:a16="http://schemas.microsoft.com/office/drawing/2014/main" id="{413D7B5B-53F7-BD77-699E-4A71E208E60B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790575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 defTabSz="790575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 defTabSz="790575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 defTabSz="790575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 defTabSz="790575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defTabSz="790575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defTabSz="790575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defTabSz="790575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defTabSz="790575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fld id="{65BBBA4B-1157-41E8-A1E3-9A01F10ECD96}" type="slidenum">
              <a:rPr lang="fr-FR" altLang="fr-FR" sz="1000" smtClean="0"/>
              <a:pPr/>
              <a:t>159</a:t>
            </a:fld>
            <a:endParaRPr lang="fr-FR" altLang="fr-FR" sz="1000"/>
          </a:p>
        </p:txBody>
      </p:sp>
      <p:sp>
        <p:nvSpPr>
          <p:cNvPr id="112642" name="Rectangle 2">
            <a:extLst>
              <a:ext uri="{FF2B5EF4-FFF2-40B4-BE49-F238E27FC236}">
                <a16:creationId xmlns:a16="http://schemas.microsoft.com/office/drawing/2014/main" id="{A75E0ED1-EA8E-3410-9E81-D69175B69FC4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82550" y="749300"/>
            <a:ext cx="6578600" cy="3702050"/>
          </a:xfrm>
          <a:ln w="12700" cap="flat">
            <a:solidFill>
              <a:schemeClr val="tx1"/>
            </a:solidFill>
            <a:miter lim="800000"/>
            <a:headEnd/>
            <a:tailEnd/>
          </a:ln>
        </p:spPr>
      </p:sp>
      <p:sp>
        <p:nvSpPr>
          <p:cNvPr id="112643" name="Rectangle 3">
            <a:extLst>
              <a:ext uri="{FF2B5EF4-FFF2-40B4-BE49-F238E27FC236}">
                <a16:creationId xmlns:a16="http://schemas.microsoft.com/office/drawing/2014/main" id="{26F8EB60-A8FD-9897-7F92-AA9E6641E59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817563" y="4705350"/>
            <a:ext cx="5106987" cy="4168775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488" tIns="44450" rIns="90488" bIns="44450"/>
          <a:lstStyle/>
          <a:p>
            <a:pPr>
              <a:lnSpc>
                <a:spcPct val="87000"/>
              </a:lnSpc>
            </a:pPr>
            <a:endParaRPr lang="fr-FR" altLang="fr-FR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76390539"/>
      </p:ext>
    </p:extLst>
  </p:cSld>
  <p:clrMapOvr>
    <a:masterClrMapping/>
  </p:clrMapOvr>
</p:notes>
</file>

<file path=ppt/notesSlides/notesSlide6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737" name="Rectangle 5">
            <a:extLst>
              <a:ext uri="{FF2B5EF4-FFF2-40B4-BE49-F238E27FC236}">
                <a16:creationId xmlns:a16="http://schemas.microsoft.com/office/drawing/2014/main" id="{95A0505B-BF2E-F667-6BEC-3439B442ADB6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790575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 defTabSz="790575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 defTabSz="790575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 defTabSz="790575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 defTabSz="790575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defTabSz="790575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defTabSz="790575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defTabSz="790575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defTabSz="790575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fld id="{AACD9C75-3E14-47DA-82B3-C5330A5FB76D}" type="slidenum">
              <a:rPr lang="fr-FR" altLang="fr-FR" sz="1000" smtClean="0"/>
              <a:pPr/>
              <a:t>160</a:t>
            </a:fld>
            <a:endParaRPr lang="fr-FR" altLang="fr-FR" sz="1000"/>
          </a:p>
        </p:txBody>
      </p:sp>
      <p:sp>
        <p:nvSpPr>
          <p:cNvPr id="116738" name="Rectangle 1026">
            <a:extLst>
              <a:ext uri="{FF2B5EF4-FFF2-40B4-BE49-F238E27FC236}">
                <a16:creationId xmlns:a16="http://schemas.microsoft.com/office/drawing/2014/main" id="{26A47E11-3AAC-2C72-3D84-D6504470B4C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82550" y="749300"/>
            <a:ext cx="6578600" cy="3702050"/>
          </a:xfrm>
          <a:ln w="12700" cap="flat">
            <a:solidFill>
              <a:schemeClr val="tx1"/>
            </a:solidFill>
            <a:miter lim="800000"/>
            <a:headEnd/>
            <a:tailEnd/>
          </a:ln>
        </p:spPr>
      </p:sp>
      <p:sp>
        <p:nvSpPr>
          <p:cNvPr id="116739" name="Rectangle 1027">
            <a:extLst>
              <a:ext uri="{FF2B5EF4-FFF2-40B4-BE49-F238E27FC236}">
                <a16:creationId xmlns:a16="http://schemas.microsoft.com/office/drawing/2014/main" id="{A3975018-299E-5A3A-ADFA-2657715C1AD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817563" y="4705350"/>
            <a:ext cx="5106987" cy="4168775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488" tIns="44450" rIns="90488" bIns="44450"/>
          <a:lstStyle/>
          <a:p>
            <a:pPr>
              <a:lnSpc>
                <a:spcPct val="87000"/>
              </a:lnSpc>
            </a:pPr>
            <a:endParaRPr lang="fr-FR" altLang="fr-FR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6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785" name="Rectangle 5">
            <a:extLst>
              <a:ext uri="{FF2B5EF4-FFF2-40B4-BE49-F238E27FC236}">
                <a16:creationId xmlns:a16="http://schemas.microsoft.com/office/drawing/2014/main" id="{70A23BA2-B176-49A5-DD1A-ECE705E70758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790575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 defTabSz="790575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 defTabSz="790575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 defTabSz="790575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 defTabSz="790575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defTabSz="790575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defTabSz="790575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defTabSz="790575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defTabSz="790575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fld id="{D332942B-28C1-40C6-A9B6-2E07ADEEF77D}" type="slidenum">
              <a:rPr lang="fr-FR" altLang="fr-FR" sz="1000" smtClean="0"/>
              <a:pPr/>
              <a:t>161</a:t>
            </a:fld>
            <a:endParaRPr lang="fr-FR" altLang="fr-FR" sz="1000"/>
          </a:p>
        </p:txBody>
      </p:sp>
      <p:sp>
        <p:nvSpPr>
          <p:cNvPr id="118786" name="Rectangle 2">
            <a:extLst>
              <a:ext uri="{FF2B5EF4-FFF2-40B4-BE49-F238E27FC236}">
                <a16:creationId xmlns:a16="http://schemas.microsoft.com/office/drawing/2014/main" id="{23BEE872-4D65-D17D-8887-1359CBD3E051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82550" y="749300"/>
            <a:ext cx="6578600" cy="3702050"/>
          </a:xfrm>
          <a:ln w="12700" cap="flat">
            <a:solidFill>
              <a:schemeClr val="tx1"/>
            </a:solidFill>
            <a:miter lim="800000"/>
            <a:headEnd/>
            <a:tailEnd/>
          </a:ln>
        </p:spPr>
      </p:sp>
      <p:sp>
        <p:nvSpPr>
          <p:cNvPr id="118787" name="Rectangle 3">
            <a:extLst>
              <a:ext uri="{FF2B5EF4-FFF2-40B4-BE49-F238E27FC236}">
                <a16:creationId xmlns:a16="http://schemas.microsoft.com/office/drawing/2014/main" id="{F1991029-2F08-DA12-841B-967AE3EB73A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817563" y="4705350"/>
            <a:ext cx="5106987" cy="4168775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488" tIns="44450" rIns="90488" bIns="44450"/>
          <a:lstStyle/>
          <a:p>
            <a:pPr>
              <a:lnSpc>
                <a:spcPct val="87000"/>
              </a:lnSpc>
            </a:pPr>
            <a:endParaRPr lang="fr-FR" altLang="fr-FR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6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833" name="Rectangle 5">
            <a:extLst>
              <a:ext uri="{FF2B5EF4-FFF2-40B4-BE49-F238E27FC236}">
                <a16:creationId xmlns:a16="http://schemas.microsoft.com/office/drawing/2014/main" id="{7B10CBC0-DC17-C951-A782-EAC142FF292F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790575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 defTabSz="790575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 defTabSz="790575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 defTabSz="790575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 defTabSz="790575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defTabSz="790575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defTabSz="790575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defTabSz="790575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defTabSz="790575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fld id="{3C7E35E5-290C-438E-80CF-48AB677D9938}" type="slidenum">
              <a:rPr lang="fr-FR" altLang="fr-FR" sz="1000" smtClean="0"/>
              <a:pPr/>
              <a:t>162</a:t>
            </a:fld>
            <a:endParaRPr lang="fr-FR" altLang="fr-FR" sz="1000"/>
          </a:p>
        </p:txBody>
      </p:sp>
      <p:sp>
        <p:nvSpPr>
          <p:cNvPr id="120834" name="Rectangle 1026">
            <a:extLst>
              <a:ext uri="{FF2B5EF4-FFF2-40B4-BE49-F238E27FC236}">
                <a16:creationId xmlns:a16="http://schemas.microsoft.com/office/drawing/2014/main" id="{5F2A1798-34DC-4006-1801-404485D68253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82550" y="749300"/>
            <a:ext cx="6578600" cy="3702050"/>
          </a:xfrm>
          <a:ln w="12700" cap="flat">
            <a:solidFill>
              <a:schemeClr val="tx1"/>
            </a:solidFill>
            <a:miter lim="800000"/>
            <a:headEnd/>
            <a:tailEnd/>
          </a:ln>
        </p:spPr>
      </p:sp>
      <p:sp>
        <p:nvSpPr>
          <p:cNvPr id="120835" name="Rectangle 1027">
            <a:extLst>
              <a:ext uri="{FF2B5EF4-FFF2-40B4-BE49-F238E27FC236}">
                <a16:creationId xmlns:a16="http://schemas.microsoft.com/office/drawing/2014/main" id="{E2A924CE-0A2B-D7D1-5E66-D95761E6B70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817563" y="4705350"/>
            <a:ext cx="5106987" cy="4168775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488" tIns="44450" rIns="90488" bIns="44450"/>
          <a:lstStyle/>
          <a:p>
            <a:pPr>
              <a:lnSpc>
                <a:spcPct val="87000"/>
              </a:lnSpc>
            </a:pPr>
            <a:endParaRPr lang="fr-FR" altLang="fr-FR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6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81" name="Rectangle 5">
            <a:extLst>
              <a:ext uri="{FF2B5EF4-FFF2-40B4-BE49-F238E27FC236}">
                <a16:creationId xmlns:a16="http://schemas.microsoft.com/office/drawing/2014/main" id="{BD406761-C105-AEDD-8858-CBAC4440AAF6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790575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 defTabSz="790575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 defTabSz="790575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 defTabSz="790575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 defTabSz="790575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defTabSz="790575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defTabSz="790575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defTabSz="790575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defTabSz="790575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fld id="{F154ECAA-2EF3-4430-82F4-35AE12BD3027}" type="slidenum">
              <a:rPr lang="fr-FR" altLang="fr-FR" sz="1000" smtClean="0"/>
              <a:pPr/>
              <a:t>163</a:t>
            </a:fld>
            <a:endParaRPr lang="fr-FR" altLang="fr-FR" sz="1000"/>
          </a:p>
        </p:txBody>
      </p:sp>
      <p:sp>
        <p:nvSpPr>
          <p:cNvPr id="122882" name="Rectangle 1026">
            <a:extLst>
              <a:ext uri="{FF2B5EF4-FFF2-40B4-BE49-F238E27FC236}">
                <a16:creationId xmlns:a16="http://schemas.microsoft.com/office/drawing/2014/main" id="{6DE93921-93F8-A40F-51B8-D1CD5541C292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82550" y="749300"/>
            <a:ext cx="6578600" cy="3702050"/>
          </a:xfrm>
          <a:ln w="12700" cap="flat">
            <a:solidFill>
              <a:schemeClr val="tx1"/>
            </a:solidFill>
            <a:miter lim="800000"/>
            <a:headEnd/>
            <a:tailEnd/>
          </a:ln>
        </p:spPr>
      </p:sp>
      <p:sp>
        <p:nvSpPr>
          <p:cNvPr id="122883" name="Rectangle 1027">
            <a:extLst>
              <a:ext uri="{FF2B5EF4-FFF2-40B4-BE49-F238E27FC236}">
                <a16:creationId xmlns:a16="http://schemas.microsoft.com/office/drawing/2014/main" id="{E6D19B33-7555-832B-BE16-FFD18B81368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817563" y="4705350"/>
            <a:ext cx="5106987" cy="4168775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488" tIns="44450" rIns="90488" bIns="44450"/>
          <a:lstStyle/>
          <a:p>
            <a:pPr>
              <a:lnSpc>
                <a:spcPct val="87000"/>
              </a:lnSpc>
            </a:pPr>
            <a:endParaRPr lang="fr-FR" altLang="fr-FR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6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929" name="Rectangle 5">
            <a:extLst>
              <a:ext uri="{FF2B5EF4-FFF2-40B4-BE49-F238E27FC236}">
                <a16:creationId xmlns:a16="http://schemas.microsoft.com/office/drawing/2014/main" id="{C871233E-06F2-C0E2-9771-2750B497F21B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790575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 defTabSz="790575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 defTabSz="790575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 defTabSz="790575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 defTabSz="790575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defTabSz="790575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defTabSz="790575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defTabSz="790575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defTabSz="790575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fld id="{77EEA4F5-2AE6-48A3-85F0-538837FD94E6}" type="slidenum">
              <a:rPr lang="fr-FR" altLang="fr-FR" sz="1000" smtClean="0"/>
              <a:pPr/>
              <a:t>164</a:t>
            </a:fld>
            <a:endParaRPr lang="fr-FR" altLang="fr-FR" sz="1000"/>
          </a:p>
        </p:txBody>
      </p:sp>
      <p:sp>
        <p:nvSpPr>
          <p:cNvPr id="124930" name="Rectangle 2">
            <a:extLst>
              <a:ext uri="{FF2B5EF4-FFF2-40B4-BE49-F238E27FC236}">
                <a16:creationId xmlns:a16="http://schemas.microsoft.com/office/drawing/2014/main" id="{FBB92A04-7A40-B1EB-314A-1BE31F815EE2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82550" y="749300"/>
            <a:ext cx="6578600" cy="3702050"/>
          </a:xfrm>
          <a:ln w="12700" cap="flat">
            <a:solidFill>
              <a:schemeClr val="tx1"/>
            </a:solidFill>
            <a:miter lim="800000"/>
            <a:headEnd/>
            <a:tailEnd/>
          </a:ln>
        </p:spPr>
      </p:sp>
      <p:sp>
        <p:nvSpPr>
          <p:cNvPr id="124931" name="Rectangle 3">
            <a:extLst>
              <a:ext uri="{FF2B5EF4-FFF2-40B4-BE49-F238E27FC236}">
                <a16:creationId xmlns:a16="http://schemas.microsoft.com/office/drawing/2014/main" id="{E8D17571-5884-27EF-CD93-94B2E5D3379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817563" y="4705350"/>
            <a:ext cx="5106987" cy="4168775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488" tIns="44450" rIns="90488" bIns="44450"/>
          <a:lstStyle/>
          <a:p>
            <a:pPr>
              <a:lnSpc>
                <a:spcPct val="87000"/>
              </a:lnSpc>
            </a:pPr>
            <a:endParaRPr lang="fr-FR" altLang="fr-FR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6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977" name="Rectangle 5">
            <a:extLst>
              <a:ext uri="{FF2B5EF4-FFF2-40B4-BE49-F238E27FC236}">
                <a16:creationId xmlns:a16="http://schemas.microsoft.com/office/drawing/2014/main" id="{81EDE7DF-355C-1203-67E4-A0E6C1A94F96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790575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 defTabSz="790575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 defTabSz="790575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 defTabSz="790575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 defTabSz="790575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defTabSz="790575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defTabSz="790575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defTabSz="790575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defTabSz="790575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fld id="{2BD17385-F21E-4457-A316-0B519A7573DE}" type="slidenum">
              <a:rPr lang="fr-FR" altLang="fr-FR" sz="1000" smtClean="0"/>
              <a:pPr/>
              <a:t>165</a:t>
            </a:fld>
            <a:endParaRPr lang="fr-FR" altLang="fr-FR" sz="1000"/>
          </a:p>
        </p:txBody>
      </p:sp>
      <p:sp>
        <p:nvSpPr>
          <p:cNvPr id="126978" name="Rectangle 1026">
            <a:extLst>
              <a:ext uri="{FF2B5EF4-FFF2-40B4-BE49-F238E27FC236}">
                <a16:creationId xmlns:a16="http://schemas.microsoft.com/office/drawing/2014/main" id="{833DB29D-8DCC-770E-90E7-A1C2A09BBB24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82550" y="749300"/>
            <a:ext cx="6578600" cy="3702050"/>
          </a:xfrm>
          <a:ln w="12700" cap="flat">
            <a:solidFill>
              <a:schemeClr val="tx1"/>
            </a:solidFill>
            <a:miter lim="800000"/>
            <a:headEnd/>
            <a:tailEnd/>
          </a:ln>
        </p:spPr>
      </p:sp>
      <p:sp>
        <p:nvSpPr>
          <p:cNvPr id="126979" name="Rectangle 1027">
            <a:extLst>
              <a:ext uri="{FF2B5EF4-FFF2-40B4-BE49-F238E27FC236}">
                <a16:creationId xmlns:a16="http://schemas.microsoft.com/office/drawing/2014/main" id="{05FD033E-37A0-1524-263A-C89F25D9A97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817563" y="4705350"/>
            <a:ext cx="5106987" cy="4168775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488" tIns="44450" rIns="90488" bIns="44450"/>
          <a:lstStyle/>
          <a:p>
            <a:pPr>
              <a:lnSpc>
                <a:spcPct val="87000"/>
              </a:lnSpc>
            </a:pPr>
            <a:endParaRPr lang="fr-FR" altLang="fr-FR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6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025" name="Rectangle 5">
            <a:extLst>
              <a:ext uri="{FF2B5EF4-FFF2-40B4-BE49-F238E27FC236}">
                <a16:creationId xmlns:a16="http://schemas.microsoft.com/office/drawing/2014/main" id="{08661C01-A284-F7FC-DA0A-3E7B8C251147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790575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 defTabSz="790575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 defTabSz="790575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 defTabSz="790575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 defTabSz="790575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defTabSz="790575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defTabSz="790575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defTabSz="790575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defTabSz="790575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fld id="{90CE0C0B-F826-4E7E-8101-C9F8507A8A3B}" type="slidenum">
              <a:rPr lang="fr-FR" altLang="fr-FR" sz="1000" smtClean="0"/>
              <a:pPr/>
              <a:t>166</a:t>
            </a:fld>
            <a:endParaRPr lang="fr-FR" altLang="fr-FR" sz="1000"/>
          </a:p>
        </p:txBody>
      </p:sp>
      <p:sp>
        <p:nvSpPr>
          <p:cNvPr id="129026" name="Rectangle 2">
            <a:extLst>
              <a:ext uri="{FF2B5EF4-FFF2-40B4-BE49-F238E27FC236}">
                <a16:creationId xmlns:a16="http://schemas.microsoft.com/office/drawing/2014/main" id="{585C60C0-E08F-F57A-528E-7C3A772D2461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82550" y="749300"/>
            <a:ext cx="6578600" cy="3702050"/>
          </a:xfrm>
          <a:ln w="12700" cap="flat">
            <a:solidFill>
              <a:schemeClr val="tx1"/>
            </a:solidFill>
            <a:miter lim="800000"/>
            <a:headEnd/>
            <a:tailEnd/>
          </a:ln>
        </p:spPr>
      </p:sp>
      <p:sp>
        <p:nvSpPr>
          <p:cNvPr id="129027" name="Rectangle 3">
            <a:extLst>
              <a:ext uri="{FF2B5EF4-FFF2-40B4-BE49-F238E27FC236}">
                <a16:creationId xmlns:a16="http://schemas.microsoft.com/office/drawing/2014/main" id="{00BC6A5E-7544-E6C0-2586-AD4A5AF8DD2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817563" y="4705350"/>
            <a:ext cx="5106987" cy="4168775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488" tIns="44450" rIns="90488" bIns="44450"/>
          <a:lstStyle/>
          <a:p>
            <a:pPr>
              <a:lnSpc>
                <a:spcPct val="87000"/>
              </a:lnSpc>
            </a:pPr>
            <a:endParaRPr lang="fr-FR" altLang="fr-FR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6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073" name="Rectangle 5">
            <a:extLst>
              <a:ext uri="{FF2B5EF4-FFF2-40B4-BE49-F238E27FC236}">
                <a16:creationId xmlns:a16="http://schemas.microsoft.com/office/drawing/2014/main" id="{9C025A5D-CB37-CB36-A1E5-86C92065747C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790575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 defTabSz="790575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 defTabSz="790575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 defTabSz="790575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 defTabSz="790575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defTabSz="790575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defTabSz="790575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defTabSz="790575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defTabSz="790575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fld id="{8A0E3870-CCF3-4E67-B29D-B44466D65AAF}" type="slidenum">
              <a:rPr lang="fr-FR" altLang="fr-FR" sz="1000" smtClean="0"/>
              <a:pPr/>
              <a:t>167</a:t>
            </a:fld>
            <a:endParaRPr lang="fr-FR" altLang="fr-FR" sz="1000"/>
          </a:p>
        </p:txBody>
      </p:sp>
      <p:sp>
        <p:nvSpPr>
          <p:cNvPr id="131074" name="Rectangle 1026">
            <a:extLst>
              <a:ext uri="{FF2B5EF4-FFF2-40B4-BE49-F238E27FC236}">
                <a16:creationId xmlns:a16="http://schemas.microsoft.com/office/drawing/2014/main" id="{5F9426B0-FA7E-8DEE-9C4D-8ACBB71103FB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82550" y="749300"/>
            <a:ext cx="6578600" cy="3702050"/>
          </a:xfrm>
          <a:ln w="12700" cap="flat">
            <a:solidFill>
              <a:schemeClr val="tx1"/>
            </a:solidFill>
            <a:miter lim="800000"/>
            <a:headEnd/>
            <a:tailEnd/>
          </a:ln>
        </p:spPr>
      </p:sp>
      <p:sp>
        <p:nvSpPr>
          <p:cNvPr id="131075" name="Rectangle 1027">
            <a:extLst>
              <a:ext uri="{FF2B5EF4-FFF2-40B4-BE49-F238E27FC236}">
                <a16:creationId xmlns:a16="http://schemas.microsoft.com/office/drawing/2014/main" id="{DB361E10-DDD7-CCC7-A7FE-72B1C607A24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817563" y="4705350"/>
            <a:ext cx="5106987" cy="4168775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488" tIns="44450" rIns="90488" bIns="44450"/>
          <a:lstStyle/>
          <a:p>
            <a:pPr>
              <a:lnSpc>
                <a:spcPct val="87000"/>
              </a:lnSpc>
            </a:pPr>
            <a:endParaRPr lang="fr-FR" altLang="fr-FR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6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21" name="Rectangle 5">
            <a:extLst>
              <a:ext uri="{FF2B5EF4-FFF2-40B4-BE49-F238E27FC236}">
                <a16:creationId xmlns:a16="http://schemas.microsoft.com/office/drawing/2014/main" id="{9DEBFA81-A862-B0CC-2482-61D3C3E84EB6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790575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 defTabSz="790575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 defTabSz="790575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 defTabSz="790575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 defTabSz="790575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defTabSz="790575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defTabSz="790575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defTabSz="790575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defTabSz="790575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fld id="{A3E4676E-AF7F-4480-BF46-5F78A0B2026B}" type="slidenum">
              <a:rPr lang="fr-FR" altLang="fr-FR" sz="1000" smtClean="0"/>
              <a:pPr/>
              <a:t>168</a:t>
            </a:fld>
            <a:endParaRPr lang="fr-FR" altLang="fr-FR" sz="1000"/>
          </a:p>
        </p:txBody>
      </p:sp>
      <p:sp>
        <p:nvSpPr>
          <p:cNvPr id="133122" name="Rectangle 1026">
            <a:extLst>
              <a:ext uri="{FF2B5EF4-FFF2-40B4-BE49-F238E27FC236}">
                <a16:creationId xmlns:a16="http://schemas.microsoft.com/office/drawing/2014/main" id="{37BC357E-C93C-8A90-8006-F2C87D1645BD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82550" y="749300"/>
            <a:ext cx="6578600" cy="3702050"/>
          </a:xfrm>
          <a:ln w="12700" cap="flat">
            <a:solidFill>
              <a:schemeClr val="tx1"/>
            </a:solidFill>
            <a:miter lim="800000"/>
            <a:headEnd/>
            <a:tailEnd/>
          </a:ln>
        </p:spPr>
      </p:sp>
      <p:sp>
        <p:nvSpPr>
          <p:cNvPr id="133123" name="Rectangle 1027">
            <a:extLst>
              <a:ext uri="{FF2B5EF4-FFF2-40B4-BE49-F238E27FC236}">
                <a16:creationId xmlns:a16="http://schemas.microsoft.com/office/drawing/2014/main" id="{FFBCCDA6-1887-EC53-3633-06ED82F3BF9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817563" y="4705350"/>
            <a:ext cx="5106987" cy="4168775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488" tIns="44450" rIns="90488" bIns="44450"/>
          <a:lstStyle/>
          <a:p>
            <a:pPr>
              <a:lnSpc>
                <a:spcPct val="87000"/>
              </a:lnSpc>
            </a:pPr>
            <a:endParaRPr lang="fr-FR" altLang="fr-FR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5" name="Rectangle 5">
            <a:extLst>
              <a:ext uri="{FF2B5EF4-FFF2-40B4-BE49-F238E27FC236}">
                <a16:creationId xmlns:a16="http://schemas.microsoft.com/office/drawing/2014/main" id="{46B524ED-A47F-FE63-1108-87E8CED420FC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790575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 defTabSz="790575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 defTabSz="790575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 defTabSz="790575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 defTabSz="790575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defTabSz="790575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defTabSz="790575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defTabSz="790575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defTabSz="790575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fld id="{8E581EEB-9959-46FC-9DE6-CFD2A7E3DB5D}" type="slidenum">
              <a:rPr lang="fr-FR" altLang="fr-FR" sz="1000" smtClean="0"/>
              <a:pPr/>
              <a:t>36</a:t>
            </a:fld>
            <a:endParaRPr lang="fr-FR" altLang="fr-FR" sz="1000"/>
          </a:p>
        </p:txBody>
      </p:sp>
      <p:sp>
        <p:nvSpPr>
          <p:cNvPr id="41986" name="Rectangle 2">
            <a:extLst>
              <a:ext uri="{FF2B5EF4-FFF2-40B4-BE49-F238E27FC236}">
                <a16:creationId xmlns:a16="http://schemas.microsoft.com/office/drawing/2014/main" id="{53905786-C14A-7543-1F93-53ED2836282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11150" y="760413"/>
            <a:ext cx="6132513" cy="3449637"/>
          </a:xfrm>
          <a:ln w="12700" cap="flat">
            <a:solidFill>
              <a:schemeClr val="tx1"/>
            </a:solidFill>
            <a:miter lim="800000"/>
            <a:headEnd/>
            <a:tailEnd/>
          </a:ln>
        </p:spPr>
      </p:sp>
    </p:spTree>
  </p:cSld>
  <p:clrMapOvr>
    <a:masterClrMapping/>
  </p:clrMapOvr>
</p:notes>
</file>

<file path=ppt/notesSlides/notesSlide7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217" name="Rectangle 5">
            <a:extLst>
              <a:ext uri="{FF2B5EF4-FFF2-40B4-BE49-F238E27FC236}">
                <a16:creationId xmlns:a16="http://schemas.microsoft.com/office/drawing/2014/main" id="{70F1F2E5-03B5-CB33-DCA5-584197E4AEE2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790575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 defTabSz="790575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 defTabSz="790575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 defTabSz="790575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 defTabSz="790575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defTabSz="790575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defTabSz="790575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defTabSz="790575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defTabSz="790575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fld id="{72ECA336-451E-41AA-9B2C-B29752A42CF8}" type="slidenum">
              <a:rPr lang="fr-FR" altLang="fr-FR" sz="1000" smtClean="0"/>
              <a:pPr/>
              <a:t>169</a:t>
            </a:fld>
            <a:endParaRPr lang="fr-FR" altLang="fr-FR" sz="1000"/>
          </a:p>
        </p:txBody>
      </p:sp>
      <p:sp>
        <p:nvSpPr>
          <p:cNvPr id="137218" name="Rectangle 2">
            <a:extLst>
              <a:ext uri="{FF2B5EF4-FFF2-40B4-BE49-F238E27FC236}">
                <a16:creationId xmlns:a16="http://schemas.microsoft.com/office/drawing/2014/main" id="{7E58C9B9-2ED5-A6D5-8152-544B922BF305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11150" y="760413"/>
            <a:ext cx="6132513" cy="3449637"/>
          </a:xfrm>
          <a:ln w="12700" cap="flat">
            <a:solidFill>
              <a:schemeClr val="tx1"/>
            </a:solidFill>
            <a:miter lim="800000"/>
            <a:headEnd/>
            <a:tailEnd/>
          </a:ln>
        </p:spPr>
      </p:sp>
    </p:spTree>
  </p:cSld>
  <p:clrMapOvr>
    <a:masterClrMapping/>
  </p:clrMapOvr>
</p:notes>
</file>

<file path=ppt/notesSlides/notesSlide7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265" name="Rectangle 5">
            <a:extLst>
              <a:ext uri="{FF2B5EF4-FFF2-40B4-BE49-F238E27FC236}">
                <a16:creationId xmlns:a16="http://schemas.microsoft.com/office/drawing/2014/main" id="{5B100DF7-F1FA-7EA3-62AE-D2585F1165B6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790575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 defTabSz="790575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 defTabSz="790575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 defTabSz="790575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 defTabSz="790575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defTabSz="790575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defTabSz="790575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defTabSz="790575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defTabSz="790575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fld id="{67774A82-4CC2-4480-AEA7-29CCD37E7767}" type="slidenum">
              <a:rPr lang="fr-FR" altLang="fr-FR" sz="1000" smtClean="0"/>
              <a:pPr/>
              <a:t>170</a:t>
            </a:fld>
            <a:endParaRPr lang="fr-FR" altLang="fr-FR" sz="1000"/>
          </a:p>
        </p:txBody>
      </p:sp>
      <p:sp>
        <p:nvSpPr>
          <p:cNvPr id="139266" name="Rectangle 1026">
            <a:extLst>
              <a:ext uri="{FF2B5EF4-FFF2-40B4-BE49-F238E27FC236}">
                <a16:creationId xmlns:a16="http://schemas.microsoft.com/office/drawing/2014/main" id="{2FBC1D9C-63DB-6A38-1E2C-ABE7B5116EE6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82550" y="749300"/>
            <a:ext cx="6578600" cy="3702050"/>
          </a:xfrm>
          <a:ln w="12700" cap="flat">
            <a:solidFill>
              <a:schemeClr val="tx1"/>
            </a:solidFill>
            <a:miter lim="800000"/>
            <a:headEnd/>
            <a:tailEnd/>
          </a:ln>
        </p:spPr>
      </p:sp>
      <p:sp>
        <p:nvSpPr>
          <p:cNvPr id="139267" name="Rectangle 1027">
            <a:extLst>
              <a:ext uri="{FF2B5EF4-FFF2-40B4-BE49-F238E27FC236}">
                <a16:creationId xmlns:a16="http://schemas.microsoft.com/office/drawing/2014/main" id="{1EBAD3C9-3DF1-D4B8-F063-BE214E87FF6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817563" y="4705350"/>
            <a:ext cx="5106987" cy="4168775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488" tIns="44450" rIns="90488" bIns="44450"/>
          <a:lstStyle/>
          <a:p>
            <a:pPr>
              <a:lnSpc>
                <a:spcPct val="87000"/>
              </a:lnSpc>
            </a:pPr>
            <a:endParaRPr lang="fr-FR" altLang="fr-FR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7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313" name="Rectangle 5">
            <a:extLst>
              <a:ext uri="{FF2B5EF4-FFF2-40B4-BE49-F238E27FC236}">
                <a16:creationId xmlns:a16="http://schemas.microsoft.com/office/drawing/2014/main" id="{6F6C2297-2F5F-6C14-64CF-05FECCBFF438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790575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 defTabSz="790575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 defTabSz="790575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 defTabSz="790575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 defTabSz="790575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defTabSz="790575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defTabSz="790575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defTabSz="790575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defTabSz="790575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fld id="{22B05FD9-7FE5-4E1E-96D3-8C4683CE14F4}" type="slidenum">
              <a:rPr lang="fr-FR" altLang="fr-FR" sz="1000" smtClean="0"/>
              <a:pPr/>
              <a:t>171</a:t>
            </a:fld>
            <a:endParaRPr lang="fr-FR" altLang="fr-FR" sz="1000"/>
          </a:p>
        </p:txBody>
      </p:sp>
      <p:sp>
        <p:nvSpPr>
          <p:cNvPr id="141314" name="Rectangle 2">
            <a:extLst>
              <a:ext uri="{FF2B5EF4-FFF2-40B4-BE49-F238E27FC236}">
                <a16:creationId xmlns:a16="http://schemas.microsoft.com/office/drawing/2014/main" id="{B3D7A336-3493-198B-01F2-EAFA57E9B107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11150" y="760413"/>
            <a:ext cx="6132513" cy="3449637"/>
          </a:xfrm>
          <a:ln w="12700" cap="flat">
            <a:solidFill>
              <a:schemeClr val="tx1"/>
            </a:solidFill>
            <a:miter lim="800000"/>
            <a:headEnd/>
            <a:tailEnd/>
          </a:ln>
        </p:spPr>
      </p:sp>
    </p:spTree>
  </p:cSld>
  <p:clrMapOvr>
    <a:masterClrMapping/>
  </p:clrMapOvr>
</p:notes>
</file>

<file path=ppt/notesSlides/notesSlide7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2D23C69-19D4-E212-5F61-C3C0901BACE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7" name="Rectangle 5">
            <a:extLst>
              <a:ext uri="{FF2B5EF4-FFF2-40B4-BE49-F238E27FC236}">
                <a16:creationId xmlns:a16="http://schemas.microsoft.com/office/drawing/2014/main" id="{73F3E97B-A489-AE59-2ACA-87C172D8DED5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790575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 defTabSz="790575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 defTabSz="790575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 defTabSz="790575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 defTabSz="790575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defTabSz="790575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defTabSz="790575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defTabSz="790575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defTabSz="790575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fld id="{F49DCB3E-C7CA-4C2F-9853-F6795F74FEF4}" type="slidenum">
              <a:rPr lang="fr-FR" altLang="fr-FR" sz="1000" smtClean="0"/>
              <a:pPr/>
              <a:t>172</a:t>
            </a:fld>
            <a:endParaRPr lang="fr-FR" altLang="fr-FR" sz="1000"/>
          </a:p>
        </p:txBody>
      </p:sp>
      <p:sp>
        <p:nvSpPr>
          <p:cNvPr id="80898" name="Rectangle 2">
            <a:extLst>
              <a:ext uri="{FF2B5EF4-FFF2-40B4-BE49-F238E27FC236}">
                <a16:creationId xmlns:a16="http://schemas.microsoft.com/office/drawing/2014/main" id="{32487B89-107F-59BB-874E-5C3C05D920D1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11150" y="760413"/>
            <a:ext cx="6132513" cy="3449637"/>
          </a:xfrm>
          <a:ln w="12700" cap="flat">
            <a:solidFill>
              <a:schemeClr val="tx1"/>
            </a:solidFill>
            <a:miter lim="800000"/>
            <a:headEnd/>
            <a:tailEnd/>
          </a:ln>
        </p:spPr>
      </p:sp>
    </p:spTree>
    <p:extLst>
      <p:ext uri="{BB962C8B-B14F-4D97-AF65-F5344CB8AC3E}">
        <p14:creationId xmlns:p14="http://schemas.microsoft.com/office/powerpoint/2010/main" val="2900933338"/>
      </p:ext>
    </p:extLst>
  </p:cSld>
  <p:clrMapOvr>
    <a:masterClrMapping/>
  </p:clrMapOvr>
</p:notes>
</file>

<file path=ppt/notesSlides/notesSlide7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5E0C52D-DDA7-8249-3498-D4ED0B3252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41" name="Rectangle 5">
            <a:extLst>
              <a:ext uri="{FF2B5EF4-FFF2-40B4-BE49-F238E27FC236}">
                <a16:creationId xmlns:a16="http://schemas.microsoft.com/office/drawing/2014/main" id="{0B0B47CF-69AA-32E7-899F-50D2C3846432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790575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 defTabSz="790575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 defTabSz="790575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 defTabSz="790575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 defTabSz="790575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defTabSz="790575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defTabSz="790575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defTabSz="790575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defTabSz="790575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fld id="{65BBBA4B-1157-41E8-A1E3-9A01F10ECD96}" type="slidenum">
              <a:rPr lang="fr-FR" altLang="fr-FR" sz="1000" smtClean="0"/>
              <a:pPr/>
              <a:t>173</a:t>
            </a:fld>
            <a:endParaRPr lang="fr-FR" altLang="fr-FR" sz="1000"/>
          </a:p>
        </p:txBody>
      </p:sp>
      <p:sp>
        <p:nvSpPr>
          <p:cNvPr id="112642" name="Rectangle 2">
            <a:extLst>
              <a:ext uri="{FF2B5EF4-FFF2-40B4-BE49-F238E27FC236}">
                <a16:creationId xmlns:a16="http://schemas.microsoft.com/office/drawing/2014/main" id="{45297E53-988D-AC7D-4196-CD3DD5A1E089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82550" y="749300"/>
            <a:ext cx="6578600" cy="3702050"/>
          </a:xfrm>
          <a:ln w="12700" cap="flat">
            <a:solidFill>
              <a:schemeClr val="tx1"/>
            </a:solidFill>
            <a:miter lim="800000"/>
            <a:headEnd/>
            <a:tailEnd/>
          </a:ln>
        </p:spPr>
      </p:sp>
      <p:sp>
        <p:nvSpPr>
          <p:cNvPr id="112643" name="Rectangle 3">
            <a:extLst>
              <a:ext uri="{FF2B5EF4-FFF2-40B4-BE49-F238E27FC236}">
                <a16:creationId xmlns:a16="http://schemas.microsoft.com/office/drawing/2014/main" id="{C3653069-6A28-144C-9274-673C5EEC707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817563" y="4705350"/>
            <a:ext cx="5106987" cy="4168775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488" tIns="44450" rIns="90488" bIns="44450"/>
          <a:lstStyle/>
          <a:p>
            <a:pPr>
              <a:lnSpc>
                <a:spcPct val="87000"/>
              </a:lnSpc>
            </a:pPr>
            <a:endParaRPr lang="fr-FR" altLang="fr-FR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43519941"/>
      </p:ext>
    </p:extLst>
  </p:cSld>
  <p:clrMapOvr>
    <a:masterClrMapping/>
  </p:clrMapOvr>
</p:notes>
</file>

<file path=ppt/notesSlides/notesSlide7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1C6F55F-11FA-5DA2-8BD8-9C11863D60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41" name="Rectangle 5">
            <a:extLst>
              <a:ext uri="{FF2B5EF4-FFF2-40B4-BE49-F238E27FC236}">
                <a16:creationId xmlns:a16="http://schemas.microsoft.com/office/drawing/2014/main" id="{72A6310F-9960-AD59-C170-F9A0E1FCBD6E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790575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 defTabSz="790575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 defTabSz="790575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 defTabSz="790575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 defTabSz="790575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defTabSz="790575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defTabSz="790575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defTabSz="790575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defTabSz="790575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fld id="{65BBBA4B-1157-41E8-A1E3-9A01F10ECD96}" type="slidenum">
              <a:rPr lang="fr-FR" altLang="fr-FR" sz="1000" smtClean="0"/>
              <a:pPr/>
              <a:t>176</a:t>
            </a:fld>
            <a:endParaRPr lang="fr-FR" altLang="fr-FR" sz="1000"/>
          </a:p>
        </p:txBody>
      </p:sp>
      <p:sp>
        <p:nvSpPr>
          <p:cNvPr id="112642" name="Rectangle 2">
            <a:extLst>
              <a:ext uri="{FF2B5EF4-FFF2-40B4-BE49-F238E27FC236}">
                <a16:creationId xmlns:a16="http://schemas.microsoft.com/office/drawing/2014/main" id="{AD4FF0B1-C42F-B77E-3CCA-F5AB69744FF7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82550" y="749300"/>
            <a:ext cx="6578600" cy="3702050"/>
          </a:xfrm>
          <a:ln w="12700" cap="flat">
            <a:solidFill>
              <a:schemeClr val="tx1"/>
            </a:solidFill>
            <a:miter lim="800000"/>
            <a:headEnd/>
            <a:tailEnd/>
          </a:ln>
        </p:spPr>
      </p:sp>
      <p:sp>
        <p:nvSpPr>
          <p:cNvPr id="112643" name="Rectangle 3">
            <a:extLst>
              <a:ext uri="{FF2B5EF4-FFF2-40B4-BE49-F238E27FC236}">
                <a16:creationId xmlns:a16="http://schemas.microsoft.com/office/drawing/2014/main" id="{C14B4066-49FD-CE7D-A53E-E5C19C1308F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817563" y="4705350"/>
            <a:ext cx="5106987" cy="4168775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488" tIns="44450" rIns="90488" bIns="44450"/>
          <a:lstStyle/>
          <a:p>
            <a:pPr>
              <a:lnSpc>
                <a:spcPct val="87000"/>
              </a:lnSpc>
            </a:pPr>
            <a:endParaRPr lang="fr-FR" altLang="fr-FR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25886420"/>
      </p:ext>
    </p:extLst>
  </p:cSld>
  <p:clrMapOvr>
    <a:masterClrMapping/>
  </p:clrMapOvr>
</p:notes>
</file>

<file path=ppt/notesSlides/notesSlide7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1E3EFB-B5F5-D2EB-F94D-C407D778C38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41" name="Rectangle 5">
            <a:extLst>
              <a:ext uri="{FF2B5EF4-FFF2-40B4-BE49-F238E27FC236}">
                <a16:creationId xmlns:a16="http://schemas.microsoft.com/office/drawing/2014/main" id="{85E7B06D-E59A-BF70-2968-9FFBD36B5F6A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790575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 defTabSz="790575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 defTabSz="790575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 defTabSz="790575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 defTabSz="790575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defTabSz="790575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defTabSz="790575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defTabSz="790575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defTabSz="790575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fld id="{65BBBA4B-1157-41E8-A1E3-9A01F10ECD96}" type="slidenum">
              <a:rPr lang="fr-FR" altLang="fr-FR" sz="1000" smtClean="0"/>
              <a:pPr/>
              <a:t>177</a:t>
            </a:fld>
            <a:endParaRPr lang="fr-FR" altLang="fr-FR" sz="1000"/>
          </a:p>
        </p:txBody>
      </p:sp>
      <p:sp>
        <p:nvSpPr>
          <p:cNvPr id="112642" name="Rectangle 2">
            <a:extLst>
              <a:ext uri="{FF2B5EF4-FFF2-40B4-BE49-F238E27FC236}">
                <a16:creationId xmlns:a16="http://schemas.microsoft.com/office/drawing/2014/main" id="{FB5A6170-F6E1-9720-7A14-A9168083752E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82550" y="749300"/>
            <a:ext cx="6578600" cy="3702050"/>
          </a:xfrm>
          <a:ln w="12700" cap="flat">
            <a:solidFill>
              <a:schemeClr val="tx1"/>
            </a:solidFill>
            <a:miter lim="800000"/>
            <a:headEnd/>
            <a:tailEnd/>
          </a:ln>
        </p:spPr>
      </p:sp>
      <p:sp>
        <p:nvSpPr>
          <p:cNvPr id="112643" name="Rectangle 3">
            <a:extLst>
              <a:ext uri="{FF2B5EF4-FFF2-40B4-BE49-F238E27FC236}">
                <a16:creationId xmlns:a16="http://schemas.microsoft.com/office/drawing/2014/main" id="{AA23F8AB-09C8-D353-8DE2-9679033225D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817563" y="4705350"/>
            <a:ext cx="5106987" cy="4168775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488" tIns="44450" rIns="90488" bIns="44450"/>
          <a:lstStyle/>
          <a:p>
            <a:pPr>
              <a:lnSpc>
                <a:spcPct val="87000"/>
              </a:lnSpc>
            </a:pPr>
            <a:endParaRPr lang="fr-FR" altLang="fr-FR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24682433"/>
      </p:ext>
    </p:extLst>
  </p:cSld>
  <p:clrMapOvr>
    <a:masterClrMapping/>
  </p:clrMapOvr>
</p:notes>
</file>

<file path=ppt/notesSlides/notesSlide7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226353E-4214-78D0-ABBF-87D55A5702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41" name="Rectangle 5">
            <a:extLst>
              <a:ext uri="{FF2B5EF4-FFF2-40B4-BE49-F238E27FC236}">
                <a16:creationId xmlns:a16="http://schemas.microsoft.com/office/drawing/2014/main" id="{9D75C80A-1A0A-7C3B-C549-8E4A993D707E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790575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 defTabSz="790575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 defTabSz="790575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 defTabSz="790575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 defTabSz="790575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defTabSz="790575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defTabSz="790575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defTabSz="790575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defTabSz="790575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fld id="{65BBBA4B-1157-41E8-A1E3-9A01F10ECD96}" type="slidenum">
              <a:rPr lang="fr-FR" altLang="fr-FR" sz="1000" smtClean="0"/>
              <a:pPr/>
              <a:t>178</a:t>
            </a:fld>
            <a:endParaRPr lang="fr-FR" altLang="fr-FR" sz="1000"/>
          </a:p>
        </p:txBody>
      </p:sp>
      <p:sp>
        <p:nvSpPr>
          <p:cNvPr id="112642" name="Rectangle 2">
            <a:extLst>
              <a:ext uri="{FF2B5EF4-FFF2-40B4-BE49-F238E27FC236}">
                <a16:creationId xmlns:a16="http://schemas.microsoft.com/office/drawing/2014/main" id="{C70A77F3-F7DC-EEB6-8B82-29EF2E8FB92A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82550" y="749300"/>
            <a:ext cx="6578600" cy="3702050"/>
          </a:xfrm>
          <a:ln w="12700" cap="flat">
            <a:solidFill>
              <a:schemeClr val="tx1"/>
            </a:solidFill>
            <a:miter lim="800000"/>
            <a:headEnd/>
            <a:tailEnd/>
          </a:ln>
        </p:spPr>
      </p:sp>
      <p:sp>
        <p:nvSpPr>
          <p:cNvPr id="112643" name="Rectangle 3">
            <a:extLst>
              <a:ext uri="{FF2B5EF4-FFF2-40B4-BE49-F238E27FC236}">
                <a16:creationId xmlns:a16="http://schemas.microsoft.com/office/drawing/2014/main" id="{70872E3A-FDE1-3669-9EFC-CE2F449DEE5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817563" y="4705350"/>
            <a:ext cx="5106987" cy="4168775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488" tIns="44450" rIns="90488" bIns="44450"/>
          <a:lstStyle/>
          <a:p>
            <a:pPr>
              <a:lnSpc>
                <a:spcPct val="87000"/>
              </a:lnSpc>
            </a:pPr>
            <a:endParaRPr lang="fr-FR" altLang="fr-FR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48046209"/>
      </p:ext>
    </p:extLst>
  </p:cSld>
  <p:clrMapOvr>
    <a:masterClrMapping/>
  </p:clrMapOvr>
</p:notes>
</file>

<file path=ppt/notesSlides/notesSlide7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10550A3-DACB-6D46-7C34-F8446824FD7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7" name="Rectangle 5">
            <a:extLst>
              <a:ext uri="{FF2B5EF4-FFF2-40B4-BE49-F238E27FC236}">
                <a16:creationId xmlns:a16="http://schemas.microsoft.com/office/drawing/2014/main" id="{96C03AE9-9181-9D35-1AC5-E8AD0F469770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790575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 defTabSz="790575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 defTabSz="790575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 defTabSz="790575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 defTabSz="790575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defTabSz="790575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defTabSz="790575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defTabSz="790575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defTabSz="790575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fld id="{F49DCB3E-C7CA-4C2F-9853-F6795F74FEF4}" type="slidenum">
              <a:rPr lang="fr-FR" altLang="fr-FR" sz="1000" smtClean="0"/>
              <a:pPr/>
              <a:t>179</a:t>
            </a:fld>
            <a:endParaRPr lang="fr-FR" altLang="fr-FR" sz="1000"/>
          </a:p>
        </p:txBody>
      </p:sp>
      <p:sp>
        <p:nvSpPr>
          <p:cNvPr id="80898" name="Rectangle 2">
            <a:extLst>
              <a:ext uri="{FF2B5EF4-FFF2-40B4-BE49-F238E27FC236}">
                <a16:creationId xmlns:a16="http://schemas.microsoft.com/office/drawing/2014/main" id="{43DE6799-E122-CAEB-2EF0-FE4D75A11EFD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11150" y="760413"/>
            <a:ext cx="6132513" cy="3449637"/>
          </a:xfrm>
          <a:ln w="12700" cap="flat">
            <a:solidFill>
              <a:schemeClr val="tx1"/>
            </a:solidFill>
            <a:miter lim="800000"/>
            <a:headEnd/>
            <a:tailEnd/>
          </a:ln>
        </p:spPr>
      </p:sp>
    </p:spTree>
    <p:extLst>
      <p:ext uri="{BB962C8B-B14F-4D97-AF65-F5344CB8AC3E}">
        <p14:creationId xmlns:p14="http://schemas.microsoft.com/office/powerpoint/2010/main" val="3575837037"/>
      </p:ext>
    </p:extLst>
  </p:cSld>
  <p:clrMapOvr>
    <a:masterClrMapping/>
  </p:clrMapOvr>
</p:notes>
</file>

<file path=ppt/notesSlides/notesSlide7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61" name="Rectangle 5">
            <a:extLst>
              <a:ext uri="{FF2B5EF4-FFF2-40B4-BE49-F238E27FC236}">
                <a16:creationId xmlns:a16="http://schemas.microsoft.com/office/drawing/2014/main" id="{7E21D6D8-C66D-4999-9832-7D3F5602A880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790575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 defTabSz="790575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 defTabSz="790575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 defTabSz="790575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 defTabSz="790575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defTabSz="790575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defTabSz="790575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defTabSz="790575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defTabSz="790575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fld id="{F1E0E876-BDBE-4DC8-A142-CC19E46ED5AB}" type="slidenum">
              <a:rPr lang="fr-FR" altLang="fr-FR" sz="1000" smtClean="0"/>
              <a:pPr/>
              <a:t>180</a:t>
            </a:fld>
            <a:endParaRPr lang="fr-FR" altLang="fr-FR" sz="1000"/>
          </a:p>
        </p:txBody>
      </p:sp>
      <p:sp>
        <p:nvSpPr>
          <p:cNvPr id="194562" name="Rectangle 2">
            <a:extLst>
              <a:ext uri="{FF2B5EF4-FFF2-40B4-BE49-F238E27FC236}">
                <a16:creationId xmlns:a16="http://schemas.microsoft.com/office/drawing/2014/main" id="{9E715ACF-40B8-D011-0CA2-0D746B2C06F5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11150" y="760413"/>
            <a:ext cx="6132513" cy="3449637"/>
          </a:xfrm>
          <a:ln w="12700" cap="flat">
            <a:solidFill>
              <a:schemeClr val="tx1"/>
            </a:solidFill>
            <a:miter lim="800000"/>
            <a:headEnd/>
            <a:tailEnd/>
          </a:ln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1" name="Rectangle 5">
            <a:extLst>
              <a:ext uri="{FF2B5EF4-FFF2-40B4-BE49-F238E27FC236}">
                <a16:creationId xmlns:a16="http://schemas.microsoft.com/office/drawing/2014/main" id="{1514303C-D59F-B40A-E27B-EF33C1D98A61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790575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 defTabSz="790575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 defTabSz="790575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 defTabSz="790575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 defTabSz="790575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defTabSz="790575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defTabSz="790575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defTabSz="790575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defTabSz="790575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fld id="{B9FD476B-2009-405F-A0D2-89CC0140E6F7}" type="slidenum">
              <a:rPr lang="fr-FR" altLang="fr-FR" sz="1000" smtClean="0"/>
              <a:pPr/>
              <a:t>37</a:t>
            </a:fld>
            <a:endParaRPr lang="fr-FR" altLang="fr-FR" sz="1000"/>
          </a:p>
        </p:txBody>
      </p:sp>
      <p:sp>
        <p:nvSpPr>
          <p:cNvPr id="35842" name="Rectangle 2">
            <a:extLst>
              <a:ext uri="{FF2B5EF4-FFF2-40B4-BE49-F238E27FC236}">
                <a16:creationId xmlns:a16="http://schemas.microsoft.com/office/drawing/2014/main" id="{290540FE-9C23-04B2-EB02-7434D66AEFA6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11150" y="760413"/>
            <a:ext cx="6132513" cy="3449637"/>
          </a:xfrm>
          <a:ln w="12700" cap="flat">
            <a:solidFill>
              <a:schemeClr val="tx1"/>
            </a:solidFill>
            <a:miter lim="800000"/>
            <a:headEnd/>
            <a:tailEnd/>
          </a:ln>
        </p:spPr>
      </p:sp>
    </p:spTree>
  </p:cSld>
  <p:clrMapOvr>
    <a:masterClrMapping/>
  </p:clrMapOvr>
</p:notes>
</file>

<file path=ppt/notesSlides/notesSlide8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C6BAB05-B7D8-605A-4D25-C54772763A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61" name="Rectangle 5">
            <a:extLst>
              <a:ext uri="{FF2B5EF4-FFF2-40B4-BE49-F238E27FC236}">
                <a16:creationId xmlns:a16="http://schemas.microsoft.com/office/drawing/2014/main" id="{3FC9042B-0E63-91E2-0F4A-87CAC28A4E83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790575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 defTabSz="790575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 defTabSz="790575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 defTabSz="790575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 defTabSz="790575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defTabSz="790575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defTabSz="790575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defTabSz="790575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defTabSz="790575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fld id="{F1E0E876-BDBE-4DC8-A142-CC19E46ED5AB}" type="slidenum">
              <a:rPr lang="fr-FR" altLang="fr-FR" sz="1000" smtClean="0"/>
              <a:pPr/>
              <a:t>181</a:t>
            </a:fld>
            <a:endParaRPr lang="fr-FR" altLang="fr-FR" sz="1000"/>
          </a:p>
        </p:txBody>
      </p:sp>
      <p:sp>
        <p:nvSpPr>
          <p:cNvPr id="194562" name="Rectangle 2">
            <a:extLst>
              <a:ext uri="{FF2B5EF4-FFF2-40B4-BE49-F238E27FC236}">
                <a16:creationId xmlns:a16="http://schemas.microsoft.com/office/drawing/2014/main" id="{BF29D266-8606-9BBE-95BC-3C68C6B1FB57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11150" y="760413"/>
            <a:ext cx="6132513" cy="3449637"/>
          </a:xfrm>
          <a:ln w="12700" cap="flat">
            <a:solidFill>
              <a:schemeClr val="tx1"/>
            </a:solidFill>
            <a:miter lim="800000"/>
            <a:headEnd/>
            <a:tailEnd/>
          </a:ln>
        </p:spPr>
      </p:sp>
    </p:spTree>
    <p:extLst>
      <p:ext uri="{BB962C8B-B14F-4D97-AF65-F5344CB8AC3E}">
        <p14:creationId xmlns:p14="http://schemas.microsoft.com/office/powerpoint/2010/main" val="3479138162"/>
      </p:ext>
    </p:extLst>
  </p:cSld>
  <p:clrMapOvr>
    <a:masterClrMapping/>
  </p:clrMapOvr>
</p:notes>
</file>

<file path=ppt/notesSlides/notesSlide8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BCB2C95-53AA-4949-76E7-EED5F9545C8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61" name="Rectangle 5">
            <a:extLst>
              <a:ext uri="{FF2B5EF4-FFF2-40B4-BE49-F238E27FC236}">
                <a16:creationId xmlns:a16="http://schemas.microsoft.com/office/drawing/2014/main" id="{0C558A0F-6F52-9E1B-48B6-2D82EA1ABA18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790575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 defTabSz="790575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 defTabSz="790575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 defTabSz="790575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 defTabSz="790575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defTabSz="790575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defTabSz="790575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defTabSz="790575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defTabSz="790575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fld id="{F1E0E876-BDBE-4DC8-A142-CC19E46ED5AB}" type="slidenum">
              <a:rPr lang="fr-FR" altLang="fr-FR" sz="1000" smtClean="0"/>
              <a:pPr/>
              <a:t>182</a:t>
            </a:fld>
            <a:endParaRPr lang="fr-FR" altLang="fr-FR" sz="1000"/>
          </a:p>
        </p:txBody>
      </p:sp>
      <p:sp>
        <p:nvSpPr>
          <p:cNvPr id="194562" name="Rectangle 2">
            <a:extLst>
              <a:ext uri="{FF2B5EF4-FFF2-40B4-BE49-F238E27FC236}">
                <a16:creationId xmlns:a16="http://schemas.microsoft.com/office/drawing/2014/main" id="{CD1F8CF0-7563-9DF7-01F0-FA62C9918BE3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11150" y="760413"/>
            <a:ext cx="6132513" cy="3449637"/>
          </a:xfrm>
          <a:ln w="12700" cap="flat">
            <a:solidFill>
              <a:schemeClr val="tx1"/>
            </a:solidFill>
            <a:miter lim="800000"/>
            <a:headEnd/>
            <a:tailEnd/>
          </a:ln>
        </p:spPr>
      </p:sp>
    </p:spTree>
    <p:extLst>
      <p:ext uri="{BB962C8B-B14F-4D97-AF65-F5344CB8AC3E}">
        <p14:creationId xmlns:p14="http://schemas.microsoft.com/office/powerpoint/2010/main" val="4294423269"/>
      </p:ext>
    </p:extLst>
  </p:cSld>
  <p:clrMapOvr>
    <a:masterClrMapping/>
  </p:clrMapOvr>
</p:notes>
</file>

<file path=ppt/notesSlides/notesSlide8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09" name="Rectangle 5">
            <a:extLst>
              <a:ext uri="{FF2B5EF4-FFF2-40B4-BE49-F238E27FC236}">
                <a16:creationId xmlns:a16="http://schemas.microsoft.com/office/drawing/2014/main" id="{AAF64113-5184-CB1E-1E8D-B6BC320DA8DE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790575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 defTabSz="790575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 defTabSz="790575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 defTabSz="790575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 defTabSz="790575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defTabSz="790575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defTabSz="790575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defTabSz="790575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defTabSz="790575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fld id="{DFA43AE3-FC58-4698-A932-37851D3456E3}" type="slidenum">
              <a:rPr lang="fr-FR" altLang="fr-FR" sz="1000" smtClean="0"/>
              <a:pPr/>
              <a:t>183</a:t>
            </a:fld>
            <a:endParaRPr lang="fr-FR" altLang="fr-FR" sz="1000"/>
          </a:p>
        </p:txBody>
      </p:sp>
      <p:sp>
        <p:nvSpPr>
          <p:cNvPr id="196610" name="Rectangle 2">
            <a:extLst>
              <a:ext uri="{FF2B5EF4-FFF2-40B4-BE49-F238E27FC236}">
                <a16:creationId xmlns:a16="http://schemas.microsoft.com/office/drawing/2014/main" id="{599C96A1-395C-1434-0D99-DAA8FB141AA7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11150" y="760413"/>
            <a:ext cx="6132513" cy="3449637"/>
          </a:xfrm>
          <a:ln w="12700" cap="flat">
            <a:solidFill>
              <a:schemeClr val="tx1"/>
            </a:solidFill>
            <a:miter lim="800000"/>
            <a:headEnd/>
            <a:tailEnd/>
          </a:ln>
        </p:spPr>
      </p:sp>
    </p:spTree>
  </p:cSld>
  <p:clrMapOvr>
    <a:masterClrMapping/>
  </p:clrMapOvr>
</p:notes>
</file>

<file path=ppt/notesSlides/notesSlide8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6E7D8CF-7226-A22E-962C-9CCE1CDED2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61" name="Rectangle 5">
            <a:extLst>
              <a:ext uri="{FF2B5EF4-FFF2-40B4-BE49-F238E27FC236}">
                <a16:creationId xmlns:a16="http://schemas.microsoft.com/office/drawing/2014/main" id="{85C4E29B-982D-5C9F-7CC6-BB305ED4F2B2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790575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 defTabSz="790575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 defTabSz="790575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 defTabSz="790575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 defTabSz="790575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defTabSz="790575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defTabSz="790575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defTabSz="790575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defTabSz="790575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fld id="{F1E0E876-BDBE-4DC8-A142-CC19E46ED5AB}" type="slidenum">
              <a:rPr lang="fr-FR" altLang="fr-FR" sz="1000" smtClean="0"/>
              <a:pPr/>
              <a:t>184</a:t>
            </a:fld>
            <a:endParaRPr lang="fr-FR" altLang="fr-FR" sz="1000"/>
          </a:p>
        </p:txBody>
      </p:sp>
      <p:sp>
        <p:nvSpPr>
          <p:cNvPr id="194562" name="Rectangle 2">
            <a:extLst>
              <a:ext uri="{FF2B5EF4-FFF2-40B4-BE49-F238E27FC236}">
                <a16:creationId xmlns:a16="http://schemas.microsoft.com/office/drawing/2014/main" id="{DC44CDE3-BD67-DCFE-D3E8-3E2D05F0FFCB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11150" y="760413"/>
            <a:ext cx="6132513" cy="3449637"/>
          </a:xfrm>
          <a:ln w="12700" cap="flat">
            <a:solidFill>
              <a:schemeClr val="tx1"/>
            </a:solidFill>
            <a:miter lim="800000"/>
            <a:headEnd/>
            <a:tailEnd/>
          </a:ln>
        </p:spPr>
      </p:sp>
    </p:spTree>
    <p:extLst>
      <p:ext uri="{BB962C8B-B14F-4D97-AF65-F5344CB8AC3E}">
        <p14:creationId xmlns:p14="http://schemas.microsoft.com/office/powerpoint/2010/main" val="2286124201"/>
      </p:ext>
    </p:extLst>
  </p:cSld>
  <p:clrMapOvr>
    <a:masterClrMapping/>
  </p:clrMapOvr>
</p:notes>
</file>

<file path=ppt/notesSlides/notesSlide8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C7721C9-F903-F220-6E52-7DCB9F058E7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7" name="Rectangle 5">
            <a:extLst>
              <a:ext uri="{FF2B5EF4-FFF2-40B4-BE49-F238E27FC236}">
                <a16:creationId xmlns:a16="http://schemas.microsoft.com/office/drawing/2014/main" id="{BD29AD4C-5858-BBDD-1097-8A01BC2E3D08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790575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 defTabSz="790575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 defTabSz="790575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 defTabSz="790575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 defTabSz="790575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defTabSz="790575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defTabSz="790575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defTabSz="790575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defTabSz="790575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fld id="{F49DCB3E-C7CA-4C2F-9853-F6795F74FEF4}" type="slidenum">
              <a:rPr lang="fr-FR" altLang="fr-FR" sz="1000" smtClean="0"/>
              <a:pPr/>
              <a:t>185</a:t>
            </a:fld>
            <a:endParaRPr lang="fr-FR" altLang="fr-FR" sz="1000"/>
          </a:p>
        </p:txBody>
      </p:sp>
      <p:sp>
        <p:nvSpPr>
          <p:cNvPr id="80898" name="Rectangle 2">
            <a:extLst>
              <a:ext uri="{FF2B5EF4-FFF2-40B4-BE49-F238E27FC236}">
                <a16:creationId xmlns:a16="http://schemas.microsoft.com/office/drawing/2014/main" id="{562B1555-A712-E26C-B402-FA929037F44F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11150" y="760413"/>
            <a:ext cx="6132513" cy="3449637"/>
          </a:xfrm>
          <a:ln w="12700" cap="flat">
            <a:solidFill>
              <a:schemeClr val="tx1"/>
            </a:solidFill>
            <a:miter lim="800000"/>
            <a:headEnd/>
            <a:tailEnd/>
          </a:ln>
        </p:spPr>
      </p:sp>
      <p:sp>
        <p:nvSpPr>
          <p:cNvPr id="2" name="Espace réservé des notes 1">
            <a:extLst>
              <a:ext uri="{FF2B5EF4-FFF2-40B4-BE49-F238E27FC236}">
                <a16:creationId xmlns:a16="http://schemas.microsoft.com/office/drawing/2014/main" id="{0DF9B299-98DE-7C73-40AD-3BF023AEE92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44902698"/>
      </p:ext>
    </p:extLst>
  </p:cSld>
  <p:clrMapOvr>
    <a:masterClrMapping/>
  </p:clrMapOvr>
</p:notes>
</file>

<file path=ppt/notesSlides/notesSlide8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89625D6-E26E-9A9B-A810-15B9A958A5B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61" name="Rectangle 5">
            <a:extLst>
              <a:ext uri="{FF2B5EF4-FFF2-40B4-BE49-F238E27FC236}">
                <a16:creationId xmlns:a16="http://schemas.microsoft.com/office/drawing/2014/main" id="{0E36471D-7CC1-51E5-D257-94D8E9835D80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790575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 defTabSz="790575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 defTabSz="790575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 defTabSz="790575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 defTabSz="790575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defTabSz="790575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defTabSz="790575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defTabSz="790575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defTabSz="790575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fld id="{F1E0E876-BDBE-4DC8-A142-CC19E46ED5AB}" type="slidenum">
              <a:rPr lang="fr-FR" altLang="fr-FR" sz="1000" smtClean="0"/>
              <a:pPr/>
              <a:t>186</a:t>
            </a:fld>
            <a:endParaRPr lang="fr-FR" altLang="fr-FR" sz="1000"/>
          </a:p>
        </p:txBody>
      </p:sp>
      <p:sp>
        <p:nvSpPr>
          <p:cNvPr id="194562" name="Rectangle 2">
            <a:extLst>
              <a:ext uri="{FF2B5EF4-FFF2-40B4-BE49-F238E27FC236}">
                <a16:creationId xmlns:a16="http://schemas.microsoft.com/office/drawing/2014/main" id="{B95D9BCD-5861-7675-3425-1A6E04B82B43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11150" y="760413"/>
            <a:ext cx="6132513" cy="3449637"/>
          </a:xfrm>
          <a:ln w="12700" cap="flat">
            <a:solidFill>
              <a:schemeClr val="tx1"/>
            </a:solidFill>
            <a:miter lim="800000"/>
            <a:headEnd/>
            <a:tailEnd/>
          </a:ln>
        </p:spPr>
      </p:sp>
    </p:spTree>
    <p:extLst>
      <p:ext uri="{BB962C8B-B14F-4D97-AF65-F5344CB8AC3E}">
        <p14:creationId xmlns:p14="http://schemas.microsoft.com/office/powerpoint/2010/main" val="3430803426"/>
      </p:ext>
    </p:extLst>
  </p:cSld>
  <p:clrMapOvr>
    <a:masterClrMapping/>
  </p:clrMapOvr>
</p:notes>
</file>

<file path=ppt/notesSlides/notesSlide8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49DED4C-E76D-8D4B-0841-FED25495426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61" name="Rectangle 5">
            <a:extLst>
              <a:ext uri="{FF2B5EF4-FFF2-40B4-BE49-F238E27FC236}">
                <a16:creationId xmlns:a16="http://schemas.microsoft.com/office/drawing/2014/main" id="{E84D0DA8-8378-E152-4642-651F8DF0CF0C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790575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 defTabSz="790575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 defTabSz="790575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 defTabSz="790575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 defTabSz="790575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defTabSz="790575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defTabSz="790575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defTabSz="790575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defTabSz="790575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fld id="{F1E0E876-BDBE-4DC8-A142-CC19E46ED5AB}" type="slidenum">
              <a:rPr lang="fr-FR" altLang="fr-FR" sz="1000" smtClean="0"/>
              <a:pPr/>
              <a:t>187</a:t>
            </a:fld>
            <a:endParaRPr lang="fr-FR" altLang="fr-FR" sz="1000"/>
          </a:p>
        </p:txBody>
      </p:sp>
      <p:sp>
        <p:nvSpPr>
          <p:cNvPr id="194562" name="Rectangle 2">
            <a:extLst>
              <a:ext uri="{FF2B5EF4-FFF2-40B4-BE49-F238E27FC236}">
                <a16:creationId xmlns:a16="http://schemas.microsoft.com/office/drawing/2014/main" id="{260D1837-F648-08B5-4A48-DE8FB42126C6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11150" y="760413"/>
            <a:ext cx="6132513" cy="3449637"/>
          </a:xfrm>
          <a:ln w="12700" cap="flat">
            <a:solidFill>
              <a:schemeClr val="tx1"/>
            </a:solidFill>
            <a:miter lim="800000"/>
            <a:headEnd/>
            <a:tailEnd/>
          </a:ln>
        </p:spPr>
      </p:sp>
    </p:spTree>
    <p:extLst>
      <p:ext uri="{BB962C8B-B14F-4D97-AF65-F5344CB8AC3E}">
        <p14:creationId xmlns:p14="http://schemas.microsoft.com/office/powerpoint/2010/main" val="1570406075"/>
      </p:ext>
    </p:extLst>
  </p:cSld>
  <p:clrMapOvr>
    <a:masterClrMapping/>
  </p:clrMapOvr>
</p:notes>
</file>

<file path=ppt/notesSlides/notesSlide8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61C4206-4CFF-F664-EAF8-716C79221E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61" name="Rectangle 5">
            <a:extLst>
              <a:ext uri="{FF2B5EF4-FFF2-40B4-BE49-F238E27FC236}">
                <a16:creationId xmlns:a16="http://schemas.microsoft.com/office/drawing/2014/main" id="{995C5E14-5922-6FA0-AAEC-E3F4FAB96112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790575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 defTabSz="790575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 defTabSz="790575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 defTabSz="790575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 defTabSz="790575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defTabSz="790575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defTabSz="790575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defTabSz="790575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defTabSz="790575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fld id="{F1E0E876-BDBE-4DC8-A142-CC19E46ED5AB}" type="slidenum">
              <a:rPr lang="fr-FR" altLang="fr-FR" sz="1000" smtClean="0"/>
              <a:pPr/>
              <a:t>188</a:t>
            </a:fld>
            <a:endParaRPr lang="fr-FR" altLang="fr-FR" sz="1000"/>
          </a:p>
        </p:txBody>
      </p:sp>
      <p:sp>
        <p:nvSpPr>
          <p:cNvPr id="194562" name="Rectangle 2">
            <a:extLst>
              <a:ext uri="{FF2B5EF4-FFF2-40B4-BE49-F238E27FC236}">
                <a16:creationId xmlns:a16="http://schemas.microsoft.com/office/drawing/2014/main" id="{5A3799A8-7267-D2D7-3676-2C50FEA73AD0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11150" y="760413"/>
            <a:ext cx="6132513" cy="3449637"/>
          </a:xfrm>
          <a:ln w="12700" cap="flat">
            <a:solidFill>
              <a:schemeClr val="tx1"/>
            </a:solidFill>
            <a:miter lim="800000"/>
            <a:headEnd/>
            <a:tailEnd/>
          </a:ln>
        </p:spPr>
      </p:sp>
    </p:spTree>
    <p:extLst>
      <p:ext uri="{BB962C8B-B14F-4D97-AF65-F5344CB8AC3E}">
        <p14:creationId xmlns:p14="http://schemas.microsoft.com/office/powerpoint/2010/main" val="2771439201"/>
      </p:ext>
    </p:extLst>
  </p:cSld>
  <p:clrMapOvr>
    <a:masterClrMapping/>
  </p:clrMapOvr>
</p:notes>
</file>

<file path=ppt/notesSlides/notesSlide8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D55B988-D8DF-E4CB-DA72-92949145E1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61" name="Rectangle 5">
            <a:extLst>
              <a:ext uri="{FF2B5EF4-FFF2-40B4-BE49-F238E27FC236}">
                <a16:creationId xmlns:a16="http://schemas.microsoft.com/office/drawing/2014/main" id="{7C202A08-19CF-CED1-5E3F-F5BEEA69D565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790575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 defTabSz="790575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 defTabSz="790575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 defTabSz="790575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 defTabSz="790575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defTabSz="790575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defTabSz="790575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defTabSz="790575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defTabSz="790575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fld id="{F1E0E876-BDBE-4DC8-A142-CC19E46ED5AB}" type="slidenum">
              <a:rPr lang="fr-FR" altLang="fr-FR" sz="1000" smtClean="0"/>
              <a:pPr/>
              <a:t>189</a:t>
            </a:fld>
            <a:endParaRPr lang="fr-FR" altLang="fr-FR" sz="1000"/>
          </a:p>
        </p:txBody>
      </p:sp>
      <p:sp>
        <p:nvSpPr>
          <p:cNvPr id="194562" name="Rectangle 2">
            <a:extLst>
              <a:ext uri="{FF2B5EF4-FFF2-40B4-BE49-F238E27FC236}">
                <a16:creationId xmlns:a16="http://schemas.microsoft.com/office/drawing/2014/main" id="{5610366C-6010-A09D-A6B4-414A2448527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11150" y="760413"/>
            <a:ext cx="6132513" cy="3449637"/>
          </a:xfrm>
          <a:ln w="12700" cap="flat">
            <a:solidFill>
              <a:schemeClr val="tx1"/>
            </a:solidFill>
            <a:miter lim="800000"/>
            <a:headEnd/>
            <a:tailEnd/>
          </a:ln>
        </p:spPr>
      </p:sp>
    </p:spTree>
    <p:extLst>
      <p:ext uri="{BB962C8B-B14F-4D97-AF65-F5344CB8AC3E}">
        <p14:creationId xmlns:p14="http://schemas.microsoft.com/office/powerpoint/2010/main" val="2005853986"/>
      </p:ext>
    </p:extLst>
  </p:cSld>
  <p:clrMapOvr>
    <a:masterClrMapping/>
  </p:clrMapOvr>
</p:notes>
</file>

<file path=ppt/notesSlides/notesSlide8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28B4B3B-AAF4-D579-A117-6AF99A7C580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61" name="Rectangle 5">
            <a:extLst>
              <a:ext uri="{FF2B5EF4-FFF2-40B4-BE49-F238E27FC236}">
                <a16:creationId xmlns:a16="http://schemas.microsoft.com/office/drawing/2014/main" id="{61AC9F92-871B-E5E1-A1FF-5B5667532988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790575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 defTabSz="790575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 defTabSz="790575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 defTabSz="790575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 defTabSz="790575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defTabSz="790575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defTabSz="790575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defTabSz="790575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defTabSz="790575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fld id="{F1E0E876-BDBE-4DC8-A142-CC19E46ED5AB}" type="slidenum">
              <a:rPr lang="fr-FR" altLang="fr-FR" sz="1000" smtClean="0"/>
              <a:pPr/>
              <a:t>190</a:t>
            </a:fld>
            <a:endParaRPr lang="fr-FR" altLang="fr-FR" sz="1000"/>
          </a:p>
        </p:txBody>
      </p:sp>
      <p:sp>
        <p:nvSpPr>
          <p:cNvPr id="194562" name="Rectangle 2">
            <a:extLst>
              <a:ext uri="{FF2B5EF4-FFF2-40B4-BE49-F238E27FC236}">
                <a16:creationId xmlns:a16="http://schemas.microsoft.com/office/drawing/2014/main" id="{7F241976-5A9D-8BBD-D915-765986E04CF1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11150" y="760413"/>
            <a:ext cx="6132513" cy="3449637"/>
          </a:xfrm>
          <a:ln w="12700" cap="flat">
            <a:solidFill>
              <a:schemeClr val="tx1"/>
            </a:solidFill>
            <a:miter lim="800000"/>
            <a:headEnd/>
            <a:tailEnd/>
          </a:ln>
        </p:spPr>
      </p:sp>
    </p:spTree>
    <p:extLst>
      <p:ext uri="{BB962C8B-B14F-4D97-AF65-F5344CB8AC3E}">
        <p14:creationId xmlns:p14="http://schemas.microsoft.com/office/powerpoint/2010/main" val="50459729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AC4DFE9-7DDF-40B7-8531-EE47ECC0F72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7" name="Rectangle 5">
            <a:extLst>
              <a:ext uri="{FF2B5EF4-FFF2-40B4-BE49-F238E27FC236}">
                <a16:creationId xmlns:a16="http://schemas.microsoft.com/office/drawing/2014/main" id="{3DB75F44-ACE4-50B4-7346-63FA04AB6DD5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790575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 defTabSz="790575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 defTabSz="790575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 defTabSz="790575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 defTabSz="790575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defTabSz="790575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defTabSz="790575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defTabSz="790575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defTabSz="790575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fld id="{9A1F4BB7-2D7C-450D-B361-66ABF97ACAAF}" type="slidenum">
              <a:rPr lang="fr-FR" altLang="fr-FR" sz="1000" smtClean="0"/>
              <a:pPr/>
              <a:t>38</a:t>
            </a:fld>
            <a:endParaRPr lang="fr-FR" altLang="fr-FR" sz="1000"/>
          </a:p>
        </p:txBody>
      </p:sp>
      <p:sp>
        <p:nvSpPr>
          <p:cNvPr id="39938" name="Rectangle 2">
            <a:extLst>
              <a:ext uri="{FF2B5EF4-FFF2-40B4-BE49-F238E27FC236}">
                <a16:creationId xmlns:a16="http://schemas.microsoft.com/office/drawing/2014/main" id="{5F73595E-E1A3-DA4D-0F02-E4F473577625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11150" y="760413"/>
            <a:ext cx="6132513" cy="3449637"/>
          </a:xfrm>
          <a:ln w="12700" cap="flat">
            <a:solidFill>
              <a:schemeClr val="tx1"/>
            </a:solidFill>
            <a:miter lim="800000"/>
            <a:headEnd/>
            <a:tailEnd/>
          </a:ln>
        </p:spPr>
      </p:sp>
    </p:spTree>
    <p:extLst>
      <p:ext uri="{BB962C8B-B14F-4D97-AF65-F5344CB8AC3E}">
        <p14:creationId xmlns:p14="http://schemas.microsoft.com/office/powerpoint/2010/main" val="2386652208"/>
      </p:ext>
    </p:extLst>
  </p:cSld>
  <p:clrMapOvr>
    <a:masterClrMapping/>
  </p:clrMapOvr>
</p:notes>
</file>

<file path=ppt/notesSlides/notesSlide9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E22E4A8-F5AA-8FF4-4535-F4E21B34C4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61" name="Rectangle 5">
            <a:extLst>
              <a:ext uri="{FF2B5EF4-FFF2-40B4-BE49-F238E27FC236}">
                <a16:creationId xmlns:a16="http://schemas.microsoft.com/office/drawing/2014/main" id="{C3E81149-A511-F728-DACB-DF2C590729AF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790575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 defTabSz="790575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 defTabSz="790575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 defTabSz="790575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 defTabSz="790575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defTabSz="790575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defTabSz="790575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defTabSz="790575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defTabSz="790575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fld id="{F1E0E876-BDBE-4DC8-A142-CC19E46ED5AB}" type="slidenum">
              <a:rPr lang="fr-FR" altLang="fr-FR" sz="1000" smtClean="0"/>
              <a:pPr/>
              <a:t>191</a:t>
            </a:fld>
            <a:endParaRPr lang="fr-FR" altLang="fr-FR" sz="1000"/>
          </a:p>
        </p:txBody>
      </p:sp>
      <p:sp>
        <p:nvSpPr>
          <p:cNvPr id="194562" name="Rectangle 2">
            <a:extLst>
              <a:ext uri="{FF2B5EF4-FFF2-40B4-BE49-F238E27FC236}">
                <a16:creationId xmlns:a16="http://schemas.microsoft.com/office/drawing/2014/main" id="{127E7BC6-7886-C8FA-870E-64F1AC46A9A6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11150" y="760413"/>
            <a:ext cx="6132513" cy="3449637"/>
          </a:xfrm>
          <a:ln w="12700" cap="flat">
            <a:solidFill>
              <a:schemeClr val="tx1"/>
            </a:solidFill>
            <a:miter lim="800000"/>
            <a:headEnd/>
            <a:tailEnd/>
          </a:ln>
        </p:spPr>
      </p:sp>
    </p:spTree>
    <p:extLst>
      <p:ext uri="{BB962C8B-B14F-4D97-AF65-F5344CB8AC3E}">
        <p14:creationId xmlns:p14="http://schemas.microsoft.com/office/powerpoint/2010/main" val="1403489831"/>
      </p:ext>
    </p:extLst>
  </p:cSld>
  <p:clrMapOvr>
    <a:masterClrMapping/>
  </p:clrMapOvr>
</p:notes>
</file>

<file path=ppt/notesSlides/notesSlide9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B49F83F-C2DB-8741-DD60-1D27EAD5F27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61" name="Rectangle 5">
            <a:extLst>
              <a:ext uri="{FF2B5EF4-FFF2-40B4-BE49-F238E27FC236}">
                <a16:creationId xmlns:a16="http://schemas.microsoft.com/office/drawing/2014/main" id="{AD61F5B9-47D5-84D3-930F-4FBFDDDB6D59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790575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 defTabSz="790575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 defTabSz="790575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 defTabSz="790575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 defTabSz="790575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defTabSz="790575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defTabSz="790575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defTabSz="790575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defTabSz="790575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fld id="{F1E0E876-BDBE-4DC8-A142-CC19E46ED5AB}" type="slidenum">
              <a:rPr lang="fr-FR" altLang="fr-FR" sz="1000" smtClean="0"/>
              <a:pPr/>
              <a:t>192</a:t>
            </a:fld>
            <a:endParaRPr lang="fr-FR" altLang="fr-FR" sz="1000"/>
          </a:p>
        </p:txBody>
      </p:sp>
      <p:sp>
        <p:nvSpPr>
          <p:cNvPr id="194562" name="Rectangle 2">
            <a:extLst>
              <a:ext uri="{FF2B5EF4-FFF2-40B4-BE49-F238E27FC236}">
                <a16:creationId xmlns:a16="http://schemas.microsoft.com/office/drawing/2014/main" id="{CC42A046-54B1-7372-9754-B0880B5CD6D1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11150" y="760413"/>
            <a:ext cx="6132513" cy="3449637"/>
          </a:xfrm>
          <a:ln w="12700" cap="flat">
            <a:solidFill>
              <a:schemeClr val="tx1"/>
            </a:solidFill>
            <a:miter lim="800000"/>
            <a:headEnd/>
            <a:tailEnd/>
          </a:ln>
        </p:spPr>
      </p:sp>
    </p:spTree>
    <p:extLst>
      <p:ext uri="{BB962C8B-B14F-4D97-AF65-F5344CB8AC3E}">
        <p14:creationId xmlns:p14="http://schemas.microsoft.com/office/powerpoint/2010/main" val="2247131515"/>
      </p:ext>
    </p:extLst>
  </p:cSld>
  <p:clrMapOvr>
    <a:masterClrMapping/>
  </p:clrMapOvr>
</p:notes>
</file>

<file path=ppt/notesSlides/notesSlide9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3FD1CAF-572F-4A53-6A6F-C1DE2C743B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61" name="Rectangle 5">
            <a:extLst>
              <a:ext uri="{FF2B5EF4-FFF2-40B4-BE49-F238E27FC236}">
                <a16:creationId xmlns:a16="http://schemas.microsoft.com/office/drawing/2014/main" id="{2255F6CE-3C03-7FF8-4E77-78874A4A8A01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790575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 defTabSz="790575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 defTabSz="790575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 defTabSz="790575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 defTabSz="790575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defTabSz="790575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defTabSz="790575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defTabSz="790575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defTabSz="790575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fld id="{F1E0E876-BDBE-4DC8-A142-CC19E46ED5AB}" type="slidenum">
              <a:rPr lang="fr-FR" altLang="fr-FR" sz="1000" smtClean="0"/>
              <a:pPr/>
              <a:t>193</a:t>
            </a:fld>
            <a:endParaRPr lang="fr-FR" altLang="fr-FR" sz="1000"/>
          </a:p>
        </p:txBody>
      </p:sp>
      <p:sp>
        <p:nvSpPr>
          <p:cNvPr id="194562" name="Rectangle 2">
            <a:extLst>
              <a:ext uri="{FF2B5EF4-FFF2-40B4-BE49-F238E27FC236}">
                <a16:creationId xmlns:a16="http://schemas.microsoft.com/office/drawing/2014/main" id="{3637358E-60E9-FD49-A996-39B1C0B912F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11150" y="760413"/>
            <a:ext cx="6132513" cy="3449637"/>
          </a:xfrm>
          <a:ln w="12700" cap="flat">
            <a:solidFill>
              <a:schemeClr val="tx1"/>
            </a:solidFill>
            <a:miter lim="800000"/>
            <a:headEnd/>
            <a:tailEnd/>
          </a:ln>
        </p:spPr>
      </p:sp>
    </p:spTree>
    <p:extLst>
      <p:ext uri="{BB962C8B-B14F-4D97-AF65-F5344CB8AC3E}">
        <p14:creationId xmlns:p14="http://schemas.microsoft.com/office/powerpoint/2010/main" val="3160523019"/>
      </p:ext>
    </p:extLst>
  </p:cSld>
  <p:clrMapOvr>
    <a:masterClrMapping/>
  </p:clrMapOvr>
</p:notes>
</file>

<file path=ppt/notesSlides/notesSlide9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2574013-7A32-75FC-3777-2E4BD59D3C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’image des diapositives 1">
            <a:extLst>
              <a:ext uri="{FF2B5EF4-FFF2-40B4-BE49-F238E27FC236}">
                <a16:creationId xmlns:a16="http://schemas.microsoft.com/office/drawing/2014/main" id="{23A22790-0A0B-BC89-481E-6BDA1D4A151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>
            <a:extLst>
              <a:ext uri="{FF2B5EF4-FFF2-40B4-BE49-F238E27FC236}">
                <a16:creationId xmlns:a16="http://schemas.microsoft.com/office/drawing/2014/main" id="{9E9EF4D3-C031-C4D3-297D-D149E71A25A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C024A546-B8C3-0379-2505-7487C16DBB4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DF046F9-4A30-0848-A7AE-51D9C9B63815}" type="slidenum">
              <a:rPr lang="fr-FR" smtClean="0"/>
              <a:t>194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4206745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8.png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tiff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Espace réservé du pied de page 6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fr-FR"/>
              <a:t>Programmation orientée objet</a:t>
            </a:r>
          </a:p>
        </p:txBody>
      </p:sp>
      <p:sp>
        <p:nvSpPr>
          <p:cNvPr id="8" name="Espace réservé du numéro de diapositive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FEC3A539-CEB8-AE4B-BB83-0A7D7F63FFAA}" type="slidenum">
              <a:rPr lang="fr-FR" smtClean="0"/>
              <a:pPr/>
              <a:t>‹N°›</a:t>
            </a:fld>
            <a:endParaRPr lang="fr-FR"/>
          </a:p>
        </p:txBody>
      </p:sp>
      <p:pic>
        <p:nvPicPr>
          <p:cNvPr id="9" name="Image 8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Image 3"/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096000" y="5954063"/>
            <a:ext cx="750000" cy="915511"/>
          </a:xfrm>
          <a:prstGeom prst="rect">
            <a:avLst/>
          </a:prstGeom>
        </p:spPr>
      </p:pic>
      <p:pic>
        <p:nvPicPr>
          <p:cNvPr id="5" name="Image 4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400000" y="646362"/>
            <a:ext cx="792000" cy="1669801"/>
          </a:xfrm>
          <a:prstGeom prst="rect">
            <a:avLst/>
          </a:prstGeom>
        </p:spPr>
      </p:pic>
      <p:pic>
        <p:nvPicPr>
          <p:cNvPr id="6" name="Image 5"/>
          <p:cNvPicPr>
            <a:picLocks noChangeAspect="1"/>
          </p:cNvPicPr>
          <p:nvPr userDrawn="1"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42066" y="1445674"/>
            <a:ext cx="2922450" cy="3952236"/>
          </a:xfrm>
          <a:prstGeom prst="rect">
            <a:avLst/>
          </a:prstGeom>
        </p:spPr>
      </p:pic>
      <p:sp>
        <p:nvSpPr>
          <p:cNvPr id="11" name="Titre 10"/>
          <p:cNvSpPr>
            <a:spLocks noGrp="1"/>
          </p:cNvSpPr>
          <p:nvPr>
            <p:ph type="title" hasCustomPrompt="1"/>
          </p:nvPr>
        </p:nvSpPr>
        <p:spPr>
          <a:xfrm>
            <a:off x="5978970" y="2395944"/>
            <a:ext cx="5044630" cy="1325563"/>
          </a:xfrm>
        </p:spPr>
        <p:txBody>
          <a:bodyPr>
            <a:noAutofit/>
          </a:bodyPr>
          <a:lstStyle>
            <a:lvl1pPr>
              <a:defRPr sz="4000">
                <a:solidFill>
                  <a:schemeClr val="accent1"/>
                </a:solidFill>
              </a:defRPr>
            </a:lvl1pPr>
          </a:lstStyle>
          <a:p>
            <a:r>
              <a:rPr lang="fr-FR"/>
              <a:t>TAPEZ ICI VOTRE TITRE </a:t>
            </a:r>
            <a:br>
              <a:rPr lang="fr-FR"/>
            </a:br>
            <a:r>
              <a:rPr lang="fr-FR"/>
              <a:t>DE PRÉSENTATION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 hasCustomPrompt="1"/>
          </p:nvPr>
        </p:nvSpPr>
        <p:spPr>
          <a:xfrm>
            <a:off x="5978970" y="3764373"/>
            <a:ext cx="5033962" cy="1655762"/>
          </a:xfrm>
        </p:spPr>
        <p:txBody>
          <a:bodyPr>
            <a:noAutofit/>
          </a:bodyPr>
          <a:lstStyle>
            <a:lvl1pPr marL="0" indent="0" algn="l">
              <a:buNone/>
              <a:defRPr sz="2100" b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CLIQUEZ POUR MODIFIER LE STYLE </a:t>
            </a:r>
            <a:br>
              <a:rPr lang="fr-FR"/>
            </a:br>
            <a:r>
              <a:rPr lang="fr-FR"/>
              <a:t>DES SOUS-TITRES DU MASQUE</a:t>
            </a:r>
          </a:p>
        </p:txBody>
      </p:sp>
    </p:spTree>
    <p:extLst>
      <p:ext uri="{BB962C8B-B14F-4D97-AF65-F5344CB8AC3E}">
        <p14:creationId xmlns:p14="http://schemas.microsoft.com/office/powerpoint/2010/main" val="502819690"/>
      </p:ext>
    </p:extLst>
  </p:cSld>
  <p:clrMapOvr>
    <a:masterClrMapping/>
  </p:clrMapOvr>
  <p:hf hd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Slide intercalaire+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/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55512" y="3167494"/>
            <a:ext cx="3321050" cy="2852737"/>
          </a:xfrm>
        </p:spPr>
        <p:txBody>
          <a:bodyPr anchor="t">
            <a:normAutofit/>
          </a:bodyPr>
          <a:lstStyle>
            <a:lvl1pPr>
              <a:lnSpc>
                <a:spcPts val="4800"/>
              </a:lnSpc>
              <a:defRPr sz="4000">
                <a:solidFill>
                  <a:schemeClr val="bg1"/>
                </a:solidFill>
              </a:defRPr>
            </a:lvl1pPr>
          </a:lstStyle>
          <a:p>
            <a:r>
              <a:rPr lang="fr-FR"/>
              <a:t>Cliquez et modifiez le titre</a:t>
            </a:r>
          </a:p>
        </p:txBody>
      </p:sp>
      <p:sp>
        <p:nvSpPr>
          <p:cNvPr id="7" name="Espace réservé du pied de page 6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r-FR"/>
              <a:t>Programmation orientée objet</a:t>
            </a:r>
          </a:p>
        </p:txBody>
      </p:sp>
      <p:sp>
        <p:nvSpPr>
          <p:cNvPr id="8" name="Espace réservé du numéro de diapositive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FEC3A539-CEB8-AE4B-BB83-0A7D7F63FFAA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22" name="Espace réservé du texte 21"/>
          <p:cNvSpPr>
            <a:spLocks noGrp="1"/>
          </p:cNvSpPr>
          <p:nvPr>
            <p:ph type="body" sz="quarter" idx="13" hasCustomPrompt="1"/>
          </p:nvPr>
        </p:nvSpPr>
        <p:spPr>
          <a:xfrm>
            <a:off x="955512" y="1299219"/>
            <a:ext cx="1974850" cy="1643063"/>
          </a:xfrm>
        </p:spPr>
        <p:txBody>
          <a:bodyPr>
            <a:noAutofit/>
          </a:bodyPr>
          <a:lstStyle>
            <a:lvl1pPr>
              <a:defRPr sz="12000">
                <a:solidFill>
                  <a:schemeClr val="accent3"/>
                </a:solidFill>
              </a:defRPr>
            </a:lvl1pPr>
          </a:lstStyle>
          <a:p>
            <a:pPr lvl="0"/>
            <a:r>
              <a:rPr lang="fr-FR"/>
              <a:t>XX</a:t>
            </a:r>
          </a:p>
        </p:txBody>
      </p:sp>
      <p:sp>
        <p:nvSpPr>
          <p:cNvPr id="12" name="Rectangle 11"/>
          <p:cNvSpPr/>
          <p:nvPr userDrawn="1"/>
        </p:nvSpPr>
        <p:spPr>
          <a:xfrm>
            <a:off x="5143102" y="0"/>
            <a:ext cx="7048898" cy="56769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Espace réservé du texte 8"/>
          <p:cNvSpPr>
            <a:spLocks noGrp="1"/>
          </p:cNvSpPr>
          <p:nvPr>
            <p:ph type="body" sz="quarter" idx="14"/>
          </p:nvPr>
        </p:nvSpPr>
        <p:spPr>
          <a:xfrm>
            <a:off x="7340600" y="952500"/>
            <a:ext cx="3352800" cy="4089400"/>
          </a:xfrm>
        </p:spPr>
        <p:txBody>
          <a:bodyPr/>
          <a:lstStyle>
            <a:lvl1pPr>
              <a:spcBef>
                <a:spcPts val="2200"/>
              </a:spcBef>
              <a:defRPr>
                <a:solidFill>
                  <a:schemeClr val="accent4"/>
                </a:solidFill>
              </a:defRPr>
            </a:lvl1pPr>
            <a:lvl2pPr>
              <a:lnSpc>
                <a:spcPts val="2200"/>
              </a:lnSpc>
              <a:defRPr sz="1800">
                <a:solidFill>
                  <a:schemeClr val="bg1"/>
                </a:solidFill>
              </a:defRPr>
            </a:lvl2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</p:txBody>
      </p:sp>
      <p:pic>
        <p:nvPicPr>
          <p:cNvPr id="11" name="Image 10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92601" y="292100"/>
            <a:ext cx="1959221" cy="316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4585045"/>
      </p:ext>
    </p:extLst>
  </p:cSld>
  <p:clrMapOvr>
    <a:masterClrMapping/>
  </p:clrMapOvr>
  <p:hf hd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Slide intercalaire+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/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55512" y="3167494"/>
            <a:ext cx="3321050" cy="2852737"/>
          </a:xfrm>
        </p:spPr>
        <p:txBody>
          <a:bodyPr anchor="t">
            <a:noAutofit/>
          </a:bodyPr>
          <a:lstStyle>
            <a:lvl1pPr>
              <a:lnSpc>
                <a:spcPts val="4800"/>
              </a:lnSpc>
              <a:defRPr sz="4000">
                <a:solidFill>
                  <a:schemeClr val="bg1"/>
                </a:solidFill>
              </a:defRPr>
            </a:lvl1pPr>
          </a:lstStyle>
          <a:p>
            <a:r>
              <a:rPr lang="fr-FR"/>
              <a:t>Cliquez et modifiez le titre</a:t>
            </a:r>
          </a:p>
        </p:txBody>
      </p:sp>
      <p:sp>
        <p:nvSpPr>
          <p:cNvPr id="7" name="Espace réservé du pied de page 6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r-FR"/>
              <a:t>Programmation orientée objet</a:t>
            </a:r>
          </a:p>
        </p:txBody>
      </p:sp>
      <p:sp>
        <p:nvSpPr>
          <p:cNvPr id="8" name="Espace réservé du numéro de diapositive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FEC3A539-CEB8-AE4B-BB83-0A7D7F63FFAA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22" name="Espace réservé du texte 21"/>
          <p:cNvSpPr>
            <a:spLocks noGrp="1"/>
          </p:cNvSpPr>
          <p:nvPr>
            <p:ph type="body" sz="quarter" idx="13" hasCustomPrompt="1"/>
          </p:nvPr>
        </p:nvSpPr>
        <p:spPr>
          <a:xfrm>
            <a:off x="955512" y="1299219"/>
            <a:ext cx="1974850" cy="1643063"/>
          </a:xfrm>
        </p:spPr>
        <p:txBody>
          <a:bodyPr>
            <a:noAutofit/>
          </a:bodyPr>
          <a:lstStyle>
            <a:lvl1pPr>
              <a:defRPr sz="12000">
                <a:solidFill>
                  <a:schemeClr val="accent2"/>
                </a:solidFill>
              </a:defRPr>
            </a:lvl1pPr>
          </a:lstStyle>
          <a:p>
            <a:pPr lvl="0"/>
            <a:r>
              <a:rPr lang="fr-FR"/>
              <a:t>XX</a:t>
            </a:r>
          </a:p>
        </p:txBody>
      </p:sp>
      <p:sp>
        <p:nvSpPr>
          <p:cNvPr id="12" name="Rectangle 11"/>
          <p:cNvSpPr/>
          <p:nvPr userDrawn="1"/>
        </p:nvSpPr>
        <p:spPr>
          <a:xfrm>
            <a:off x="5143102" y="0"/>
            <a:ext cx="7048898" cy="56769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accent2"/>
              </a:solidFill>
            </a:endParaRPr>
          </a:p>
        </p:txBody>
      </p:sp>
      <p:sp>
        <p:nvSpPr>
          <p:cNvPr id="9" name="Espace réservé du texte 8"/>
          <p:cNvSpPr>
            <a:spLocks noGrp="1"/>
          </p:cNvSpPr>
          <p:nvPr>
            <p:ph type="body" sz="quarter" idx="14"/>
          </p:nvPr>
        </p:nvSpPr>
        <p:spPr>
          <a:xfrm>
            <a:off x="7340600" y="952500"/>
            <a:ext cx="3352800" cy="4089400"/>
          </a:xfrm>
        </p:spPr>
        <p:txBody>
          <a:bodyPr/>
          <a:lstStyle>
            <a:lvl1pPr>
              <a:spcBef>
                <a:spcPts val="2200"/>
              </a:spcBef>
              <a:defRPr/>
            </a:lvl1pPr>
            <a:lvl2pPr>
              <a:lnSpc>
                <a:spcPts val="2200"/>
              </a:lnSpc>
              <a:defRPr sz="1800">
                <a:solidFill>
                  <a:schemeClr val="tx1"/>
                </a:solidFill>
              </a:defRPr>
            </a:lvl2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</p:txBody>
      </p:sp>
      <p:pic>
        <p:nvPicPr>
          <p:cNvPr id="11" name="Image 10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92601" y="279400"/>
            <a:ext cx="1959221" cy="316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3057051"/>
      </p:ext>
    </p:extLst>
  </p:cSld>
  <p:clrMapOvr>
    <a:masterClrMapping/>
  </p:clrMapOvr>
  <p:hf hd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lide intercalai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/>
          <p:cNvSpPr/>
          <p:nvPr userDrawn="1"/>
        </p:nvSpPr>
        <p:spPr>
          <a:xfrm>
            <a:off x="0" y="0"/>
            <a:ext cx="82931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432302" y="3167494"/>
            <a:ext cx="4018471" cy="2852737"/>
          </a:xfrm>
        </p:spPr>
        <p:txBody>
          <a:bodyPr anchor="t">
            <a:noAutofit/>
          </a:bodyPr>
          <a:lstStyle>
            <a:lvl1pPr>
              <a:lnSpc>
                <a:spcPts val="4800"/>
              </a:lnSpc>
              <a:defRPr sz="4000">
                <a:solidFill>
                  <a:schemeClr val="bg1"/>
                </a:solidFill>
              </a:defRPr>
            </a:lvl1pPr>
          </a:lstStyle>
          <a:p>
            <a:r>
              <a:rPr lang="fr-FR"/>
              <a:t>Cliquez et modifiez le titre</a:t>
            </a:r>
          </a:p>
        </p:txBody>
      </p:sp>
      <p:sp>
        <p:nvSpPr>
          <p:cNvPr id="7" name="Espace réservé du pied de page 6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r-FR"/>
              <a:t>Programmation orientée objet</a:t>
            </a:r>
          </a:p>
        </p:txBody>
      </p:sp>
      <p:sp>
        <p:nvSpPr>
          <p:cNvPr id="8" name="Espace réservé du numéro de diapositive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FEC3A539-CEB8-AE4B-BB83-0A7D7F63FFAA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22" name="Espace réservé du texte 21"/>
          <p:cNvSpPr>
            <a:spLocks noGrp="1"/>
          </p:cNvSpPr>
          <p:nvPr>
            <p:ph type="body" sz="quarter" idx="13" hasCustomPrompt="1"/>
          </p:nvPr>
        </p:nvSpPr>
        <p:spPr>
          <a:xfrm>
            <a:off x="1432302" y="1299219"/>
            <a:ext cx="2389569" cy="1643063"/>
          </a:xfrm>
        </p:spPr>
        <p:txBody>
          <a:bodyPr>
            <a:noAutofit/>
          </a:bodyPr>
          <a:lstStyle>
            <a:lvl1pPr>
              <a:defRPr sz="12000">
                <a:solidFill>
                  <a:schemeClr val="accent1"/>
                </a:solidFill>
              </a:defRPr>
            </a:lvl1pPr>
          </a:lstStyle>
          <a:p>
            <a:pPr lvl="0"/>
            <a:r>
              <a:rPr lang="fr-FR"/>
              <a:t>XX</a:t>
            </a:r>
          </a:p>
        </p:txBody>
      </p:sp>
      <p:sp>
        <p:nvSpPr>
          <p:cNvPr id="12" name="Rectangle 11"/>
          <p:cNvSpPr/>
          <p:nvPr userDrawn="1"/>
        </p:nvSpPr>
        <p:spPr>
          <a:xfrm>
            <a:off x="7051512" y="0"/>
            <a:ext cx="5140488" cy="56769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3" name="Image 1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92468" y="366200"/>
            <a:ext cx="1959221" cy="316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087999"/>
      </p:ext>
    </p:extLst>
  </p:cSld>
  <p:clrMapOvr>
    <a:masterClrMapping/>
  </p:clrMapOvr>
  <p:hf hd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Slide intercalai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/>
          <p:cNvSpPr/>
          <p:nvPr userDrawn="1"/>
        </p:nvSpPr>
        <p:spPr>
          <a:xfrm>
            <a:off x="0" y="0"/>
            <a:ext cx="82931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432302" y="3167494"/>
            <a:ext cx="4018471" cy="2852737"/>
          </a:xfrm>
        </p:spPr>
        <p:txBody>
          <a:bodyPr anchor="t">
            <a:noAutofit/>
          </a:bodyPr>
          <a:lstStyle>
            <a:lvl1pPr>
              <a:lnSpc>
                <a:spcPts val="4800"/>
              </a:lnSpc>
              <a:defRPr sz="4000">
                <a:solidFill>
                  <a:schemeClr val="bg1"/>
                </a:solidFill>
              </a:defRPr>
            </a:lvl1pPr>
          </a:lstStyle>
          <a:p>
            <a:r>
              <a:rPr lang="fr-FR"/>
              <a:t>Cliquez et modifiez le titre</a:t>
            </a:r>
          </a:p>
        </p:txBody>
      </p:sp>
      <p:sp>
        <p:nvSpPr>
          <p:cNvPr id="7" name="Espace réservé du pied de page 6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r-FR"/>
              <a:t>Programmation orientée objet</a:t>
            </a:r>
          </a:p>
        </p:txBody>
      </p:sp>
      <p:sp>
        <p:nvSpPr>
          <p:cNvPr id="8" name="Espace réservé du numéro de diapositive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FEC3A539-CEB8-AE4B-BB83-0A7D7F63FFAA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22" name="Espace réservé du texte 21"/>
          <p:cNvSpPr>
            <a:spLocks noGrp="1"/>
          </p:cNvSpPr>
          <p:nvPr>
            <p:ph type="body" sz="quarter" idx="13" hasCustomPrompt="1"/>
          </p:nvPr>
        </p:nvSpPr>
        <p:spPr>
          <a:xfrm>
            <a:off x="1432302" y="1299219"/>
            <a:ext cx="2389569" cy="1643063"/>
          </a:xfrm>
        </p:spPr>
        <p:txBody>
          <a:bodyPr>
            <a:noAutofit/>
          </a:bodyPr>
          <a:lstStyle>
            <a:lvl1pPr>
              <a:defRPr sz="12000">
                <a:solidFill>
                  <a:schemeClr val="tx2"/>
                </a:solidFill>
              </a:defRPr>
            </a:lvl1pPr>
          </a:lstStyle>
          <a:p>
            <a:pPr lvl="0"/>
            <a:r>
              <a:rPr lang="fr-FR"/>
              <a:t>XX</a:t>
            </a:r>
          </a:p>
        </p:txBody>
      </p:sp>
      <p:sp>
        <p:nvSpPr>
          <p:cNvPr id="12" name="Rectangle 11"/>
          <p:cNvSpPr/>
          <p:nvPr userDrawn="1"/>
        </p:nvSpPr>
        <p:spPr>
          <a:xfrm>
            <a:off x="7051512" y="0"/>
            <a:ext cx="5140488" cy="56769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0" name="Image 9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05168" y="366200"/>
            <a:ext cx="1959221" cy="316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1467370"/>
      </p:ext>
    </p:extLst>
  </p:cSld>
  <p:clrMapOvr>
    <a:masterClrMapping/>
  </p:clrMapOvr>
  <p:hf hd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Slide intercalai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/>
          <p:cNvSpPr/>
          <p:nvPr userDrawn="1"/>
        </p:nvSpPr>
        <p:spPr>
          <a:xfrm>
            <a:off x="0" y="0"/>
            <a:ext cx="82931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432302" y="3167494"/>
            <a:ext cx="4018471" cy="2852737"/>
          </a:xfrm>
        </p:spPr>
        <p:txBody>
          <a:bodyPr anchor="t">
            <a:noAutofit/>
          </a:bodyPr>
          <a:lstStyle>
            <a:lvl1pPr>
              <a:lnSpc>
                <a:spcPts val="4800"/>
              </a:lnSpc>
              <a:defRPr sz="4000">
                <a:solidFill>
                  <a:schemeClr val="bg1"/>
                </a:solidFill>
              </a:defRPr>
            </a:lvl1pPr>
          </a:lstStyle>
          <a:p>
            <a:r>
              <a:rPr lang="fr-FR"/>
              <a:t>Cliquez et modifiez le titre</a:t>
            </a:r>
          </a:p>
        </p:txBody>
      </p:sp>
      <p:sp>
        <p:nvSpPr>
          <p:cNvPr id="7" name="Espace réservé du pied de page 6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r-FR"/>
              <a:t>Programmation orientée objet</a:t>
            </a:r>
          </a:p>
        </p:txBody>
      </p:sp>
      <p:sp>
        <p:nvSpPr>
          <p:cNvPr id="8" name="Espace réservé du numéro de diapositive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FEC3A539-CEB8-AE4B-BB83-0A7D7F63FFAA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22" name="Espace réservé du texte 21"/>
          <p:cNvSpPr>
            <a:spLocks noGrp="1"/>
          </p:cNvSpPr>
          <p:nvPr>
            <p:ph type="body" sz="quarter" idx="13" hasCustomPrompt="1"/>
          </p:nvPr>
        </p:nvSpPr>
        <p:spPr>
          <a:xfrm>
            <a:off x="1432302" y="1299219"/>
            <a:ext cx="2389569" cy="1643063"/>
          </a:xfrm>
        </p:spPr>
        <p:txBody>
          <a:bodyPr>
            <a:noAutofit/>
          </a:bodyPr>
          <a:lstStyle>
            <a:lvl1pPr>
              <a:defRPr sz="12000">
                <a:solidFill>
                  <a:schemeClr val="bg2"/>
                </a:solidFill>
              </a:defRPr>
            </a:lvl1pPr>
          </a:lstStyle>
          <a:p>
            <a:pPr lvl="0"/>
            <a:r>
              <a:rPr lang="fr-FR"/>
              <a:t>XX</a:t>
            </a:r>
          </a:p>
        </p:txBody>
      </p:sp>
      <p:sp>
        <p:nvSpPr>
          <p:cNvPr id="12" name="Rectangle 11"/>
          <p:cNvSpPr/>
          <p:nvPr userDrawn="1"/>
        </p:nvSpPr>
        <p:spPr>
          <a:xfrm>
            <a:off x="7051512" y="0"/>
            <a:ext cx="5140488" cy="56769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0" name="Image 9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10301" y="355600"/>
            <a:ext cx="1959221" cy="316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5143447"/>
      </p:ext>
    </p:extLst>
  </p:cSld>
  <p:clrMapOvr>
    <a:masterClrMapping/>
  </p:clrMapOvr>
  <p:hf hd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Slide intercalai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/>
          <p:cNvSpPr/>
          <p:nvPr userDrawn="1"/>
        </p:nvSpPr>
        <p:spPr>
          <a:xfrm>
            <a:off x="0" y="0"/>
            <a:ext cx="82931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432302" y="3167494"/>
            <a:ext cx="4018471" cy="2852737"/>
          </a:xfrm>
        </p:spPr>
        <p:txBody>
          <a:bodyPr anchor="t">
            <a:normAutofit/>
          </a:bodyPr>
          <a:lstStyle>
            <a:lvl1pPr>
              <a:lnSpc>
                <a:spcPts val="4800"/>
              </a:lnSpc>
              <a:defRPr sz="4000">
                <a:solidFill>
                  <a:schemeClr val="bg1"/>
                </a:solidFill>
              </a:defRPr>
            </a:lvl1pPr>
          </a:lstStyle>
          <a:p>
            <a:r>
              <a:rPr lang="fr-FR"/>
              <a:t>Cliquez et modifiez le titre</a:t>
            </a:r>
          </a:p>
        </p:txBody>
      </p:sp>
      <p:sp>
        <p:nvSpPr>
          <p:cNvPr id="7" name="Espace réservé du pied de page 6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r-FR"/>
              <a:t>Programmation orientée objet</a:t>
            </a:r>
          </a:p>
        </p:txBody>
      </p:sp>
      <p:sp>
        <p:nvSpPr>
          <p:cNvPr id="8" name="Espace réservé du numéro de diapositive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FEC3A539-CEB8-AE4B-BB83-0A7D7F63FFAA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22" name="Espace réservé du texte 21"/>
          <p:cNvSpPr>
            <a:spLocks noGrp="1"/>
          </p:cNvSpPr>
          <p:nvPr>
            <p:ph type="body" sz="quarter" idx="13" hasCustomPrompt="1"/>
          </p:nvPr>
        </p:nvSpPr>
        <p:spPr>
          <a:xfrm>
            <a:off x="1432302" y="1299219"/>
            <a:ext cx="2389569" cy="1643063"/>
          </a:xfrm>
        </p:spPr>
        <p:txBody>
          <a:bodyPr>
            <a:noAutofit/>
          </a:bodyPr>
          <a:lstStyle>
            <a:lvl1pPr>
              <a:defRPr sz="12000">
                <a:solidFill>
                  <a:schemeClr val="accent3"/>
                </a:solidFill>
              </a:defRPr>
            </a:lvl1pPr>
          </a:lstStyle>
          <a:p>
            <a:pPr lvl="0"/>
            <a:r>
              <a:rPr lang="fr-FR"/>
              <a:t>XX</a:t>
            </a:r>
          </a:p>
        </p:txBody>
      </p:sp>
      <p:sp>
        <p:nvSpPr>
          <p:cNvPr id="12" name="Rectangle 11"/>
          <p:cNvSpPr/>
          <p:nvPr userDrawn="1"/>
        </p:nvSpPr>
        <p:spPr>
          <a:xfrm>
            <a:off x="7051512" y="0"/>
            <a:ext cx="5140488" cy="56769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0" name="Image 9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92467" y="353500"/>
            <a:ext cx="1959221" cy="316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442618"/>
      </p:ext>
    </p:extLst>
  </p:cSld>
  <p:clrMapOvr>
    <a:masterClrMapping/>
  </p:clrMapOvr>
  <p:hf hdr="0" dt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Slide intercalai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/>
          <p:cNvSpPr/>
          <p:nvPr userDrawn="1"/>
        </p:nvSpPr>
        <p:spPr>
          <a:xfrm>
            <a:off x="0" y="0"/>
            <a:ext cx="82931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432302" y="3167494"/>
            <a:ext cx="4018471" cy="2852737"/>
          </a:xfrm>
        </p:spPr>
        <p:txBody>
          <a:bodyPr anchor="t">
            <a:noAutofit/>
          </a:bodyPr>
          <a:lstStyle>
            <a:lvl1pPr>
              <a:lnSpc>
                <a:spcPts val="4800"/>
              </a:lnSpc>
              <a:defRPr sz="4000">
                <a:solidFill>
                  <a:schemeClr val="bg1"/>
                </a:solidFill>
              </a:defRPr>
            </a:lvl1pPr>
          </a:lstStyle>
          <a:p>
            <a:r>
              <a:rPr lang="fr-FR"/>
              <a:t>Cliquez et modifiez le titre</a:t>
            </a:r>
          </a:p>
        </p:txBody>
      </p:sp>
      <p:sp>
        <p:nvSpPr>
          <p:cNvPr id="7" name="Espace réservé du pied de page 6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r-FR"/>
              <a:t>Programmation orientée objet</a:t>
            </a:r>
          </a:p>
        </p:txBody>
      </p:sp>
      <p:sp>
        <p:nvSpPr>
          <p:cNvPr id="8" name="Espace réservé du numéro de diapositive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FEC3A539-CEB8-AE4B-BB83-0A7D7F63FFAA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22" name="Espace réservé du texte 21"/>
          <p:cNvSpPr>
            <a:spLocks noGrp="1"/>
          </p:cNvSpPr>
          <p:nvPr>
            <p:ph type="body" sz="quarter" idx="13" hasCustomPrompt="1"/>
          </p:nvPr>
        </p:nvSpPr>
        <p:spPr>
          <a:xfrm>
            <a:off x="1432302" y="1299219"/>
            <a:ext cx="2389569" cy="1643063"/>
          </a:xfrm>
        </p:spPr>
        <p:txBody>
          <a:bodyPr>
            <a:noAutofit/>
          </a:bodyPr>
          <a:lstStyle>
            <a:lvl1pPr>
              <a:defRPr sz="12000">
                <a:solidFill>
                  <a:schemeClr val="accent2"/>
                </a:solidFill>
              </a:defRPr>
            </a:lvl1pPr>
          </a:lstStyle>
          <a:p>
            <a:pPr lvl="0"/>
            <a:r>
              <a:rPr lang="fr-FR"/>
              <a:t>XX</a:t>
            </a:r>
          </a:p>
        </p:txBody>
      </p:sp>
      <p:sp>
        <p:nvSpPr>
          <p:cNvPr id="12" name="Rectangle 11"/>
          <p:cNvSpPr/>
          <p:nvPr userDrawn="1"/>
        </p:nvSpPr>
        <p:spPr>
          <a:xfrm>
            <a:off x="7051512" y="0"/>
            <a:ext cx="5140488" cy="56769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0" name="Image 9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92468" y="366200"/>
            <a:ext cx="1959221" cy="316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3482555"/>
      </p:ext>
    </p:extLst>
  </p:cSld>
  <p:clrMapOvr>
    <a:masterClrMapping/>
  </p:clrMapOvr>
  <p:hf hdr="0" dt="0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 2 colonn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et modifiez le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534013" y="2246178"/>
            <a:ext cx="4320000" cy="3455376"/>
          </a:xfrm>
        </p:spPr>
        <p:txBody>
          <a:bodyPr/>
          <a:lstStyle>
            <a:lvl1pPr>
              <a:defRPr sz="2200"/>
            </a:lvl1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13" name="Espace réservé du contenu 2"/>
          <p:cNvSpPr>
            <a:spLocks noGrp="1"/>
          </p:cNvSpPr>
          <p:nvPr>
            <p:ph idx="12"/>
          </p:nvPr>
        </p:nvSpPr>
        <p:spPr>
          <a:xfrm>
            <a:off x="6215231" y="2246178"/>
            <a:ext cx="4320000" cy="3455376"/>
          </a:xfrm>
        </p:spPr>
        <p:txBody>
          <a:bodyPr/>
          <a:lstStyle>
            <a:lvl1pPr>
              <a:defRPr sz="2200"/>
            </a:lvl1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fr-FR"/>
              <a:t>Programmation orientée objet</a:t>
            </a:r>
          </a:p>
        </p:txBody>
      </p:sp>
      <p:sp>
        <p:nvSpPr>
          <p:cNvPr id="14" name="Espace réservé du numéro de diapositive 13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FEC3A539-CEB8-AE4B-BB83-0A7D7F63FFAA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64996619"/>
      </p:ext>
    </p:extLst>
  </p:cSld>
  <p:clrMapOvr>
    <a:masterClrMapping/>
  </p:clrMapOvr>
  <p:hf hdr="0" dt="0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pour une image  2"/>
          <p:cNvSpPr>
            <a:spLocks noGrp="1"/>
          </p:cNvSpPr>
          <p:nvPr>
            <p:ph type="pic" idx="1"/>
          </p:nvPr>
        </p:nvSpPr>
        <p:spPr>
          <a:xfrm>
            <a:off x="8064500" y="2171700"/>
            <a:ext cx="3328988" cy="3556000"/>
          </a:xfrm>
        </p:spPr>
        <p:txBody>
          <a:bodyPr anchor="ctr">
            <a:normAutofit/>
          </a:bodyPr>
          <a:lstStyle>
            <a:lvl1pPr marL="0" indent="0" algn="ctr">
              <a:buNone/>
              <a:defRPr sz="1200">
                <a:solidFill>
                  <a:schemeClr val="tx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pic>
        <p:nvPicPr>
          <p:cNvPr id="11" name="Image 10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754247" y="4498446"/>
            <a:ext cx="432000" cy="910800"/>
          </a:xfrm>
          <a:prstGeom prst="rect">
            <a:avLst/>
          </a:prstGeom>
        </p:spPr>
      </p:pic>
      <p:sp>
        <p:nvSpPr>
          <p:cNvPr id="12" name="Titre 1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fr-FR"/>
              <a:t>Cliquez et modifiez le titre</a:t>
            </a:r>
          </a:p>
        </p:txBody>
      </p:sp>
      <p:sp>
        <p:nvSpPr>
          <p:cNvPr id="15" name="Espace réservé du contenu 2"/>
          <p:cNvSpPr>
            <a:spLocks noGrp="1"/>
          </p:cNvSpPr>
          <p:nvPr>
            <p:ph idx="14"/>
          </p:nvPr>
        </p:nvSpPr>
        <p:spPr>
          <a:xfrm>
            <a:off x="767750" y="2171700"/>
            <a:ext cx="3325813" cy="3556000"/>
          </a:xfrm>
        </p:spPr>
        <p:txBody>
          <a:bodyPr/>
          <a:lstStyle>
            <a:lvl1pPr>
              <a:defRPr sz="2200"/>
            </a:lvl1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16" name="Espace réservé du contenu 2"/>
          <p:cNvSpPr>
            <a:spLocks noGrp="1"/>
          </p:cNvSpPr>
          <p:nvPr>
            <p:ph idx="15"/>
          </p:nvPr>
        </p:nvSpPr>
        <p:spPr>
          <a:xfrm>
            <a:off x="4416125" y="2171700"/>
            <a:ext cx="3325813" cy="3556000"/>
          </a:xfrm>
        </p:spPr>
        <p:txBody>
          <a:bodyPr/>
          <a:lstStyle>
            <a:lvl1pPr>
              <a:defRPr sz="2200"/>
            </a:lvl1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17" name="Espace réservé du pied de page 16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r>
              <a:rPr lang="fr-FR"/>
              <a:t>Programmation orientée objet</a:t>
            </a:r>
          </a:p>
        </p:txBody>
      </p:sp>
      <p:sp>
        <p:nvSpPr>
          <p:cNvPr id="18" name="Espace réservé du numéro de diapositive 17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FEC3A539-CEB8-AE4B-BB83-0A7D7F63FFAA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1205386"/>
      </p:ext>
    </p:extLst>
  </p:cSld>
  <p:clrMapOvr>
    <a:masterClrMapping/>
  </p:clrMapOvr>
  <p:hf hdr="0" dt="0"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et modifiez le titre</a:t>
            </a:r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fr-FR"/>
              <a:t>Programmation orientée objet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FEC3A539-CEB8-AE4B-BB83-0A7D7F63FFAA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32585887"/>
      </p:ext>
    </p:extLst>
  </p:cSld>
  <p:clrMapOvr>
    <a:masterClrMapping/>
  </p:clrMapOvr>
  <p:hf hd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e de titre+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 userDrawn="1"/>
        </p:nvSpPr>
        <p:spPr>
          <a:xfrm>
            <a:off x="4191000" y="0"/>
            <a:ext cx="8001000" cy="56388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 hasCustomPrompt="1"/>
          </p:nvPr>
        </p:nvSpPr>
        <p:spPr>
          <a:xfrm>
            <a:off x="5978525" y="3768184"/>
            <a:ext cx="5145088" cy="887570"/>
          </a:xfrm>
        </p:spPr>
        <p:txBody>
          <a:bodyPr>
            <a:noAutofit/>
          </a:bodyPr>
          <a:lstStyle>
            <a:lvl1pPr marL="0" indent="0" algn="l">
              <a:buNone/>
              <a:defRPr sz="2100" b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CLIQUEZ POUR MODIFIER LE STYLE </a:t>
            </a:r>
            <a:br>
              <a:rPr lang="fr-FR"/>
            </a:br>
            <a:r>
              <a:rPr lang="fr-FR"/>
              <a:t>DES SOUS-TITRES DU MASQUE</a:t>
            </a:r>
          </a:p>
        </p:txBody>
      </p:sp>
      <p:sp>
        <p:nvSpPr>
          <p:cNvPr id="29" name="Rectangle 28"/>
          <p:cNvSpPr/>
          <p:nvPr userDrawn="1"/>
        </p:nvSpPr>
        <p:spPr>
          <a:xfrm>
            <a:off x="10109200" y="5638800"/>
            <a:ext cx="2082800" cy="1219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4" name="Image 3"/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145"/>
          <a:stretch/>
        </p:blipFill>
        <p:spPr>
          <a:xfrm>
            <a:off x="5829300" y="0"/>
            <a:ext cx="750000" cy="1068357"/>
          </a:xfrm>
          <a:prstGeom prst="rect">
            <a:avLst/>
          </a:prstGeom>
        </p:spPr>
      </p:pic>
      <p:pic>
        <p:nvPicPr>
          <p:cNvPr id="5" name="Image 4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400000" y="4655754"/>
            <a:ext cx="792000" cy="1669801"/>
          </a:xfrm>
          <a:prstGeom prst="rect">
            <a:avLst/>
          </a:prstGeom>
        </p:spPr>
      </p:pic>
      <p:sp>
        <p:nvSpPr>
          <p:cNvPr id="11" name="Titre 10"/>
          <p:cNvSpPr>
            <a:spLocks noGrp="1"/>
          </p:cNvSpPr>
          <p:nvPr>
            <p:ph type="title" hasCustomPrompt="1"/>
          </p:nvPr>
        </p:nvSpPr>
        <p:spPr>
          <a:xfrm>
            <a:off x="5978970" y="2395944"/>
            <a:ext cx="5144643" cy="1325563"/>
          </a:xfrm>
        </p:spPr>
        <p:txBody>
          <a:bodyPr>
            <a:noAutofit/>
          </a:bodyPr>
          <a:lstStyle>
            <a:lvl1pPr>
              <a:defRPr sz="4000">
                <a:solidFill>
                  <a:schemeClr val="accent1"/>
                </a:solidFill>
              </a:defRPr>
            </a:lvl1pPr>
          </a:lstStyle>
          <a:p>
            <a:r>
              <a:rPr lang="fr-FR"/>
              <a:t>TAPEZ ICI VOTRE TITRE </a:t>
            </a:r>
            <a:br>
              <a:rPr lang="fr-FR"/>
            </a:br>
            <a:r>
              <a:rPr lang="fr-FR"/>
              <a:t>DE PRÉSENTATION</a:t>
            </a:r>
          </a:p>
        </p:txBody>
      </p:sp>
      <p:sp>
        <p:nvSpPr>
          <p:cNvPr id="27" name="Forme libre 26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5130800" cy="6858000"/>
          </a:xfrm>
          <a:custGeom>
            <a:avLst/>
            <a:gdLst>
              <a:gd name="connsiteX0" fmla="*/ 0 w 5130800"/>
              <a:gd name="connsiteY0" fmla="*/ 0 h 6858000"/>
              <a:gd name="connsiteX1" fmla="*/ 4235450 w 5130800"/>
              <a:gd name="connsiteY1" fmla="*/ 0 h 6858000"/>
              <a:gd name="connsiteX2" fmla="*/ 4235450 w 5130800"/>
              <a:gd name="connsiteY2" fmla="*/ 5638800 h 6858000"/>
              <a:gd name="connsiteX3" fmla="*/ 5130800 w 5130800"/>
              <a:gd name="connsiteY3" fmla="*/ 5638800 h 6858000"/>
              <a:gd name="connsiteX4" fmla="*/ 5130800 w 5130800"/>
              <a:gd name="connsiteY4" fmla="*/ 6858000 h 6858000"/>
              <a:gd name="connsiteX5" fmla="*/ 0 w 5130800"/>
              <a:gd name="connsiteY5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130800" h="6858000">
                <a:moveTo>
                  <a:pt x="0" y="0"/>
                </a:moveTo>
                <a:lnTo>
                  <a:pt x="4235450" y="0"/>
                </a:lnTo>
                <a:lnTo>
                  <a:pt x="4235450" y="5638800"/>
                </a:lnTo>
                <a:lnTo>
                  <a:pt x="5130800" y="5638800"/>
                </a:lnTo>
                <a:lnTo>
                  <a:pt x="5130800" y="6858000"/>
                </a:lnTo>
                <a:lnTo>
                  <a:pt x="0" y="6858000"/>
                </a:lnTo>
                <a:close/>
              </a:path>
            </a:pathLst>
          </a:custGeom>
        </p:spPr>
        <p:txBody>
          <a:bodyPr wrap="square">
            <a:noAutofit/>
          </a:bodyPr>
          <a:lstStyle>
            <a:lvl1pPr algn="ctr">
              <a:defRPr sz="1200" b="0"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pic>
        <p:nvPicPr>
          <p:cNvPr id="28" name="Image 27"/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515600" y="201062"/>
            <a:ext cx="1421702" cy="16658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4425671"/>
      </p:ext>
    </p:extLst>
  </p:cSld>
  <p:clrMapOvr>
    <a:masterClrMapping/>
  </p:clrMapOvr>
  <p:hf hdr="0" dt="0"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-1" y="441064"/>
            <a:ext cx="570155" cy="128016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47254558"/>
      </p:ext>
    </p:extLst>
  </p:cSld>
  <p:clrMapOvr>
    <a:masterClrMapping/>
  </p:clrMapOvr>
  <p:hf hdr="0" dt="0"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8">
            <a:extLst>
              <a:ext uri="{FF2B5EF4-FFF2-40B4-BE49-F238E27FC236}">
                <a16:creationId xmlns:a16="http://schemas.microsoft.com/office/drawing/2014/main" id="{BFCBE65A-68FA-1ABD-3CB0-16149D72A087}"/>
              </a:ext>
            </a:extLst>
          </p:cNvPr>
          <p:cNvSpPr>
            <a:spLocks noChangeArrowheads="1"/>
          </p:cNvSpPr>
          <p:nvPr userDrawn="1"/>
        </p:nvSpPr>
        <p:spPr bwMode="gray">
          <a:xfrm>
            <a:off x="177800" y="1125539"/>
            <a:ext cx="11389784" cy="65087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defRPr/>
            </a:pPr>
            <a:endParaRPr kumimoji="1" lang="fr-FR" altLang="fr-FR" sz="2400"/>
          </a:p>
        </p:txBody>
      </p:sp>
      <p:pic>
        <p:nvPicPr>
          <p:cNvPr id="5" name="Image 7">
            <a:extLst>
              <a:ext uri="{FF2B5EF4-FFF2-40B4-BE49-F238E27FC236}">
                <a16:creationId xmlns:a16="http://schemas.microsoft.com/office/drawing/2014/main" id="{05A5F009-B852-F68F-AF45-A9D4EEEDA6BB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838200"/>
            <a:ext cx="2262717" cy="503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et modifiez le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e la date 3">
            <a:extLst>
              <a:ext uri="{FF2B5EF4-FFF2-40B4-BE49-F238E27FC236}">
                <a16:creationId xmlns:a16="http://schemas.microsoft.com/office/drawing/2014/main" id="{F92591EC-4570-1DCD-7DBE-70C70808DD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Espace réservé du pied de page 4">
            <a:extLst>
              <a:ext uri="{FF2B5EF4-FFF2-40B4-BE49-F238E27FC236}">
                <a16:creationId xmlns:a16="http://schemas.microsoft.com/office/drawing/2014/main" id="{3E275B9A-65AF-6757-9477-1F78C5DB4F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8" name="Espace réservé du numéro de diapositive 5">
            <a:extLst>
              <a:ext uri="{FF2B5EF4-FFF2-40B4-BE49-F238E27FC236}">
                <a16:creationId xmlns:a16="http://schemas.microsoft.com/office/drawing/2014/main" id="{E3764452-FE38-ACD5-1B0F-74A7BECF07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A238926-4095-4CD3-A078-0F79487D6517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347324169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92615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189785" y="1600201"/>
            <a:ext cx="5392615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Rectangle 2">
            <a:extLst>
              <a:ext uri="{FF2B5EF4-FFF2-40B4-BE49-F238E27FC236}">
                <a16:creationId xmlns:a16="http://schemas.microsoft.com/office/drawing/2014/main" id="{F7210E73-6A5B-7913-A5C2-72759EF7A9F0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Rectangle 3">
            <a:extLst>
              <a:ext uri="{FF2B5EF4-FFF2-40B4-BE49-F238E27FC236}">
                <a16:creationId xmlns:a16="http://schemas.microsoft.com/office/drawing/2014/main" id="{B6832FE5-1723-BAEC-2774-F8FFC4223CB9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 altLang="fr-FR"/>
              <a:t>T.‹#›</a:t>
            </a:r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5CAF3E2C-F804-821E-C772-B02479FA80D0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8B3404D-C116-41F8-9407-4722AC7756C6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314896112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, Photo 1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336E9A-8E96-CD8C-7598-F87632CD81C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29768" y="5276088"/>
            <a:ext cx="11347704" cy="786384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defRPr lang="en-US" sz="4400" dirty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BDC76B8-60F6-62D3-9F73-E8166220301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29768" y="5980176"/>
            <a:ext cx="11347704" cy="530352"/>
          </a:xfrm>
        </p:spPr>
        <p:txBody>
          <a:bodyPr vert="horz" lIns="91440" tIns="45720" rIns="91440" bIns="45720" rtlCol="0">
            <a:normAutofit/>
          </a:bodyPr>
          <a:lstStyle>
            <a:lvl1pPr marL="0" indent="0">
              <a:buNone/>
              <a:defRPr lang="en-US" dirty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/>
              <a:t>Click to edit Master subtitle style</a:t>
            </a:r>
          </a:p>
        </p:txBody>
      </p:sp>
      <p:sp>
        <p:nvSpPr>
          <p:cNvPr id="8" name="Picture Placeholder 6">
            <a:extLst>
              <a:ext uri="{FF2B5EF4-FFF2-40B4-BE49-F238E27FC236}">
                <a16:creationId xmlns:a16="http://schemas.microsoft.com/office/drawing/2014/main" id="{F9A648C8-0436-6FAF-8B52-BA15EFB5F90C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342901" y="343038"/>
            <a:ext cx="11506200" cy="4792766"/>
          </a:xfrm>
          <a:custGeom>
            <a:avLst/>
            <a:gdLst>
              <a:gd name="connsiteX0" fmla="*/ 292023 w 11506200"/>
              <a:gd name="connsiteY0" fmla="*/ 0 h 4792766"/>
              <a:gd name="connsiteX1" fmla="*/ 11214177 w 11506200"/>
              <a:gd name="connsiteY1" fmla="*/ 0 h 4792766"/>
              <a:gd name="connsiteX2" fmla="*/ 11506200 w 11506200"/>
              <a:gd name="connsiteY2" fmla="*/ 292023 h 4792766"/>
              <a:gd name="connsiteX3" fmla="*/ 11506200 w 11506200"/>
              <a:gd name="connsiteY3" fmla="*/ 4500743 h 4792766"/>
              <a:gd name="connsiteX4" fmla="*/ 11214177 w 11506200"/>
              <a:gd name="connsiteY4" fmla="*/ 4792766 h 4792766"/>
              <a:gd name="connsiteX5" fmla="*/ 292023 w 11506200"/>
              <a:gd name="connsiteY5" fmla="*/ 4792766 h 4792766"/>
              <a:gd name="connsiteX6" fmla="*/ 0 w 11506200"/>
              <a:gd name="connsiteY6" fmla="*/ 4500743 h 4792766"/>
              <a:gd name="connsiteX7" fmla="*/ 0 w 11506200"/>
              <a:gd name="connsiteY7" fmla="*/ 292023 h 4792766"/>
              <a:gd name="connsiteX8" fmla="*/ 292023 w 11506200"/>
              <a:gd name="connsiteY8" fmla="*/ 0 h 47927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506200" h="4792766">
                <a:moveTo>
                  <a:pt x="292023" y="0"/>
                </a:moveTo>
                <a:lnTo>
                  <a:pt x="11214177" y="0"/>
                </a:lnTo>
                <a:cubicBezTo>
                  <a:pt x="11375457" y="0"/>
                  <a:pt x="11506200" y="130743"/>
                  <a:pt x="11506200" y="292023"/>
                </a:cubicBezTo>
                <a:lnTo>
                  <a:pt x="11506200" y="4500743"/>
                </a:lnTo>
                <a:cubicBezTo>
                  <a:pt x="11506200" y="4662023"/>
                  <a:pt x="11375457" y="4792766"/>
                  <a:pt x="11214177" y="4792766"/>
                </a:cubicBezTo>
                <a:lnTo>
                  <a:pt x="292023" y="4792766"/>
                </a:lnTo>
                <a:cubicBezTo>
                  <a:pt x="130743" y="4792766"/>
                  <a:pt x="0" y="4662023"/>
                  <a:pt x="0" y="4500743"/>
                </a:cubicBezTo>
                <a:lnTo>
                  <a:pt x="0" y="292023"/>
                </a:lnTo>
                <a:cubicBezTo>
                  <a:pt x="0" y="130743"/>
                  <a:pt x="130743" y="0"/>
                  <a:pt x="292023" y="0"/>
                </a:cubicBezTo>
                <a:close/>
              </a:path>
            </a:pathLst>
          </a:custGeom>
          <a:blipFill dpi="0" rotWithShape="1">
            <a:blip r:embed="rId2">
              <a:alphaModFix amt="70000"/>
            </a:blip>
            <a:srcRect/>
            <a:stretch>
              <a:fillRect/>
            </a:stretch>
          </a:blipFill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en-US"/>
              <a:t>.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AE2DAFA-435E-AAF9-8B67-495E5AFDCD9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37160" y="6519672"/>
            <a:ext cx="3494314" cy="365125"/>
          </a:xfrm>
        </p:spPr>
        <p:txBody>
          <a:bodyPr/>
          <a:lstStyle>
            <a:lvl1pPr>
              <a:defRPr>
                <a:solidFill>
                  <a:schemeClr val="tx2"/>
                </a:solidFill>
                <a:effectLst/>
              </a:defRPr>
            </a:lvl1pPr>
          </a:lstStyle>
          <a:p>
            <a:fld id="{6CD91AB5-8D64-469B-81DF-A26B406D2B54}" type="datetime1">
              <a:rPr lang="en-US" smtClean="0"/>
              <a:t>9/30/2025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B407A58-3351-E479-1A0C-2FF49FA427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876521" y="6519672"/>
            <a:ext cx="2805405" cy="365125"/>
          </a:xfrm>
        </p:spPr>
        <p:txBody>
          <a:bodyPr/>
          <a:lstStyle>
            <a:lvl1pPr>
              <a:defRPr>
                <a:solidFill>
                  <a:schemeClr val="tx2"/>
                </a:solidFill>
                <a:effectLst/>
              </a:defRPr>
            </a:lvl1pPr>
          </a:lstStyle>
          <a:p>
            <a:r>
              <a:rPr lang="en-US"/>
              <a:t>Sample Footer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1789E10-2433-2ECB-9C92-571B583A4C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32162" y="6519672"/>
            <a:ext cx="429207" cy="365125"/>
          </a:xfrm>
        </p:spPr>
        <p:txBody>
          <a:bodyPr/>
          <a:lstStyle>
            <a:lvl1pPr>
              <a:defRPr>
                <a:solidFill>
                  <a:schemeClr val="tx2"/>
                </a:solidFill>
                <a:effectLst/>
              </a:defRPr>
            </a:lvl1pPr>
          </a:lstStyle>
          <a:p>
            <a:fld id="{8E274F5D-21DC-40EF-8DBA-AB9BB119E939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609890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, Content Photo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9768" y="320040"/>
            <a:ext cx="6858000" cy="932688"/>
          </a:xfrm>
        </p:spPr>
        <p:txBody>
          <a:bodyPr anchor="b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07755DB3-9272-8E5E-039F-AC14A2C07898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429768" y="1380744"/>
            <a:ext cx="6858000" cy="498348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7D0B7E-1A60-DA52-6965-92412B1C2F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B00591-709C-49DC-8FE0-9F32B5969F72}" type="datetime1">
              <a:rPr lang="en-US" smtClean="0"/>
              <a:t>9/30/2025</a:t>
            </a:fld>
            <a:endParaRPr lang="en-US"/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26FEEE5C-15B3-8386-23D3-B6B236C668F2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8046768" y="344424"/>
            <a:ext cx="3808553" cy="6172200"/>
          </a:xfrm>
          <a:custGeom>
            <a:avLst/>
            <a:gdLst>
              <a:gd name="connsiteX0" fmla="*/ 292116 w 3808553"/>
              <a:gd name="connsiteY0" fmla="*/ 0 h 6172200"/>
              <a:gd name="connsiteX1" fmla="*/ 3516437 w 3808553"/>
              <a:gd name="connsiteY1" fmla="*/ 0 h 6172200"/>
              <a:gd name="connsiteX2" fmla="*/ 3808553 w 3808553"/>
              <a:gd name="connsiteY2" fmla="*/ 292116 h 6172200"/>
              <a:gd name="connsiteX3" fmla="*/ 3808553 w 3808553"/>
              <a:gd name="connsiteY3" fmla="*/ 5880084 h 6172200"/>
              <a:gd name="connsiteX4" fmla="*/ 3516437 w 3808553"/>
              <a:gd name="connsiteY4" fmla="*/ 6172200 h 6172200"/>
              <a:gd name="connsiteX5" fmla="*/ 292116 w 3808553"/>
              <a:gd name="connsiteY5" fmla="*/ 6172200 h 6172200"/>
              <a:gd name="connsiteX6" fmla="*/ 0 w 3808553"/>
              <a:gd name="connsiteY6" fmla="*/ 5880084 h 6172200"/>
              <a:gd name="connsiteX7" fmla="*/ 0 w 3808553"/>
              <a:gd name="connsiteY7" fmla="*/ 292116 h 6172200"/>
              <a:gd name="connsiteX8" fmla="*/ 292116 w 3808553"/>
              <a:gd name="connsiteY8" fmla="*/ 0 h 6172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808553" h="6172200">
                <a:moveTo>
                  <a:pt x="292116" y="0"/>
                </a:moveTo>
                <a:lnTo>
                  <a:pt x="3516437" y="0"/>
                </a:lnTo>
                <a:cubicBezTo>
                  <a:pt x="3677768" y="0"/>
                  <a:pt x="3808553" y="130785"/>
                  <a:pt x="3808553" y="292116"/>
                </a:cubicBezTo>
                <a:lnTo>
                  <a:pt x="3808553" y="5880084"/>
                </a:lnTo>
                <a:cubicBezTo>
                  <a:pt x="3808553" y="6041415"/>
                  <a:pt x="3677768" y="6172200"/>
                  <a:pt x="3516437" y="6172200"/>
                </a:cubicBezTo>
                <a:lnTo>
                  <a:pt x="292116" y="6172200"/>
                </a:lnTo>
                <a:cubicBezTo>
                  <a:pt x="130785" y="6172200"/>
                  <a:pt x="0" y="6041415"/>
                  <a:pt x="0" y="5880084"/>
                </a:cubicBezTo>
                <a:lnTo>
                  <a:pt x="0" y="292116"/>
                </a:lnTo>
                <a:cubicBezTo>
                  <a:pt x="0" y="130785"/>
                  <a:pt x="130785" y="0"/>
                  <a:pt x="292116" y="0"/>
                </a:cubicBezTo>
                <a:close/>
              </a:path>
            </a:pathLst>
          </a:custGeom>
          <a:blipFill dpi="0" rotWithShape="1">
            <a:blip r:embed="rId2">
              <a:alphaModFix amt="60000"/>
            </a:blip>
            <a:srcRect/>
            <a:stretch>
              <a:fillRect/>
            </a:stretch>
          </a:blipFill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en-US"/>
              <a:t>.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BDD5A2-CE3E-3215-6DAA-F75C0D122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effectLst/>
              </a:defRPr>
            </a:lvl1pPr>
          </a:lstStyle>
          <a:p>
            <a:r>
              <a:rPr lang="en-US"/>
              <a:t>Sample Footer Text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B822F1-284A-1786-FAF2-72129E2FE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effectLst/>
              </a:defRPr>
            </a:lvl1pPr>
          </a:lstStyle>
          <a:p>
            <a:fld id="{8E274F5D-21DC-40EF-8DBA-AB9BB119E939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44968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ommai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texte 3"/>
          <p:cNvSpPr>
            <a:spLocks noGrp="1"/>
          </p:cNvSpPr>
          <p:nvPr>
            <p:ph type="body" sz="half" idx="2" hasCustomPrompt="1"/>
          </p:nvPr>
        </p:nvSpPr>
        <p:spPr>
          <a:xfrm>
            <a:off x="2372213" y="2171700"/>
            <a:ext cx="3355487" cy="3556000"/>
          </a:xfrm>
        </p:spPr>
        <p:txBody>
          <a:bodyPr>
            <a:noAutofit/>
          </a:bodyPr>
          <a:lstStyle>
            <a:lvl1pPr marL="0" indent="0">
              <a:buNone/>
              <a:defRPr sz="2200" baseline="0"/>
            </a:lvl1pPr>
            <a:lvl2pPr marL="0" marR="0" indent="0" algn="l" defTabSz="914400" rtl="0" eaLnBrk="1" fontAlgn="auto" latinLnBrk="0" hangingPunct="1">
              <a:lnSpc>
                <a:spcPts val="19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400"/>
            </a:lvl2pPr>
            <a:lvl3pPr marL="540000" marR="0" indent="-228600" algn="l" defTabSz="914400" rtl="0" eaLnBrk="1" fontAlgn="auto" latinLnBrk="0" hangingPunct="1">
              <a:lnSpc>
                <a:spcPts val="22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 sz="1800">
                <a:solidFill>
                  <a:srgbClr val="000000"/>
                </a:solidFill>
                <a:latin typeface="+mj-lt"/>
              </a:defRPr>
            </a:lvl3pPr>
            <a:lvl4pPr marL="540000" marR="0" indent="0" algn="l" defTabSz="914400" rtl="0" eaLnBrk="1" fontAlgn="auto" latinLnBrk="0" hangingPunct="1">
              <a:lnSpc>
                <a:spcPts val="16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000"/>
            </a:lvl4pPr>
            <a:lvl5pPr marL="711450" marR="0" indent="-171450" algn="l" defTabSz="914400" rtl="0" eaLnBrk="1" fontAlgn="auto" latinLnBrk="0" hangingPunct="1">
              <a:lnSpc>
                <a:spcPts val="16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charset="0"/>
              <a:buChar char="•"/>
              <a:tabLst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1. titre de la partie</a:t>
            </a:r>
          </a:p>
          <a:p>
            <a:pPr marL="540000" marR="0" lvl="2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fr-FR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Sous-titre</a:t>
            </a: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540000" marR="0" lvl="2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fr-FR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Sous-titre</a:t>
            </a:r>
          </a:p>
          <a:p>
            <a:pPr marL="540000" marR="0" lvl="2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fr-FR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Sous-titre</a:t>
            </a:r>
          </a:p>
          <a:p>
            <a:pPr marL="540000" marR="0" lvl="2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fr-FR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Sous-titre</a:t>
            </a:r>
          </a:p>
          <a:p>
            <a:pPr marL="540000" marR="0" lvl="2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endParaRPr kumimoji="0" lang="fr-FR" sz="16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Programmation orientée objet</a:t>
            </a:r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C3A539-CEB8-AE4B-BB83-0A7D7F63FFAA}" type="slidenum">
              <a:rPr lang="fr-FR" smtClean="0"/>
              <a:t>‹N°›</a:t>
            </a:fld>
            <a:endParaRPr lang="fr-FR"/>
          </a:p>
        </p:txBody>
      </p:sp>
      <p:pic>
        <p:nvPicPr>
          <p:cNvPr id="11" name="Image 10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754247" y="4498446"/>
            <a:ext cx="432000" cy="910800"/>
          </a:xfrm>
          <a:prstGeom prst="rect">
            <a:avLst/>
          </a:prstGeom>
        </p:spPr>
      </p:pic>
      <p:sp>
        <p:nvSpPr>
          <p:cNvPr id="12" name="Titre 11"/>
          <p:cNvSpPr>
            <a:spLocks noGrp="1"/>
          </p:cNvSpPr>
          <p:nvPr>
            <p:ph type="title" hasCustomPrompt="1"/>
          </p:nvPr>
        </p:nvSpPr>
        <p:spPr/>
        <p:txBody>
          <a:bodyPr>
            <a:noAutofit/>
          </a:bodyPr>
          <a:lstStyle/>
          <a:p>
            <a:r>
              <a:rPr lang="fr-FR"/>
              <a:t>Sommaire</a:t>
            </a:r>
          </a:p>
        </p:txBody>
      </p:sp>
      <p:sp>
        <p:nvSpPr>
          <p:cNvPr id="14" name="Espace réservé du texte 3"/>
          <p:cNvSpPr>
            <a:spLocks noGrp="1"/>
          </p:cNvSpPr>
          <p:nvPr>
            <p:ph type="body" sz="half" idx="13" hasCustomPrompt="1"/>
          </p:nvPr>
        </p:nvSpPr>
        <p:spPr>
          <a:xfrm>
            <a:off x="6092524" y="2171700"/>
            <a:ext cx="3355487" cy="3556000"/>
          </a:xfrm>
        </p:spPr>
        <p:txBody>
          <a:bodyPr>
            <a:noAutofit/>
          </a:bodyPr>
          <a:lstStyle>
            <a:lvl1pPr marL="0" indent="0">
              <a:buNone/>
              <a:defRPr sz="2200" baseline="0"/>
            </a:lvl1pPr>
            <a:lvl2pPr marL="0" marR="0" indent="0" algn="l" defTabSz="914400" rtl="0" eaLnBrk="1" fontAlgn="auto" latinLnBrk="0" hangingPunct="1">
              <a:lnSpc>
                <a:spcPts val="19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400"/>
            </a:lvl2pPr>
            <a:lvl3pPr marL="5400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 sz="1800">
                <a:solidFill>
                  <a:srgbClr val="000000"/>
                </a:solidFill>
                <a:latin typeface="+mj-lt"/>
              </a:defRPr>
            </a:lvl3pPr>
            <a:lvl4pPr marL="540000" marR="0" indent="0" algn="l" defTabSz="914400" rtl="0" eaLnBrk="1" fontAlgn="auto" latinLnBrk="0" hangingPunct="1">
              <a:lnSpc>
                <a:spcPts val="16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000"/>
            </a:lvl4pPr>
            <a:lvl5pPr marL="711450" marR="0" indent="-171450" algn="l" defTabSz="914400" rtl="0" eaLnBrk="1" fontAlgn="auto" latinLnBrk="0" hangingPunct="1">
              <a:lnSpc>
                <a:spcPts val="16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charset="0"/>
              <a:buChar char="•"/>
              <a:tabLst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2. titre de la partie</a:t>
            </a:r>
          </a:p>
          <a:p>
            <a:pPr marL="540000" marR="0" lvl="2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fr-FR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Sous-titre</a:t>
            </a: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540000" marR="0" lvl="2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fr-FR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Sous-titre</a:t>
            </a:r>
          </a:p>
          <a:p>
            <a:pPr marL="540000" marR="0" lvl="2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fr-FR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Sous-titre</a:t>
            </a:r>
          </a:p>
          <a:p>
            <a:pPr marL="540000" marR="0" lvl="2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fr-FR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Sous-titre</a:t>
            </a:r>
          </a:p>
          <a:p>
            <a:pPr marL="540000" marR="0" lvl="2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endParaRPr kumimoji="0" lang="fr-FR" sz="16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91132282"/>
      </p:ext>
    </p:extLst>
  </p:cSld>
  <p:clrMapOvr>
    <a:masterClrMapping/>
  </p:clrMapOvr>
  <p:hf hd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lide intercalaire+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/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55512" y="3167494"/>
            <a:ext cx="3321050" cy="2852737"/>
          </a:xfrm>
        </p:spPr>
        <p:txBody>
          <a:bodyPr anchor="t">
            <a:noAutofit/>
          </a:bodyPr>
          <a:lstStyle>
            <a:lvl1pPr>
              <a:lnSpc>
                <a:spcPts val="4800"/>
              </a:lnSpc>
              <a:defRPr sz="4000">
                <a:solidFill>
                  <a:schemeClr val="bg1"/>
                </a:solidFill>
              </a:defRPr>
            </a:lvl1pPr>
          </a:lstStyle>
          <a:p>
            <a:r>
              <a:rPr lang="fr-FR"/>
              <a:t>Cliquez et modifiez le titre</a:t>
            </a:r>
          </a:p>
        </p:txBody>
      </p:sp>
      <p:sp>
        <p:nvSpPr>
          <p:cNvPr id="7" name="Espace réservé du pied de page 6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r-FR"/>
              <a:t>Programmation orientée objet</a:t>
            </a:r>
          </a:p>
        </p:txBody>
      </p:sp>
      <p:sp>
        <p:nvSpPr>
          <p:cNvPr id="8" name="Espace réservé du numéro de diapositive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FEC3A539-CEB8-AE4B-BB83-0A7D7F63FFAA}" type="slidenum">
              <a:rPr lang="fr-FR" smtClean="0"/>
              <a:pPr/>
              <a:t>‹N°›</a:t>
            </a:fld>
            <a:endParaRPr lang="fr-FR"/>
          </a:p>
        </p:txBody>
      </p:sp>
      <p:pic>
        <p:nvPicPr>
          <p:cNvPr id="16" name="Image 1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90291" y="289490"/>
            <a:ext cx="1959221" cy="3164400"/>
          </a:xfrm>
          <a:prstGeom prst="rect">
            <a:avLst/>
          </a:prstGeom>
        </p:spPr>
      </p:pic>
      <p:sp>
        <p:nvSpPr>
          <p:cNvPr id="18" name="Espace réservé pour une image  14"/>
          <p:cNvSpPr>
            <a:spLocks noGrp="1"/>
          </p:cNvSpPr>
          <p:nvPr>
            <p:ph type="pic" sz="quarter" idx="12"/>
          </p:nvPr>
        </p:nvSpPr>
        <p:spPr>
          <a:xfrm>
            <a:off x="5130402" y="863"/>
            <a:ext cx="7080088" cy="5683250"/>
          </a:xfrm>
          <a:custGeom>
            <a:avLst/>
            <a:gdLst>
              <a:gd name="connsiteX0" fmla="*/ 0 w 7099138"/>
              <a:gd name="connsiteY0" fmla="*/ 0 h 5683250"/>
              <a:gd name="connsiteX1" fmla="*/ 7099138 w 7099138"/>
              <a:gd name="connsiteY1" fmla="*/ 0 h 5683250"/>
              <a:gd name="connsiteX2" fmla="*/ 7099138 w 7099138"/>
              <a:gd name="connsiteY2" fmla="*/ 5683250 h 5683250"/>
              <a:gd name="connsiteX3" fmla="*/ 0 w 7099138"/>
              <a:gd name="connsiteY3" fmla="*/ 5683250 h 5683250"/>
              <a:gd name="connsiteX4" fmla="*/ 0 w 7099138"/>
              <a:gd name="connsiteY4" fmla="*/ 2736624 h 5683250"/>
              <a:gd name="connsiteX5" fmla="*/ 307184 w 7099138"/>
              <a:gd name="connsiteY5" fmla="*/ 2467537 h 5683250"/>
              <a:gd name="connsiteX6" fmla="*/ 307184 w 7099138"/>
              <a:gd name="connsiteY6" fmla="*/ 2079715 h 5683250"/>
              <a:gd name="connsiteX7" fmla="*/ 1143985 w 7099138"/>
              <a:gd name="connsiteY7" fmla="*/ 1346694 h 5683250"/>
              <a:gd name="connsiteX8" fmla="*/ 1143985 w 7099138"/>
              <a:gd name="connsiteY8" fmla="*/ 301752 h 5683250"/>
              <a:gd name="connsiteX9" fmla="*/ 0 w 7099138"/>
              <a:gd name="connsiteY9" fmla="*/ 1303860 h 5683250"/>
              <a:gd name="connsiteX0" fmla="*/ 0 w 7099138"/>
              <a:gd name="connsiteY0" fmla="*/ 0 h 5683250"/>
              <a:gd name="connsiteX1" fmla="*/ 7099138 w 7099138"/>
              <a:gd name="connsiteY1" fmla="*/ 0 h 5683250"/>
              <a:gd name="connsiteX2" fmla="*/ 7099138 w 7099138"/>
              <a:gd name="connsiteY2" fmla="*/ 5683250 h 5683250"/>
              <a:gd name="connsiteX3" fmla="*/ 0 w 7099138"/>
              <a:gd name="connsiteY3" fmla="*/ 5683250 h 5683250"/>
              <a:gd name="connsiteX4" fmla="*/ 0 w 7099138"/>
              <a:gd name="connsiteY4" fmla="*/ 2736624 h 5683250"/>
              <a:gd name="connsiteX5" fmla="*/ 307184 w 7099138"/>
              <a:gd name="connsiteY5" fmla="*/ 2467537 h 5683250"/>
              <a:gd name="connsiteX6" fmla="*/ 307184 w 7099138"/>
              <a:gd name="connsiteY6" fmla="*/ 2079715 h 5683250"/>
              <a:gd name="connsiteX7" fmla="*/ 1143985 w 7099138"/>
              <a:gd name="connsiteY7" fmla="*/ 1346694 h 5683250"/>
              <a:gd name="connsiteX8" fmla="*/ 1143985 w 7099138"/>
              <a:gd name="connsiteY8" fmla="*/ 301752 h 5683250"/>
              <a:gd name="connsiteX9" fmla="*/ 15902 w 7099138"/>
              <a:gd name="connsiteY9" fmla="*/ 1287957 h 5683250"/>
              <a:gd name="connsiteX10" fmla="*/ 0 w 7099138"/>
              <a:gd name="connsiteY10" fmla="*/ 0 h 5683250"/>
              <a:gd name="connsiteX0" fmla="*/ 0 w 7099138"/>
              <a:gd name="connsiteY0" fmla="*/ 0 h 5683250"/>
              <a:gd name="connsiteX1" fmla="*/ 7099138 w 7099138"/>
              <a:gd name="connsiteY1" fmla="*/ 0 h 5683250"/>
              <a:gd name="connsiteX2" fmla="*/ 7099138 w 7099138"/>
              <a:gd name="connsiteY2" fmla="*/ 5683250 h 5683250"/>
              <a:gd name="connsiteX3" fmla="*/ 0 w 7099138"/>
              <a:gd name="connsiteY3" fmla="*/ 5683250 h 5683250"/>
              <a:gd name="connsiteX4" fmla="*/ 0 w 7099138"/>
              <a:gd name="connsiteY4" fmla="*/ 2736624 h 5683250"/>
              <a:gd name="connsiteX5" fmla="*/ 307184 w 7099138"/>
              <a:gd name="connsiteY5" fmla="*/ 2467537 h 5683250"/>
              <a:gd name="connsiteX6" fmla="*/ 307184 w 7099138"/>
              <a:gd name="connsiteY6" fmla="*/ 2079715 h 5683250"/>
              <a:gd name="connsiteX7" fmla="*/ 1143985 w 7099138"/>
              <a:gd name="connsiteY7" fmla="*/ 1346694 h 5683250"/>
              <a:gd name="connsiteX8" fmla="*/ 1159887 w 7099138"/>
              <a:gd name="connsiteY8" fmla="*/ 293801 h 5683250"/>
              <a:gd name="connsiteX9" fmla="*/ 15902 w 7099138"/>
              <a:gd name="connsiteY9" fmla="*/ 1287957 h 5683250"/>
              <a:gd name="connsiteX10" fmla="*/ 0 w 7099138"/>
              <a:gd name="connsiteY10" fmla="*/ 0 h 5683250"/>
              <a:gd name="connsiteX0" fmla="*/ 0 w 7099138"/>
              <a:gd name="connsiteY0" fmla="*/ 0 h 5683250"/>
              <a:gd name="connsiteX1" fmla="*/ 7099138 w 7099138"/>
              <a:gd name="connsiteY1" fmla="*/ 0 h 5683250"/>
              <a:gd name="connsiteX2" fmla="*/ 7099138 w 7099138"/>
              <a:gd name="connsiteY2" fmla="*/ 5683250 h 5683250"/>
              <a:gd name="connsiteX3" fmla="*/ 0 w 7099138"/>
              <a:gd name="connsiteY3" fmla="*/ 5683250 h 5683250"/>
              <a:gd name="connsiteX4" fmla="*/ 0 w 7099138"/>
              <a:gd name="connsiteY4" fmla="*/ 2736624 h 5683250"/>
              <a:gd name="connsiteX5" fmla="*/ 307184 w 7099138"/>
              <a:gd name="connsiteY5" fmla="*/ 2467537 h 5683250"/>
              <a:gd name="connsiteX6" fmla="*/ 307184 w 7099138"/>
              <a:gd name="connsiteY6" fmla="*/ 2079715 h 5683250"/>
              <a:gd name="connsiteX7" fmla="*/ 1143985 w 7099138"/>
              <a:gd name="connsiteY7" fmla="*/ 1346694 h 5683250"/>
              <a:gd name="connsiteX8" fmla="*/ 1136034 w 7099138"/>
              <a:gd name="connsiteY8" fmla="*/ 301752 h 5683250"/>
              <a:gd name="connsiteX9" fmla="*/ 15902 w 7099138"/>
              <a:gd name="connsiteY9" fmla="*/ 1287957 h 5683250"/>
              <a:gd name="connsiteX10" fmla="*/ 0 w 7099138"/>
              <a:gd name="connsiteY10" fmla="*/ 0 h 5683250"/>
              <a:gd name="connsiteX0" fmla="*/ 0 w 7099138"/>
              <a:gd name="connsiteY0" fmla="*/ 0 h 5683250"/>
              <a:gd name="connsiteX1" fmla="*/ 7099138 w 7099138"/>
              <a:gd name="connsiteY1" fmla="*/ 0 h 5683250"/>
              <a:gd name="connsiteX2" fmla="*/ 7099138 w 7099138"/>
              <a:gd name="connsiteY2" fmla="*/ 5683250 h 5683250"/>
              <a:gd name="connsiteX3" fmla="*/ 0 w 7099138"/>
              <a:gd name="connsiteY3" fmla="*/ 5683250 h 5683250"/>
              <a:gd name="connsiteX4" fmla="*/ 87464 w 7099138"/>
              <a:gd name="connsiteY4" fmla="*/ 2919504 h 5683250"/>
              <a:gd name="connsiteX5" fmla="*/ 307184 w 7099138"/>
              <a:gd name="connsiteY5" fmla="*/ 2467537 h 5683250"/>
              <a:gd name="connsiteX6" fmla="*/ 307184 w 7099138"/>
              <a:gd name="connsiteY6" fmla="*/ 2079715 h 5683250"/>
              <a:gd name="connsiteX7" fmla="*/ 1143985 w 7099138"/>
              <a:gd name="connsiteY7" fmla="*/ 1346694 h 5683250"/>
              <a:gd name="connsiteX8" fmla="*/ 1136034 w 7099138"/>
              <a:gd name="connsiteY8" fmla="*/ 301752 h 5683250"/>
              <a:gd name="connsiteX9" fmla="*/ 15902 w 7099138"/>
              <a:gd name="connsiteY9" fmla="*/ 1287957 h 5683250"/>
              <a:gd name="connsiteX10" fmla="*/ 0 w 7099138"/>
              <a:gd name="connsiteY10" fmla="*/ 0 h 5683250"/>
              <a:gd name="connsiteX0" fmla="*/ 0 w 7099138"/>
              <a:gd name="connsiteY0" fmla="*/ 0 h 5683250"/>
              <a:gd name="connsiteX1" fmla="*/ 7099138 w 7099138"/>
              <a:gd name="connsiteY1" fmla="*/ 0 h 5683250"/>
              <a:gd name="connsiteX2" fmla="*/ 7099138 w 7099138"/>
              <a:gd name="connsiteY2" fmla="*/ 5683250 h 5683250"/>
              <a:gd name="connsiteX3" fmla="*/ 0 w 7099138"/>
              <a:gd name="connsiteY3" fmla="*/ 5683250 h 5683250"/>
              <a:gd name="connsiteX4" fmla="*/ 31805 w 7099138"/>
              <a:gd name="connsiteY4" fmla="*/ 2720722 h 5683250"/>
              <a:gd name="connsiteX5" fmla="*/ 307184 w 7099138"/>
              <a:gd name="connsiteY5" fmla="*/ 2467537 h 5683250"/>
              <a:gd name="connsiteX6" fmla="*/ 307184 w 7099138"/>
              <a:gd name="connsiteY6" fmla="*/ 2079715 h 5683250"/>
              <a:gd name="connsiteX7" fmla="*/ 1143985 w 7099138"/>
              <a:gd name="connsiteY7" fmla="*/ 1346694 h 5683250"/>
              <a:gd name="connsiteX8" fmla="*/ 1136034 w 7099138"/>
              <a:gd name="connsiteY8" fmla="*/ 301752 h 5683250"/>
              <a:gd name="connsiteX9" fmla="*/ 15902 w 7099138"/>
              <a:gd name="connsiteY9" fmla="*/ 1287957 h 5683250"/>
              <a:gd name="connsiteX10" fmla="*/ 0 w 7099138"/>
              <a:gd name="connsiteY10" fmla="*/ 0 h 5683250"/>
              <a:gd name="connsiteX0" fmla="*/ 23854 w 7099138"/>
              <a:gd name="connsiteY0" fmla="*/ 0 h 5683250"/>
              <a:gd name="connsiteX1" fmla="*/ 7099138 w 7099138"/>
              <a:gd name="connsiteY1" fmla="*/ 0 h 5683250"/>
              <a:gd name="connsiteX2" fmla="*/ 7099138 w 7099138"/>
              <a:gd name="connsiteY2" fmla="*/ 5683250 h 5683250"/>
              <a:gd name="connsiteX3" fmla="*/ 0 w 7099138"/>
              <a:gd name="connsiteY3" fmla="*/ 5683250 h 5683250"/>
              <a:gd name="connsiteX4" fmla="*/ 31805 w 7099138"/>
              <a:gd name="connsiteY4" fmla="*/ 2720722 h 5683250"/>
              <a:gd name="connsiteX5" fmla="*/ 307184 w 7099138"/>
              <a:gd name="connsiteY5" fmla="*/ 2467537 h 5683250"/>
              <a:gd name="connsiteX6" fmla="*/ 307184 w 7099138"/>
              <a:gd name="connsiteY6" fmla="*/ 2079715 h 5683250"/>
              <a:gd name="connsiteX7" fmla="*/ 1143985 w 7099138"/>
              <a:gd name="connsiteY7" fmla="*/ 1346694 h 5683250"/>
              <a:gd name="connsiteX8" fmla="*/ 1136034 w 7099138"/>
              <a:gd name="connsiteY8" fmla="*/ 301752 h 5683250"/>
              <a:gd name="connsiteX9" fmla="*/ 15902 w 7099138"/>
              <a:gd name="connsiteY9" fmla="*/ 1287957 h 5683250"/>
              <a:gd name="connsiteX10" fmla="*/ 23854 w 7099138"/>
              <a:gd name="connsiteY10" fmla="*/ 0 h 5683250"/>
              <a:gd name="connsiteX0" fmla="*/ 23854 w 7099138"/>
              <a:gd name="connsiteY0" fmla="*/ 0 h 5683250"/>
              <a:gd name="connsiteX1" fmla="*/ 7099138 w 7099138"/>
              <a:gd name="connsiteY1" fmla="*/ 0 h 5683250"/>
              <a:gd name="connsiteX2" fmla="*/ 7099138 w 7099138"/>
              <a:gd name="connsiteY2" fmla="*/ 5683250 h 5683250"/>
              <a:gd name="connsiteX3" fmla="*/ 0 w 7099138"/>
              <a:gd name="connsiteY3" fmla="*/ 5683250 h 5683250"/>
              <a:gd name="connsiteX4" fmla="*/ 31805 w 7099138"/>
              <a:gd name="connsiteY4" fmla="*/ 2720722 h 5683250"/>
              <a:gd name="connsiteX5" fmla="*/ 307184 w 7099138"/>
              <a:gd name="connsiteY5" fmla="*/ 2467537 h 5683250"/>
              <a:gd name="connsiteX6" fmla="*/ 307184 w 7099138"/>
              <a:gd name="connsiteY6" fmla="*/ 2079715 h 5683250"/>
              <a:gd name="connsiteX7" fmla="*/ 1143985 w 7099138"/>
              <a:gd name="connsiteY7" fmla="*/ 1346694 h 5683250"/>
              <a:gd name="connsiteX8" fmla="*/ 1136034 w 7099138"/>
              <a:gd name="connsiteY8" fmla="*/ 301752 h 5683250"/>
              <a:gd name="connsiteX9" fmla="*/ 87464 w 7099138"/>
              <a:gd name="connsiteY9" fmla="*/ 1136882 h 5683250"/>
              <a:gd name="connsiteX10" fmla="*/ 23854 w 7099138"/>
              <a:gd name="connsiteY10" fmla="*/ 0 h 5683250"/>
              <a:gd name="connsiteX0" fmla="*/ 23854 w 7099138"/>
              <a:gd name="connsiteY0" fmla="*/ 0 h 5683250"/>
              <a:gd name="connsiteX1" fmla="*/ 7099138 w 7099138"/>
              <a:gd name="connsiteY1" fmla="*/ 0 h 5683250"/>
              <a:gd name="connsiteX2" fmla="*/ 7099138 w 7099138"/>
              <a:gd name="connsiteY2" fmla="*/ 5683250 h 5683250"/>
              <a:gd name="connsiteX3" fmla="*/ 0 w 7099138"/>
              <a:gd name="connsiteY3" fmla="*/ 5683250 h 5683250"/>
              <a:gd name="connsiteX4" fmla="*/ 31805 w 7099138"/>
              <a:gd name="connsiteY4" fmla="*/ 2720722 h 5683250"/>
              <a:gd name="connsiteX5" fmla="*/ 307184 w 7099138"/>
              <a:gd name="connsiteY5" fmla="*/ 2467537 h 5683250"/>
              <a:gd name="connsiteX6" fmla="*/ 307184 w 7099138"/>
              <a:gd name="connsiteY6" fmla="*/ 2079715 h 5683250"/>
              <a:gd name="connsiteX7" fmla="*/ 1143985 w 7099138"/>
              <a:gd name="connsiteY7" fmla="*/ 1346694 h 5683250"/>
              <a:gd name="connsiteX8" fmla="*/ 1136034 w 7099138"/>
              <a:gd name="connsiteY8" fmla="*/ 301752 h 5683250"/>
              <a:gd name="connsiteX9" fmla="*/ 287761 w 7099138"/>
              <a:gd name="connsiteY9" fmla="*/ 858208 h 5683250"/>
              <a:gd name="connsiteX10" fmla="*/ 23854 w 7099138"/>
              <a:gd name="connsiteY10" fmla="*/ 0 h 5683250"/>
              <a:gd name="connsiteX0" fmla="*/ 23854 w 7099138"/>
              <a:gd name="connsiteY0" fmla="*/ 0 h 5683250"/>
              <a:gd name="connsiteX1" fmla="*/ 7099138 w 7099138"/>
              <a:gd name="connsiteY1" fmla="*/ 0 h 5683250"/>
              <a:gd name="connsiteX2" fmla="*/ 7099138 w 7099138"/>
              <a:gd name="connsiteY2" fmla="*/ 5683250 h 5683250"/>
              <a:gd name="connsiteX3" fmla="*/ 0 w 7099138"/>
              <a:gd name="connsiteY3" fmla="*/ 5683250 h 5683250"/>
              <a:gd name="connsiteX4" fmla="*/ 31805 w 7099138"/>
              <a:gd name="connsiteY4" fmla="*/ 2720722 h 5683250"/>
              <a:gd name="connsiteX5" fmla="*/ 307184 w 7099138"/>
              <a:gd name="connsiteY5" fmla="*/ 2467537 h 5683250"/>
              <a:gd name="connsiteX6" fmla="*/ 307184 w 7099138"/>
              <a:gd name="connsiteY6" fmla="*/ 2079715 h 5683250"/>
              <a:gd name="connsiteX7" fmla="*/ 1143985 w 7099138"/>
              <a:gd name="connsiteY7" fmla="*/ 1346694 h 5683250"/>
              <a:gd name="connsiteX8" fmla="*/ 1136034 w 7099138"/>
              <a:gd name="connsiteY8" fmla="*/ 301752 h 5683250"/>
              <a:gd name="connsiteX9" fmla="*/ 26504 w 7099138"/>
              <a:gd name="connsiteY9" fmla="*/ 1284928 h 5683250"/>
              <a:gd name="connsiteX10" fmla="*/ 23854 w 7099138"/>
              <a:gd name="connsiteY10" fmla="*/ 0 h 5683250"/>
              <a:gd name="connsiteX0" fmla="*/ 32562 w 7099138"/>
              <a:gd name="connsiteY0" fmla="*/ 0 h 5683250"/>
              <a:gd name="connsiteX1" fmla="*/ 7099138 w 7099138"/>
              <a:gd name="connsiteY1" fmla="*/ 0 h 5683250"/>
              <a:gd name="connsiteX2" fmla="*/ 7099138 w 7099138"/>
              <a:gd name="connsiteY2" fmla="*/ 5683250 h 5683250"/>
              <a:gd name="connsiteX3" fmla="*/ 0 w 7099138"/>
              <a:gd name="connsiteY3" fmla="*/ 5683250 h 5683250"/>
              <a:gd name="connsiteX4" fmla="*/ 31805 w 7099138"/>
              <a:gd name="connsiteY4" fmla="*/ 2720722 h 5683250"/>
              <a:gd name="connsiteX5" fmla="*/ 307184 w 7099138"/>
              <a:gd name="connsiteY5" fmla="*/ 2467537 h 5683250"/>
              <a:gd name="connsiteX6" fmla="*/ 307184 w 7099138"/>
              <a:gd name="connsiteY6" fmla="*/ 2079715 h 5683250"/>
              <a:gd name="connsiteX7" fmla="*/ 1143985 w 7099138"/>
              <a:gd name="connsiteY7" fmla="*/ 1346694 h 5683250"/>
              <a:gd name="connsiteX8" fmla="*/ 1136034 w 7099138"/>
              <a:gd name="connsiteY8" fmla="*/ 301752 h 5683250"/>
              <a:gd name="connsiteX9" fmla="*/ 26504 w 7099138"/>
              <a:gd name="connsiteY9" fmla="*/ 1284928 h 5683250"/>
              <a:gd name="connsiteX10" fmla="*/ 32562 w 7099138"/>
              <a:gd name="connsiteY10" fmla="*/ 0 h 5683250"/>
              <a:gd name="connsiteX0" fmla="*/ 32562 w 7099138"/>
              <a:gd name="connsiteY0" fmla="*/ 0 h 5683250"/>
              <a:gd name="connsiteX1" fmla="*/ 7099138 w 7099138"/>
              <a:gd name="connsiteY1" fmla="*/ 0 h 5683250"/>
              <a:gd name="connsiteX2" fmla="*/ 7099138 w 7099138"/>
              <a:gd name="connsiteY2" fmla="*/ 5683250 h 5683250"/>
              <a:gd name="connsiteX3" fmla="*/ 0 w 7099138"/>
              <a:gd name="connsiteY3" fmla="*/ 5683250 h 5683250"/>
              <a:gd name="connsiteX4" fmla="*/ 31805 w 7099138"/>
              <a:gd name="connsiteY4" fmla="*/ 2720722 h 5683250"/>
              <a:gd name="connsiteX5" fmla="*/ 307184 w 7099138"/>
              <a:gd name="connsiteY5" fmla="*/ 2467537 h 5683250"/>
              <a:gd name="connsiteX6" fmla="*/ 429104 w 7099138"/>
              <a:gd name="connsiteY6" fmla="*/ 2158092 h 5683250"/>
              <a:gd name="connsiteX7" fmla="*/ 1143985 w 7099138"/>
              <a:gd name="connsiteY7" fmla="*/ 1346694 h 5683250"/>
              <a:gd name="connsiteX8" fmla="*/ 1136034 w 7099138"/>
              <a:gd name="connsiteY8" fmla="*/ 301752 h 5683250"/>
              <a:gd name="connsiteX9" fmla="*/ 26504 w 7099138"/>
              <a:gd name="connsiteY9" fmla="*/ 1284928 h 5683250"/>
              <a:gd name="connsiteX10" fmla="*/ 32562 w 7099138"/>
              <a:gd name="connsiteY10" fmla="*/ 0 h 5683250"/>
              <a:gd name="connsiteX0" fmla="*/ 32562 w 7099138"/>
              <a:gd name="connsiteY0" fmla="*/ 0 h 5683250"/>
              <a:gd name="connsiteX1" fmla="*/ 7099138 w 7099138"/>
              <a:gd name="connsiteY1" fmla="*/ 0 h 5683250"/>
              <a:gd name="connsiteX2" fmla="*/ 7099138 w 7099138"/>
              <a:gd name="connsiteY2" fmla="*/ 5683250 h 5683250"/>
              <a:gd name="connsiteX3" fmla="*/ 0 w 7099138"/>
              <a:gd name="connsiteY3" fmla="*/ 5683250 h 5683250"/>
              <a:gd name="connsiteX4" fmla="*/ 31805 w 7099138"/>
              <a:gd name="connsiteY4" fmla="*/ 2720722 h 5683250"/>
              <a:gd name="connsiteX5" fmla="*/ 307184 w 7099138"/>
              <a:gd name="connsiteY5" fmla="*/ 2467537 h 5683250"/>
              <a:gd name="connsiteX6" fmla="*/ 307184 w 7099138"/>
              <a:gd name="connsiteY6" fmla="*/ 2062298 h 5683250"/>
              <a:gd name="connsiteX7" fmla="*/ 1143985 w 7099138"/>
              <a:gd name="connsiteY7" fmla="*/ 1346694 h 5683250"/>
              <a:gd name="connsiteX8" fmla="*/ 1136034 w 7099138"/>
              <a:gd name="connsiteY8" fmla="*/ 301752 h 5683250"/>
              <a:gd name="connsiteX9" fmla="*/ 26504 w 7099138"/>
              <a:gd name="connsiteY9" fmla="*/ 1284928 h 5683250"/>
              <a:gd name="connsiteX10" fmla="*/ 32562 w 7099138"/>
              <a:gd name="connsiteY10" fmla="*/ 0 h 5683250"/>
              <a:gd name="connsiteX0" fmla="*/ 32562 w 7099138"/>
              <a:gd name="connsiteY0" fmla="*/ 0 h 5683250"/>
              <a:gd name="connsiteX1" fmla="*/ 7099138 w 7099138"/>
              <a:gd name="connsiteY1" fmla="*/ 0 h 5683250"/>
              <a:gd name="connsiteX2" fmla="*/ 7099138 w 7099138"/>
              <a:gd name="connsiteY2" fmla="*/ 5683250 h 5683250"/>
              <a:gd name="connsiteX3" fmla="*/ 0 w 7099138"/>
              <a:gd name="connsiteY3" fmla="*/ 5683250 h 5683250"/>
              <a:gd name="connsiteX4" fmla="*/ 31805 w 7099138"/>
              <a:gd name="connsiteY4" fmla="*/ 2720722 h 5683250"/>
              <a:gd name="connsiteX5" fmla="*/ 270313 w 7099138"/>
              <a:gd name="connsiteY5" fmla="*/ 2452789 h 5683250"/>
              <a:gd name="connsiteX6" fmla="*/ 307184 w 7099138"/>
              <a:gd name="connsiteY6" fmla="*/ 2062298 h 5683250"/>
              <a:gd name="connsiteX7" fmla="*/ 1143985 w 7099138"/>
              <a:gd name="connsiteY7" fmla="*/ 1346694 h 5683250"/>
              <a:gd name="connsiteX8" fmla="*/ 1136034 w 7099138"/>
              <a:gd name="connsiteY8" fmla="*/ 301752 h 5683250"/>
              <a:gd name="connsiteX9" fmla="*/ 26504 w 7099138"/>
              <a:gd name="connsiteY9" fmla="*/ 1284928 h 5683250"/>
              <a:gd name="connsiteX10" fmla="*/ 32562 w 7099138"/>
              <a:gd name="connsiteY10" fmla="*/ 0 h 5683250"/>
              <a:gd name="connsiteX0" fmla="*/ 32562 w 7099138"/>
              <a:gd name="connsiteY0" fmla="*/ 0 h 5683250"/>
              <a:gd name="connsiteX1" fmla="*/ 7099138 w 7099138"/>
              <a:gd name="connsiteY1" fmla="*/ 0 h 5683250"/>
              <a:gd name="connsiteX2" fmla="*/ 7099138 w 7099138"/>
              <a:gd name="connsiteY2" fmla="*/ 5683250 h 5683250"/>
              <a:gd name="connsiteX3" fmla="*/ 0 w 7099138"/>
              <a:gd name="connsiteY3" fmla="*/ 5683250 h 5683250"/>
              <a:gd name="connsiteX4" fmla="*/ 31805 w 7099138"/>
              <a:gd name="connsiteY4" fmla="*/ 2720722 h 5683250"/>
              <a:gd name="connsiteX5" fmla="*/ 292436 w 7099138"/>
              <a:gd name="connsiteY5" fmla="*/ 2467537 h 5683250"/>
              <a:gd name="connsiteX6" fmla="*/ 307184 w 7099138"/>
              <a:gd name="connsiteY6" fmla="*/ 2062298 h 5683250"/>
              <a:gd name="connsiteX7" fmla="*/ 1143985 w 7099138"/>
              <a:gd name="connsiteY7" fmla="*/ 1346694 h 5683250"/>
              <a:gd name="connsiteX8" fmla="*/ 1136034 w 7099138"/>
              <a:gd name="connsiteY8" fmla="*/ 301752 h 5683250"/>
              <a:gd name="connsiteX9" fmla="*/ 26504 w 7099138"/>
              <a:gd name="connsiteY9" fmla="*/ 1284928 h 5683250"/>
              <a:gd name="connsiteX10" fmla="*/ 32562 w 7099138"/>
              <a:gd name="connsiteY10" fmla="*/ 0 h 5683250"/>
              <a:gd name="connsiteX0" fmla="*/ 32562 w 7099138"/>
              <a:gd name="connsiteY0" fmla="*/ 0 h 5683250"/>
              <a:gd name="connsiteX1" fmla="*/ 7099138 w 7099138"/>
              <a:gd name="connsiteY1" fmla="*/ 0 h 5683250"/>
              <a:gd name="connsiteX2" fmla="*/ 7099138 w 7099138"/>
              <a:gd name="connsiteY2" fmla="*/ 5683250 h 5683250"/>
              <a:gd name="connsiteX3" fmla="*/ 0 w 7099138"/>
              <a:gd name="connsiteY3" fmla="*/ 5683250 h 5683250"/>
              <a:gd name="connsiteX4" fmla="*/ 31805 w 7099138"/>
              <a:gd name="connsiteY4" fmla="*/ 2720722 h 5683250"/>
              <a:gd name="connsiteX5" fmla="*/ 292436 w 7099138"/>
              <a:gd name="connsiteY5" fmla="*/ 2467537 h 5683250"/>
              <a:gd name="connsiteX6" fmla="*/ 377034 w 7099138"/>
              <a:gd name="connsiteY6" fmla="*/ 2195648 h 5683250"/>
              <a:gd name="connsiteX7" fmla="*/ 1143985 w 7099138"/>
              <a:gd name="connsiteY7" fmla="*/ 1346694 h 5683250"/>
              <a:gd name="connsiteX8" fmla="*/ 1136034 w 7099138"/>
              <a:gd name="connsiteY8" fmla="*/ 301752 h 5683250"/>
              <a:gd name="connsiteX9" fmla="*/ 26504 w 7099138"/>
              <a:gd name="connsiteY9" fmla="*/ 1284928 h 5683250"/>
              <a:gd name="connsiteX10" fmla="*/ 32562 w 7099138"/>
              <a:gd name="connsiteY10" fmla="*/ 0 h 5683250"/>
              <a:gd name="connsiteX0" fmla="*/ 32562 w 7099138"/>
              <a:gd name="connsiteY0" fmla="*/ 0 h 5683250"/>
              <a:gd name="connsiteX1" fmla="*/ 7099138 w 7099138"/>
              <a:gd name="connsiteY1" fmla="*/ 0 h 5683250"/>
              <a:gd name="connsiteX2" fmla="*/ 7099138 w 7099138"/>
              <a:gd name="connsiteY2" fmla="*/ 5683250 h 5683250"/>
              <a:gd name="connsiteX3" fmla="*/ 0 w 7099138"/>
              <a:gd name="connsiteY3" fmla="*/ 5683250 h 5683250"/>
              <a:gd name="connsiteX4" fmla="*/ 31805 w 7099138"/>
              <a:gd name="connsiteY4" fmla="*/ 2720722 h 5683250"/>
              <a:gd name="connsiteX5" fmla="*/ 292436 w 7099138"/>
              <a:gd name="connsiteY5" fmla="*/ 2467537 h 5683250"/>
              <a:gd name="connsiteX6" fmla="*/ 377034 w 7099138"/>
              <a:gd name="connsiteY6" fmla="*/ 2195648 h 5683250"/>
              <a:gd name="connsiteX7" fmla="*/ 1143985 w 7099138"/>
              <a:gd name="connsiteY7" fmla="*/ 1346694 h 5683250"/>
              <a:gd name="connsiteX8" fmla="*/ 1136034 w 7099138"/>
              <a:gd name="connsiteY8" fmla="*/ 301752 h 5683250"/>
              <a:gd name="connsiteX9" fmla="*/ 26504 w 7099138"/>
              <a:gd name="connsiteY9" fmla="*/ 1284928 h 5683250"/>
              <a:gd name="connsiteX10" fmla="*/ 32562 w 7099138"/>
              <a:gd name="connsiteY10" fmla="*/ 0 h 5683250"/>
              <a:gd name="connsiteX0" fmla="*/ 32562 w 7099138"/>
              <a:gd name="connsiteY0" fmla="*/ 0 h 5683250"/>
              <a:gd name="connsiteX1" fmla="*/ 7099138 w 7099138"/>
              <a:gd name="connsiteY1" fmla="*/ 0 h 5683250"/>
              <a:gd name="connsiteX2" fmla="*/ 7099138 w 7099138"/>
              <a:gd name="connsiteY2" fmla="*/ 5683250 h 5683250"/>
              <a:gd name="connsiteX3" fmla="*/ 0 w 7099138"/>
              <a:gd name="connsiteY3" fmla="*/ 5683250 h 5683250"/>
              <a:gd name="connsiteX4" fmla="*/ 31805 w 7099138"/>
              <a:gd name="connsiteY4" fmla="*/ 2720722 h 5683250"/>
              <a:gd name="connsiteX5" fmla="*/ 292436 w 7099138"/>
              <a:gd name="connsiteY5" fmla="*/ 2467537 h 5683250"/>
              <a:gd name="connsiteX6" fmla="*/ 377034 w 7099138"/>
              <a:gd name="connsiteY6" fmla="*/ 2195648 h 5683250"/>
              <a:gd name="connsiteX7" fmla="*/ 1143985 w 7099138"/>
              <a:gd name="connsiteY7" fmla="*/ 1346694 h 5683250"/>
              <a:gd name="connsiteX8" fmla="*/ 1136034 w 7099138"/>
              <a:gd name="connsiteY8" fmla="*/ 301752 h 5683250"/>
              <a:gd name="connsiteX9" fmla="*/ 26504 w 7099138"/>
              <a:gd name="connsiteY9" fmla="*/ 1284928 h 5683250"/>
              <a:gd name="connsiteX10" fmla="*/ 32562 w 7099138"/>
              <a:gd name="connsiteY10" fmla="*/ 0 h 5683250"/>
              <a:gd name="connsiteX0" fmla="*/ 32562 w 7099138"/>
              <a:gd name="connsiteY0" fmla="*/ 0 h 5683250"/>
              <a:gd name="connsiteX1" fmla="*/ 7099138 w 7099138"/>
              <a:gd name="connsiteY1" fmla="*/ 0 h 5683250"/>
              <a:gd name="connsiteX2" fmla="*/ 7099138 w 7099138"/>
              <a:gd name="connsiteY2" fmla="*/ 5683250 h 5683250"/>
              <a:gd name="connsiteX3" fmla="*/ 0 w 7099138"/>
              <a:gd name="connsiteY3" fmla="*/ 5683250 h 5683250"/>
              <a:gd name="connsiteX4" fmla="*/ 31805 w 7099138"/>
              <a:gd name="connsiteY4" fmla="*/ 2720722 h 5683250"/>
              <a:gd name="connsiteX5" fmla="*/ 292436 w 7099138"/>
              <a:gd name="connsiteY5" fmla="*/ 2467537 h 5683250"/>
              <a:gd name="connsiteX6" fmla="*/ 294484 w 7099138"/>
              <a:gd name="connsiteY6" fmla="*/ 2074998 h 5683250"/>
              <a:gd name="connsiteX7" fmla="*/ 1143985 w 7099138"/>
              <a:gd name="connsiteY7" fmla="*/ 1346694 h 5683250"/>
              <a:gd name="connsiteX8" fmla="*/ 1136034 w 7099138"/>
              <a:gd name="connsiteY8" fmla="*/ 301752 h 5683250"/>
              <a:gd name="connsiteX9" fmla="*/ 26504 w 7099138"/>
              <a:gd name="connsiteY9" fmla="*/ 1284928 h 5683250"/>
              <a:gd name="connsiteX10" fmla="*/ 32562 w 7099138"/>
              <a:gd name="connsiteY10" fmla="*/ 0 h 5683250"/>
              <a:gd name="connsiteX0" fmla="*/ 32562 w 7099138"/>
              <a:gd name="connsiteY0" fmla="*/ 0 h 5683250"/>
              <a:gd name="connsiteX1" fmla="*/ 7099138 w 7099138"/>
              <a:gd name="connsiteY1" fmla="*/ 0 h 5683250"/>
              <a:gd name="connsiteX2" fmla="*/ 7099138 w 7099138"/>
              <a:gd name="connsiteY2" fmla="*/ 5683250 h 5683250"/>
              <a:gd name="connsiteX3" fmla="*/ 0 w 7099138"/>
              <a:gd name="connsiteY3" fmla="*/ 5683250 h 5683250"/>
              <a:gd name="connsiteX4" fmla="*/ 31805 w 7099138"/>
              <a:gd name="connsiteY4" fmla="*/ 2720722 h 5683250"/>
              <a:gd name="connsiteX5" fmla="*/ 324186 w 7099138"/>
              <a:gd name="connsiteY5" fmla="*/ 2683437 h 5683250"/>
              <a:gd name="connsiteX6" fmla="*/ 294484 w 7099138"/>
              <a:gd name="connsiteY6" fmla="*/ 2074998 h 5683250"/>
              <a:gd name="connsiteX7" fmla="*/ 1143985 w 7099138"/>
              <a:gd name="connsiteY7" fmla="*/ 1346694 h 5683250"/>
              <a:gd name="connsiteX8" fmla="*/ 1136034 w 7099138"/>
              <a:gd name="connsiteY8" fmla="*/ 301752 h 5683250"/>
              <a:gd name="connsiteX9" fmla="*/ 26504 w 7099138"/>
              <a:gd name="connsiteY9" fmla="*/ 1284928 h 5683250"/>
              <a:gd name="connsiteX10" fmla="*/ 32562 w 7099138"/>
              <a:gd name="connsiteY10" fmla="*/ 0 h 5683250"/>
              <a:gd name="connsiteX0" fmla="*/ 32562 w 7099138"/>
              <a:gd name="connsiteY0" fmla="*/ 0 h 5683250"/>
              <a:gd name="connsiteX1" fmla="*/ 7099138 w 7099138"/>
              <a:gd name="connsiteY1" fmla="*/ 0 h 5683250"/>
              <a:gd name="connsiteX2" fmla="*/ 7099138 w 7099138"/>
              <a:gd name="connsiteY2" fmla="*/ 5683250 h 5683250"/>
              <a:gd name="connsiteX3" fmla="*/ 0 w 7099138"/>
              <a:gd name="connsiteY3" fmla="*/ 5683250 h 5683250"/>
              <a:gd name="connsiteX4" fmla="*/ 31805 w 7099138"/>
              <a:gd name="connsiteY4" fmla="*/ 2720722 h 5683250"/>
              <a:gd name="connsiteX5" fmla="*/ 298786 w 7099138"/>
              <a:gd name="connsiteY5" fmla="*/ 2473887 h 5683250"/>
              <a:gd name="connsiteX6" fmla="*/ 294484 w 7099138"/>
              <a:gd name="connsiteY6" fmla="*/ 2074998 h 5683250"/>
              <a:gd name="connsiteX7" fmla="*/ 1143985 w 7099138"/>
              <a:gd name="connsiteY7" fmla="*/ 1346694 h 5683250"/>
              <a:gd name="connsiteX8" fmla="*/ 1136034 w 7099138"/>
              <a:gd name="connsiteY8" fmla="*/ 301752 h 5683250"/>
              <a:gd name="connsiteX9" fmla="*/ 26504 w 7099138"/>
              <a:gd name="connsiteY9" fmla="*/ 1284928 h 5683250"/>
              <a:gd name="connsiteX10" fmla="*/ 32562 w 7099138"/>
              <a:gd name="connsiteY10" fmla="*/ 0 h 5683250"/>
              <a:gd name="connsiteX0" fmla="*/ 32562 w 7099138"/>
              <a:gd name="connsiteY0" fmla="*/ 0 h 5683250"/>
              <a:gd name="connsiteX1" fmla="*/ 7099138 w 7099138"/>
              <a:gd name="connsiteY1" fmla="*/ 0 h 5683250"/>
              <a:gd name="connsiteX2" fmla="*/ 7099138 w 7099138"/>
              <a:gd name="connsiteY2" fmla="*/ 5683250 h 5683250"/>
              <a:gd name="connsiteX3" fmla="*/ 0 w 7099138"/>
              <a:gd name="connsiteY3" fmla="*/ 5683250 h 5683250"/>
              <a:gd name="connsiteX4" fmla="*/ 31805 w 7099138"/>
              <a:gd name="connsiteY4" fmla="*/ 2720722 h 5683250"/>
              <a:gd name="connsiteX5" fmla="*/ 298786 w 7099138"/>
              <a:gd name="connsiteY5" fmla="*/ 2473887 h 5683250"/>
              <a:gd name="connsiteX6" fmla="*/ 294484 w 7099138"/>
              <a:gd name="connsiteY6" fmla="*/ 2074998 h 5683250"/>
              <a:gd name="connsiteX7" fmla="*/ 1143985 w 7099138"/>
              <a:gd name="connsiteY7" fmla="*/ 1346694 h 5683250"/>
              <a:gd name="connsiteX8" fmla="*/ 1136034 w 7099138"/>
              <a:gd name="connsiteY8" fmla="*/ 301752 h 5683250"/>
              <a:gd name="connsiteX9" fmla="*/ 26504 w 7099138"/>
              <a:gd name="connsiteY9" fmla="*/ 1284928 h 5683250"/>
              <a:gd name="connsiteX10" fmla="*/ 32562 w 7099138"/>
              <a:gd name="connsiteY10" fmla="*/ 0 h 5683250"/>
              <a:gd name="connsiteX0" fmla="*/ 32562 w 7099138"/>
              <a:gd name="connsiteY0" fmla="*/ 0 h 5683250"/>
              <a:gd name="connsiteX1" fmla="*/ 7099138 w 7099138"/>
              <a:gd name="connsiteY1" fmla="*/ 0 h 5683250"/>
              <a:gd name="connsiteX2" fmla="*/ 7099138 w 7099138"/>
              <a:gd name="connsiteY2" fmla="*/ 5683250 h 5683250"/>
              <a:gd name="connsiteX3" fmla="*/ 0 w 7099138"/>
              <a:gd name="connsiteY3" fmla="*/ 5683250 h 5683250"/>
              <a:gd name="connsiteX4" fmla="*/ 31805 w 7099138"/>
              <a:gd name="connsiteY4" fmla="*/ 2720722 h 5683250"/>
              <a:gd name="connsiteX5" fmla="*/ 298786 w 7099138"/>
              <a:gd name="connsiteY5" fmla="*/ 2473887 h 5683250"/>
              <a:gd name="connsiteX6" fmla="*/ 294484 w 7099138"/>
              <a:gd name="connsiteY6" fmla="*/ 2074998 h 5683250"/>
              <a:gd name="connsiteX7" fmla="*/ 1143985 w 7099138"/>
              <a:gd name="connsiteY7" fmla="*/ 1346694 h 5683250"/>
              <a:gd name="connsiteX8" fmla="*/ 1136034 w 7099138"/>
              <a:gd name="connsiteY8" fmla="*/ 301752 h 5683250"/>
              <a:gd name="connsiteX9" fmla="*/ 26504 w 7099138"/>
              <a:gd name="connsiteY9" fmla="*/ 1284928 h 5683250"/>
              <a:gd name="connsiteX10" fmla="*/ 32562 w 7099138"/>
              <a:gd name="connsiteY10" fmla="*/ 0 h 5683250"/>
              <a:gd name="connsiteX0" fmla="*/ 32562 w 7099138"/>
              <a:gd name="connsiteY0" fmla="*/ 0 h 5683250"/>
              <a:gd name="connsiteX1" fmla="*/ 7099138 w 7099138"/>
              <a:gd name="connsiteY1" fmla="*/ 0 h 5683250"/>
              <a:gd name="connsiteX2" fmla="*/ 7099138 w 7099138"/>
              <a:gd name="connsiteY2" fmla="*/ 5683250 h 5683250"/>
              <a:gd name="connsiteX3" fmla="*/ 0 w 7099138"/>
              <a:gd name="connsiteY3" fmla="*/ 5683250 h 5683250"/>
              <a:gd name="connsiteX4" fmla="*/ 31805 w 7099138"/>
              <a:gd name="connsiteY4" fmla="*/ 2720722 h 5683250"/>
              <a:gd name="connsiteX5" fmla="*/ 298786 w 7099138"/>
              <a:gd name="connsiteY5" fmla="*/ 2467537 h 5683250"/>
              <a:gd name="connsiteX6" fmla="*/ 294484 w 7099138"/>
              <a:gd name="connsiteY6" fmla="*/ 2074998 h 5683250"/>
              <a:gd name="connsiteX7" fmla="*/ 1143985 w 7099138"/>
              <a:gd name="connsiteY7" fmla="*/ 1346694 h 5683250"/>
              <a:gd name="connsiteX8" fmla="*/ 1136034 w 7099138"/>
              <a:gd name="connsiteY8" fmla="*/ 301752 h 5683250"/>
              <a:gd name="connsiteX9" fmla="*/ 26504 w 7099138"/>
              <a:gd name="connsiteY9" fmla="*/ 1284928 h 5683250"/>
              <a:gd name="connsiteX10" fmla="*/ 32562 w 7099138"/>
              <a:gd name="connsiteY10" fmla="*/ 0 h 5683250"/>
              <a:gd name="connsiteX0" fmla="*/ 32562 w 7099138"/>
              <a:gd name="connsiteY0" fmla="*/ 0 h 5683250"/>
              <a:gd name="connsiteX1" fmla="*/ 7099138 w 7099138"/>
              <a:gd name="connsiteY1" fmla="*/ 0 h 5683250"/>
              <a:gd name="connsiteX2" fmla="*/ 7099138 w 7099138"/>
              <a:gd name="connsiteY2" fmla="*/ 5683250 h 5683250"/>
              <a:gd name="connsiteX3" fmla="*/ 0 w 7099138"/>
              <a:gd name="connsiteY3" fmla="*/ 5683250 h 5683250"/>
              <a:gd name="connsiteX4" fmla="*/ 31805 w 7099138"/>
              <a:gd name="connsiteY4" fmla="*/ 2720722 h 5683250"/>
              <a:gd name="connsiteX5" fmla="*/ 292436 w 7099138"/>
              <a:gd name="connsiteY5" fmla="*/ 2473887 h 5683250"/>
              <a:gd name="connsiteX6" fmla="*/ 294484 w 7099138"/>
              <a:gd name="connsiteY6" fmla="*/ 2074998 h 5683250"/>
              <a:gd name="connsiteX7" fmla="*/ 1143985 w 7099138"/>
              <a:gd name="connsiteY7" fmla="*/ 1346694 h 5683250"/>
              <a:gd name="connsiteX8" fmla="*/ 1136034 w 7099138"/>
              <a:gd name="connsiteY8" fmla="*/ 301752 h 5683250"/>
              <a:gd name="connsiteX9" fmla="*/ 26504 w 7099138"/>
              <a:gd name="connsiteY9" fmla="*/ 1284928 h 5683250"/>
              <a:gd name="connsiteX10" fmla="*/ 32562 w 7099138"/>
              <a:gd name="connsiteY10" fmla="*/ 0 h 5683250"/>
              <a:gd name="connsiteX0" fmla="*/ 32562 w 7099138"/>
              <a:gd name="connsiteY0" fmla="*/ 0 h 5683250"/>
              <a:gd name="connsiteX1" fmla="*/ 7099138 w 7099138"/>
              <a:gd name="connsiteY1" fmla="*/ 0 h 5683250"/>
              <a:gd name="connsiteX2" fmla="*/ 7099138 w 7099138"/>
              <a:gd name="connsiteY2" fmla="*/ 5683250 h 5683250"/>
              <a:gd name="connsiteX3" fmla="*/ 0 w 7099138"/>
              <a:gd name="connsiteY3" fmla="*/ 5683250 h 5683250"/>
              <a:gd name="connsiteX4" fmla="*/ 31805 w 7099138"/>
              <a:gd name="connsiteY4" fmla="*/ 2720722 h 5683250"/>
              <a:gd name="connsiteX5" fmla="*/ 292436 w 7099138"/>
              <a:gd name="connsiteY5" fmla="*/ 2473887 h 5683250"/>
              <a:gd name="connsiteX6" fmla="*/ 294484 w 7099138"/>
              <a:gd name="connsiteY6" fmla="*/ 2074998 h 5683250"/>
              <a:gd name="connsiteX7" fmla="*/ 1143985 w 7099138"/>
              <a:gd name="connsiteY7" fmla="*/ 1346694 h 5683250"/>
              <a:gd name="connsiteX8" fmla="*/ 1136034 w 7099138"/>
              <a:gd name="connsiteY8" fmla="*/ 301752 h 5683250"/>
              <a:gd name="connsiteX9" fmla="*/ 26504 w 7099138"/>
              <a:gd name="connsiteY9" fmla="*/ 1284928 h 5683250"/>
              <a:gd name="connsiteX10" fmla="*/ 32562 w 7099138"/>
              <a:gd name="connsiteY10" fmla="*/ 0 h 5683250"/>
              <a:gd name="connsiteX0" fmla="*/ 32562 w 7099138"/>
              <a:gd name="connsiteY0" fmla="*/ 0 h 5683250"/>
              <a:gd name="connsiteX1" fmla="*/ 7099138 w 7099138"/>
              <a:gd name="connsiteY1" fmla="*/ 0 h 5683250"/>
              <a:gd name="connsiteX2" fmla="*/ 7099138 w 7099138"/>
              <a:gd name="connsiteY2" fmla="*/ 5683250 h 5683250"/>
              <a:gd name="connsiteX3" fmla="*/ 0 w 7099138"/>
              <a:gd name="connsiteY3" fmla="*/ 5683250 h 5683250"/>
              <a:gd name="connsiteX4" fmla="*/ 31805 w 7099138"/>
              <a:gd name="connsiteY4" fmla="*/ 2720722 h 5683250"/>
              <a:gd name="connsiteX5" fmla="*/ 292436 w 7099138"/>
              <a:gd name="connsiteY5" fmla="*/ 2473887 h 5683250"/>
              <a:gd name="connsiteX6" fmla="*/ 294484 w 7099138"/>
              <a:gd name="connsiteY6" fmla="*/ 2074998 h 5683250"/>
              <a:gd name="connsiteX7" fmla="*/ 1143985 w 7099138"/>
              <a:gd name="connsiteY7" fmla="*/ 1346694 h 5683250"/>
              <a:gd name="connsiteX8" fmla="*/ 1136034 w 7099138"/>
              <a:gd name="connsiteY8" fmla="*/ 301752 h 5683250"/>
              <a:gd name="connsiteX9" fmla="*/ 26504 w 7099138"/>
              <a:gd name="connsiteY9" fmla="*/ 1284928 h 5683250"/>
              <a:gd name="connsiteX10" fmla="*/ 32562 w 7099138"/>
              <a:gd name="connsiteY10" fmla="*/ 0 h 5683250"/>
              <a:gd name="connsiteX0" fmla="*/ 32562 w 7099138"/>
              <a:gd name="connsiteY0" fmla="*/ 0 h 5683250"/>
              <a:gd name="connsiteX1" fmla="*/ 7099138 w 7099138"/>
              <a:gd name="connsiteY1" fmla="*/ 0 h 5683250"/>
              <a:gd name="connsiteX2" fmla="*/ 7099138 w 7099138"/>
              <a:gd name="connsiteY2" fmla="*/ 5683250 h 5683250"/>
              <a:gd name="connsiteX3" fmla="*/ 0 w 7099138"/>
              <a:gd name="connsiteY3" fmla="*/ 5683250 h 5683250"/>
              <a:gd name="connsiteX4" fmla="*/ 38155 w 7099138"/>
              <a:gd name="connsiteY4" fmla="*/ 2714372 h 5683250"/>
              <a:gd name="connsiteX5" fmla="*/ 292436 w 7099138"/>
              <a:gd name="connsiteY5" fmla="*/ 2473887 h 5683250"/>
              <a:gd name="connsiteX6" fmla="*/ 294484 w 7099138"/>
              <a:gd name="connsiteY6" fmla="*/ 2074998 h 5683250"/>
              <a:gd name="connsiteX7" fmla="*/ 1143985 w 7099138"/>
              <a:gd name="connsiteY7" fmla="*/ 1346694 h 5683250"/>
              <a:gd name="connsiteX8" fmla="*/ 1136034 w 7099138"/>
              <a:gd name="connsiteY8" fmla="*/ 301752 h 5683250"/>
              <a:gd name="connsiteX9" fmla="*/ 26504 w 7099138"/>
              <a:gd name="connsiteY9" fmla="*/ 1284928 h 5683250"/>
              <a:gd name="connsiteX10" fmla="*/ 32562 w 7099138"/>
              <a:gd name="connsiteY10" fmla="*/ 0 h 5683250"/>
              <a:gd name="connsiteX0" fmla="*/ 32562 w 7099138"/>
              <a:gd name="connsiteY0" fmla="*/ 0 h 5683250"/>
              <a:gd name="connsiteX1" fmla="*/ 7099138 w 7099138"/>
              <a:gd name="connsiteY1" fmla="*/ 0 h 5683250"/>
              <a:gd name="connsiteX2" fmla="*/ 7099138 w 7099138"/>
              <a:gd name="connsiteY2" fmla="*/ 5683250 h 5683250"/>
              <a:gd name="connsiteX3" fmla="*/ 0 w 7099138"/>
              <a:gd name="connsiteY3" fmla="*/ 5683250 h 5683250"/>
              <a:gd name="connsiteX4" fmla="*/ 38155 w 7099138"/>
              <a:gd name="connsiteY4" fmla="*/ 2714372 h 5683250"/>
              <a:gd name="connsiteX5" fmla="*/ 292436 w 7099138"/>
              <a:gd name="connsiteY5" fmla="*/ 2473887 h 5683250"/>
              <a:gd name="connsiteX6" fmla="*/ 294484 w 7099138"/>
              <a:gd name="connsiteY6" fmla="*/ 2074998 h 5683250"/>
              <a:gd name="connsiteX7" fmla="*/ 1143985 w 7099138"/>
              <a:gd name="connsiteY7" fmla="*/ 1346694 h 5683250"/>
              <a:gd name="connsiteX8" fmla="*/ 1136034 w 7099138"/>
              <a:gd name="connsiteY8" fmla="*/ 301752 h 5683250"/>
              <a:gd name="connsiteX9" fmla="*/ 26504 w 7099138"/>
              <a:gd name="connsiteY9" fmla="*/ 1284928 h 5683250"/>
              <a:gd name="connsiteX10" fmla="*/ 32562 w 7099138"/>
              <a:gd name="connsiteY10" fmla="*/ 0 h 5683250"/>
              <a:gd name="connsiteX0" fmla="*/ 13512 w 7080088"/>
              <a:gd name="connsiteY0" fmla="*/ 0 h 5683250"/>
              <a:gd name="connsiteX1" fmla="*/ 7080088 w 7080088"/>
              <a:gd name="connsiteY1" fmla="*/ 0 h 5683250"/>
              <a:gd name="connsiteX2" fmla="*/ 7080088 w 7080088"/>
              <a:gd name="connsiteY2" fmla="*/ 5683250 h 5683250"/>
              <a:gd name="connsiteX3" fmla="*/ 0 w 7080088"/>
              <a:gd name="connsiteY3" fmla="*/ 5683250 h 5683250"/>
              <a:gd name="connsiteX4" fmla="*/ 19105 w 7080088"/>
              <a:gd name="connsiteY4" fmla="*/ 2714372 h 5683250"/>
              <a:gd name="connsiteX5" fmla="*/ 273386 w 7080088"/>
              <a:gd name="connsiteY5" fmla="*/ 2473887 h 5683250"/>
              <a:gd name="connsiteX6" fmla="*/ 275434 w 7080088"/>
              <a:gd name="connsiteY6" fmla="*/ 2074998 h 5683250"/>
              <a:gd name="connsiteX7" fmla="*/ 1124935 w 7080088"/>
              <a:gd name="connsiteY7" fmla="*/ 1346694 h 5683250"/>
              <a:gd name="connsiteX8" fmla="*/ 1116984 w 7080088"/>
              <a:gd name="connsiteY8" fmla="*/ 301752 h 5683250"/>
              <a:gd name="connsiteX9" fmla="*/ 7454 w 7080088"/>
              <a:gd name="connsiteY9" fmla="*/ 1284928 h 5683250"/>
              <a:gd name="connsiteX10" fmla="*/ 13512 w 7080088"/>
              <a:gd name="connsiteY10" fmla="*/ 0 h 5683250"/>
              <a:gd name="connsiteX0" fmla="*/ 13512 w 7080088"/>
              <a:gd name="connsiteY0" fmla="*/ 0 h 5683250"/>
              <a:gd name="connsiteX1" fmla="*/ 7080088 w 7080088"/>
              <a:gd name="connsiteY1" fmla="*/ 0 h 5683250"/>
              <a:gd name="connsiteX2" fmla="*/ 7080088 w 7080088"/>
              <a:gd name="connsiteY2" fmla="*/ 5683250 h 5683250"/>
              <a:gd name="connsiteX3" fmla="*/ 0 w 7080088"/>
              <a:gd name="connsiteY3" fmla="*/ 5683250 h 5683250"/>
              <a:gd name="connsiteX4" fmla="*/ 19105 w 7080088"/>
              <a:gd name="connsiteY4" fmla="*/ 2714372 h 5683250"/>
              <a:gd name="connsiteX5" fmla="*/ 273386 w 7080088"/>
              <a:gd name="connsiteY5" fmla="*/ 2473887 h 5683250"/>
              <a:gd name="connsiteX6" fmla="*/ 275434 w 7080088"/>
              <a:gd name="connsiteY6" fmla="*/ 2074998 h 5683250"/>
              <a:gd name="connsiteX7" fmla="*/ 1124935 w 7080088"/>
              <a:gd name="connsiteY7" fmla="*/ 1346694 h 5683250"/>
              <a:gd name="connsiteX8" fmla="*/ 1116984 w 7080088"/>
              <a:gd name="connsiteY8" fmla="*/ 301752 h 5683250"/>
              <a:gd name="connsiteX9" fmla="*/ 7454 w 7080088"/>
              <a:gd name="connsiteY9" fmla="*/ 1284928 h 5683250"/>
              <a:gd name="connsiteX10" fmla="*/ 13512 w 7080088"/>
              <a:gd name="connsiteY10" fmla="*/ 0 h 5683250"/>
              <a:gd name="connsiteX0" fmla="*/ 13512 w 7080088"/>
              <a:gd name="connsiteY0" fmla="*/ 0 h 5683250"/>
              <a:gd name="connsiteX1" fmla="*/ 7080088 w 7080088"/>
              <a:gd name="connsiteY1" fmla="*/ 0 h 5683250"/>
              <a:gd name="connsiteX2" fmla="*/ 7080088 w 7080088"/>
              <a:gd name="connsiteY2" fmla="*/ 5683250 h 5683250"/>
              <a:gd name="connsiteX3" fmla="*/ 0 w 7080088"/>
              <a:gd name="connsiteY3" fmla="*/ 5683250 h 5683250"/>
              <a:gd name="connsiteX4" fmla="*/ 19105 w 7080088"/>
              <a:gd name="connsiteY4" fmla="*/ 2714372 h 5683250"/>
              <a:gd name="connsiteX5" fmla="*/ 273386 w 7080088"/>
              <a:gd name="connsiteY5" fmla="*/ 2473887 h 5683250"/>
              <a:gd name="connsiteX6" fmla="*/ 275434 w 7080088"/>
              <a:gd name="connsiteY6" fmla="*/ 2074998 h 5683250"/>
              <a:gd name="connsiteX7" fmla="*/ 1175735 w 7080088"/>
              <a:gd name="connsiteY7" fmla="*/ 1410194 h 5683250"/>
              <a:gd name="connsiteX8" fmla="*/ 1116984 w 7080088"/>
              <a:gd name="connsiteY8" fmla="*/ 301752 h 5683250"/>
              <a:gd name="connsiteX9" fmla="*/ 7454 w 7080088"/>
              <a:gd name="connsiteY9" fmla="*/ 1284928 h 5683250"/>
              <a:gd name="connsiteX10" fmla="*/ 13512 w 7080088"/>
              <a:gd name="connsiteY10" fmla="*/ 0 h 5683250"/>
              <a:gd name="connsiteX0" fmla="*/ 13512 w 7080088"/>
              <a:gd name="connsiteY0" fmla="*/ 0 h 5683250"/>
              <a:gd name="connsiteX1" fmla="*/ 7080088 w 7080088"/>
              <a:gd name="connsiteY1" fmla="*/ 0 h 5683250"/>
              <a:gd name="connsiteX2" fmla="*/ 7080088 w 7080088"/>
              <a:gd name="connsiteY2" fmla="*/ 5683250 h 5683250"/>
              <a:gd name="connsiteX3" fmla="*/ 0 w 7080088"/>
              <a:gd name="connsiteY3" fmla="*/ 5683250 h 5683250"/>
              <a:gd name="connsiteX4" fmla="*/ 19105 w 7080088"/>
              <a:gd name="connsiteY4" fmla="*/ 2714372 h 5683250"/>
              <a:gd name="connsiteX5" fmla="*/ 273386 w 7080088"/>
              <a:gd name="connsiteY5" fmla="*/ 2473887 h 5683250"/>
              <a:gd name="connsiteX6" fmla="*/ 275434 w 7080088"/>
              <a:gd name="connsiteY6" fmla="*/ 2074998 h 5683250"/>
              <a:gd name="connsiteX7" fmla="*/ 1112235 w 7080088"/>
              <a:gd name="connsiteY7" fmla="*/ 1365744 h 5683250"/>
              <a:gd name="connsiteX8" fmla="*/ 1116984 w 7080088"/>
              <a:gd name="connsiteY8" fmla="*/ 301752 h 5683250"/>
              <a:gd name="connsiteX9" fmla="*/ 7454 w 7080088"/>
              <a:gd name="connsiteY9" fmla="*/ 1284928 h 5683250"/>
              <a:gd name="connsiteX10" fmla="*/ 13512 w 7080088"/>
              <a:gd name="connsiteY10" fmla="*/ 0 h 5683250"/>
              <a:gd name="connsiteX0" fmla="*/ 13512 w 7080088"/>
              <a:gd name="connsiteY0" fmla="*/ 0 h 5683250"/>
              <a:gd name="connsiteX1" fmla="*/ 7080088 w 7080088"/>
              <a:gd name="connsiteY1" fmla="*/ 0 h 5683250"/>
              <a:gd name="connsiteX2" fmla="*/ 7080088 w 7080088"/>
              <a:gd name="connsiteY2" fmla="*/ 5683250 h 5683250"/>
              <a:gd name="connsiteX3" fmla="*/ 0 w 7080088"/>
              <a:gd name="connsiteY3" fmla="*/ 5683250 h 5683250"/>
              <a:gd name="connsiteX4" fmla="*/ 19105 w 7080088"/>
              <a:gd name="connsiteY4" fmla="*/ 2714372 h 5683250"/>
              <a:gd name="connsiteX5" fmla="*/ 273386 w 7080088"/>
              <a:gd name="connsiteY5" fmla="*/ 2473887 h 5683250"/>
              <a:gd name="connsiteX6" fmla="*/ 275434 w 7080088"/>
              <a:gd name="connsiteY6" fmla="*/ 2074998 h 5683250"/>
              <a:gd name="connsiteX7" fmla="*/ 1118585 w 7080088"/>
              <a:gd name="connsiteY7" fmla="*/ 1346694 h 5683250"/>
              <a:gd name="connsiteX8" fmla="*/ 1116984 w 7080088"/>
              <a:gd name="connsiteY8" fmla="*/ 301752 h 5683250"/>
              <a:gd name="connsiteX9" fmla="*/ 7454 w 7080088"/>
              <a:gd name="connsiteY9" fmla="*/ 1284928 h 5683250"/>
              <a:gd name="connsiteX10" fmla="*/ 13512 w 7080088"/>
              <a:gd name="connsiteY10" fmla="*/ 0 h 56832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7080088" h="5683250">
                <a:moveTo>
                  <a:pt x="13512" y="0"/>
                </a:moveTo>
                <a:lnTo>
                  <a:pt x="7080088" y="0"/>
                </a:lnTo>
                <a:lnTo>
                  <a:pt x="7080088" y="5683250"/>
                </a:lnTo>
                <a:lnTo>
                  <a:pt x="0" y="5683250"/>
                </a:lnTo>
                <a:cubicBezTo>
                  <a:pt x="6368" y="5665174"/>
                  <a:pt x="19087" y="2707048"/>
                  <a:pt x="19105" y="2714372"/>
                </a:cubicBezTo>
                <a:cubicBezTo>
                  <a:pt x="108099" y="2632094"/>
                  <a:pt x="279642" y="2473615"/>
                  <a:pt x="273386" y="2473887"/>
                </a:cubicBezTo>
                <a:cubicBezTo>
                  <a:pt x="276185" y="2491207"/>
                  <a:pt x="278985" y="2083078"/>
                  <a:pt x="275434" y="2074998"/>
                </a:cubicBezTo>
                <a:cubicBezTo>
                  <a:pt x="283434" y="2065063"/>
                  <a:pt x="1123285" y="1324879"/>
                  <a:pt x="1118585" y="1346694"/>
                </a:cubicBezTo>
                <a:cubicBezTo>
                  <a:pt x="1122285" y="1341280"/>
                  <a:pt x="1119634" y="650066"/>
                  <a:pt x="1116984" y="301752"/>
                </a:cubicBezTo>
                <a:lnTo>
                  <a:pt x="7454" y="1284928"/>
                </a:lnTo>
                <a:cubicBezTo>
                  <a:pt x="7454" y="850308"/>
                  <a:pt x="13512" y="434620"/>
                  <a:pt x="13512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>
            <a:lvl1pPr algn="ctr">
              <a:defRPr sz="1200" b="0"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22" name="Espace réservé du texte 21"/>
          <p:cNvSpPr>
            <a:spLocks noGrp="1"/>
          </p:cNvSpPr>
          <p:nvPr>
            <p:ph type="body" sz="quarter" idx="13" hasCustomPrompt="1"/>
          </p:nvPr>
        </p:nvSpPr>
        <p:spPr>
          <a:xfrm>
            <a:off x="955512" y="1299219"/>
            <a:ext cx="1974850" cy="1643063"/>
          </a:xfrm>
        </p:spPr>
        <p:txBody>
          <a:bodyPr>
            <a:noAutofit/>
          </a:bodyPr>
          <a:lstStyle>
            <a:lvl1pPr>
              <a:defRPr sz="12000">
                <a:solidFill>
                  <a:schemeClr val="accent1"/>
                </a:solidFill>
              </a:defRPr>
            </a:lvl1pPr>
          </a:lstStyle>
          <a:p>
            <a:pPr lvl="0"/>
            <a:r>
              <a:rPr lang="fr-FR"/>
              <a:t>XX</a:t>
            </a:r>
          </a:p>
        </p:txBody>
      </p:sp>
    </p:spTree>
    <p:extLst>
      <p:ext uri="{BB962C8B-B14F-4D97-AF65-F5344CB8AC3E}">
        <p14:creationId xmlns:p14="http://schemas.microsoft.com/office/powerpoint/2010/main" val="326863921"/>
      </p:ext>
    </p:extLst>
  </p:cSld>
  <p:clrMapOvr>
    <a:masterClrMapping/>
  </p:clrMapOvr>
  <p:hf hd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Slide intercalaire+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/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55512" y="3167494"/>
            <a:ext cx="3321050" cy="2852737"/>
          </a:xfrm>
        </p:spPr>
        <p:txBody>
          <a:bodyPr anchor="t">
            <a:noAutofit/>
          </a:bodyPr>
          <a:lstStyle>
            <a:lvl1pPr>
              <a:lnSpc>
                <a:spcPts val="4800"/>
              </a:lnSpc>
              <a:defRPr sz="4000">
                <a:solidFill>
                  <a:schemeClr val="bg1"/>
                </a:solidFill>
              </a:defRPr>
            </a:lvl1pPr>
          </a:lstStyle>
          <a:p>
            <a:r>
              <a:rPr lang="fr-FR"/>
              <a:t>Cliquez et modifiez le titre</a:t>
            </a:r>
          </a:p>
        </p:txBody>
      </p:sp>
      <p:sp>
        <p:nvSpPr>
          <p:cNvPr id="7" name="Espace réservé du pied de page 6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r-FR"/>
              <a:t>Programmation orientée objet</a:t>
            </a:r>
          </a:p>
        </p:txBody>
      </p:sp>
      <p:sp>
        <p:nvSpPr>
          <p:cNvPr id="8" name="Espace réservé du numéro de diapositive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FEC3A539-CEB8-AE4B-BB83-0A7D7F63FFAA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18" name="Espace réservé pour une image  14"/>
          <p:cNvSpPr>
            <a:spLocks noGrp="1"/>
          </p:cNvSpPr>
          <p:nvPr>
            <p:ph type="pic" sz="quarter" idx="12"/>
          </p:nvPr>
        </p:nvSpPr>
        <p:spPr>
          <a:xfrm>
            <a:off x="5130402" y="863"/>
            <a:ext cx="7080088" cy="5683250"/>
          </a:xfrm>
          <a:custGeom>
            <a:avLst/>
            <a:gdLst>
              <a:gd name="connsiteX0" fmla="*/ 0 w 7099138"/>
              <a:gd name="connsiteY0" fmla="*/ 0 h 5683250"/>
              <a:gd name="connsiteX1" fmla="*/ 7099138 w 7099138"/>
              <a:gd name="connsiteY1" fmla="*/ 0 h 5683250"/>
              <a:gd name="connsiteX2" fmla="*/ 7099138 w 7099138"/>
              <a:gd name="connsiteY2" fmla="*/ 5683250 h 5683250"/>
              <a:gd name="connsiteX3" fmla="*/ 0 w 7099138"/>
              <a:gd name="connsiteY3" fmla="*/ 5683250 h 5683250"/>
              <a:gd name="connsiteX4" fmla="*/ 0 w 7099138"/>
              <a:gd name="connsiteY4" fmla="*/ 2736624 h 5683250"/>
              <a:gd name="connsiteX5" fmla="*/ 307184 w 7099138"/>
              <a:gd name="connsiteY5" fmla="*/ 2467537 h 5683250"/>
              <a:gd name="connsiteX6" fmla="*/ 307184 w 7099138"/>
              <a:gd name="connsiteY6" fmla="*/ 2079715 h 5683250"/>
              <a:gd name="connsiteX7" fmla="*/ 1143985 w 7099138"/>
              <a:gd name="connsiteY7" fmla="*/ 1346694 h 5683250"/>
              <a:gd name="connsiteX8" fmla="*/ 1143985 w 7099138"/>
              <a:gd name="connsiteY8" fmla="*/ 301752 h 5683250"/>
              <a:gd name="connsiteX9" fmla="*/ 0 w 7099138"/>
              <a:gd name="connsiteY9" fmla="*/ 1303860 h 5683250"/>
              <a:gd name="connsiteX0" fmla="*/ 0 w 7099138"/>
              <a:gd name="connsiteY0" fmla="*/ 0 h 5683250"/>
              <a:gd name="connsiteX1" fmla="*/ 7099138 w 7099138"/>
              <a:gd name="connsiteY1" fmla="*/ 0 h 5683250"/>
              <a:gd name="connsiteX2" fmla="*/ 7099138 w 7099138"/>
              <a:gd name="connsiteY2" fmla="*/ 5683250 h 5683250"/>
              <a:gd name="connsiteX3" fmla="*/ 0 w 7099138"/>
              <a:gd name="connsiteY3" fmla="*/ 5683250 h 5683250"/>
              <a:gd name="connsiteX4" fmla="*/ 0 w 7099138"/>
              <a:gd name="connsiteY4" fmla="*/ 2736624 h 5683250"/>
              <a:gd name="connsiteX5" fmla="*/ 307184 w 7099138"/>
              <a:gd name="connsiteY5" fmla="*/ 2467537 h 5683250"/>
              <a:gd name="connsiteX6" fmla="*/ 307184 w 7099138"/>
              <a:gd name="connsiteY6" fmla="*/ 2079715 h 5683250"/>
              <a:gd name="connsiteX7" fmla="*/ 1143985 w 7099138"/>
              <a:gd name="connsiteY7" fmla="*/ 1346694 h 5683250"/>
              <a:gd name="connsiteX8" fmla="*/ 1143985 w 7099138"/>
              <a:gd name="connsiteY8" fmla="*/ 301752 h 5683250"/>
              <a:gd name="connsiteX9" fmla="*/ 15902 w 7099138"/>
              <a:gd name="connsiteY9" fmla="*/ 1287957 h 5683250"/>
              <a:gd name="connsiteX10" fmla="*/ 0 w 7099138"/>
              <a:gd name="connsiteY10" fmla="*/ 0 h 5683250"/>
              <a:gd name="connsiteX0" fmla="*/ 0 w 7099138"/>
              <a:gd name="connsiteY0" fmla="*/ 0 h 5683250"/>
              <a:gd name="connsiteX1" fmla="*/ 7099138 w 7099138"/>
              <a:gd name="connsiteY1" fmla="*/ 0 h 5683250"/>
              <a:gd name="connsiteX2" fmla="*/ 7099138 w 7099138"/>
              <a:gd name="connsiteY2" fmla="*/ 5683250 h 5683250"/>
              <a:gd name="connsiteX3" fmla="*/ 0 w 7099138"/>
              <a:gd name="connsiteY3" fmla="*/ 5683250 h 5683250"/>
              <a:gd name="connsiteX4" fmla="*/ 0 w 7099138"/>
              <a:gd name="connsiteY4" fmla="*/ 2736624 h 5683250"/>
              <a:gd name="connsiteX5" fmla="*/ 307184 w 7099138"/>
              <a:gd name="connsiteY5" fmla="*/ 2467537 h 5683250"/>
              <a:gd name="connsiteX6" fmla="*/ 307184 w 7099138"/>
              <a:gd name="connsiteY6" fmla="*/ 2079715 h 5683250"/>
              <a:gd name="connsiteX7" fmla="*/ 1143985 w 7099138"/>
              <a:gd name="connsiteY7" fmla="*/ 1346694 h 5683250"/>
              <a:gd name="connsiteX8" fmla="*/ 1159887 w 7099138"/>
              <a:gd name="connsiteY8" fmla="*/ 293801 h 5683250"/>
              <a:gd name="connsiteX9" fmla="*/ 15902 w 7099138"/>
              <a:gd name="connsiteY9" fmla="*/ 1287957 h 5683250"/>
              <a:gd name="connsiteX10" fmla="*/ 0 w 7099138"/>
              <a:gd name="connsiteY10" fmla="*/ 0 h 5683250"/>
              <a:gd name="connsiteX0" fmla="*/ 0 w 7099138"/>
              <a:gd name="connsiteY0" fmla="*/ 0 h 5683250"/>
              <a:gd name="connsiteX1" fmla="*/ 7099138 w 7099138"/>
              <a:gd name="connsiteY1" fmla="*/ 0 h 5683250"/>
              <a:gd name="connsiteX2" fmla="*/ 7099138 w 7099138"/>
              <a:gd name="connsiteY2" fmla="*/ 5683250 h 5683250"/>
              <a:gd name="connsiteX3" fmla="*/ 0 w 7099138"/>
              <a:gd name="connsiteY3" fmla="*/ 5683250 h 5683250"/>
              <a:gd name="connsiteX4" fmla="*/ 0 w 7099138"/>
              <a:gd name="connsiteY4" fmla="*/ 2736624 h 5683250"/>
              <a:gd name="connsiteX5" fmla="*/ 307184 w 7099138"/>
              <a:gd name="connsiteY5" fmla="*/ 2467537 h 5683250"/>
              <a:gd name="connsiteX6" fmla="*/ 307184 w 7099138"/>
              <a:gd name="connsiteY6" fmla="*/ 2079715 h 5683250"/>
              <a:gd name="connsiteX7" fmla="*/ 1143985 w 7099138"/>
              <a:gd name="connsiteY7" fmla="*/ 1346694 h 5683250"/>
              <a:gd name="connsiteX8" fmla="*/ 1136034 w 7099138"/>
              <a:gd name="connsiteY8" fmla="*/ 301752 h 5683250"/>
              <a:gd name="connsiteX9" fmla="*/ 15902 w 7099138"/>
              <a:gd name="connsiteY9" fmla="*/ 1287957 h 5683250"/>
              <a:gd name="connsiteX10" fmla="*/ 0 w 7099138"/>
              <a:gd name="connsiteY10" fmla="*/ 0 h 5683250"/>
              <a:gd name="connsiteX0" fmla="*/ 0 w 7099138"/>
              <a:gd name="connsiteY0" fmla="*/ 0 h 5683250"/>
              <a:gd name="connsiteX1" fmla="*/ 7099138 w 7099138"/>
              <a:gd name="connsiteY1" fmla="*/ 0 h 5683250"/>
              <a:gd name="connsiteX2" fmla="*/ 7099138 w 7099138"/>
              <a:gd name="connsiteY2" fmla="*/ 5683250 h 5683250"/>
              <a:gd name="connsiteX3" fmla="*/ 0 w 7099138"/>
              <a:gd name="connsiteY3" fmla="*/ 5683250 h 5683250"/>
              <a:gd name="connsiteX4" fmla="*/ 87464 w 7099138"/>
              <a:gd name="connsiteY4" fmla="*/ 2919504 h 5683250"/>
              <a:gd name="connsiteX5" fmla="*/ 307184 w 7099138"/>
              <a:gd name="connsiteY5" fmla="*/ 2467537 h 5683250"/>
              <a:gd name="connsiteX6" fmla="*/ 307184 w 7099138"/>
              <a:gd name="connsiteY6" fmla="*/ 2079715 h 5683250"/>
              <a:gd name="connsiteX7" fmla="*/ 1143985 w 7099138"/>
              <a:gd name="connsiteY7" fmla="*/ 1346694 h 5683250"/>
              <a:gd name="connsiteX8" fmla="*/ 1136034 w 7099138"/>
              <a:gd name="connsiteY8" fmla="*/ 301752 h 5683250"/>
              <a:gd name="connsiteX9" fmla="*/ 15902 w 7099138"/>
              <a:gd name="connsiteY9" fmla="*/ 1287957 h 5683250"/>
              <a:gd name="connsiteX10" fmla="*/ 0 w 7099138"/>
              <a:gd name="connsiteY10" fmla="*/ 0 h 5683250"/>
              <a:gd name="connsiteX0" fmla="*/ 0 w 7099138"/>
              <a:gd name="connsiteY0" fmla="*/ 0 h 5683250"/>
              <a:gd name="connsiteX1" fmla="*/ 7099138 w 7099138"/>
              <a:gd name="connsiteY1" fmla="*/ 0 h 5683250"/>
              <a:gd name="connsiteX2" fmla="*/ 7099138 w 7099138"/>
              <a:gd name="connsiteY2" fmla="*/ 5683250 h 5683250"/>
              <a:gd name="connsiteX3" fmla="*/ 0 w 7099138"/>
              <a:gd name="connsiteY3" fmla="*/ 5683250 h 5683250"/>
              <a:gd name="connsiteX4" fmla="*/ 31805 w 7099138"/>
              <a:gd name="connsiteY4" fmla="*/ 2720722 h 5683250"/>
              <a:gd name="connsiteX5" fmla="*/ 307184 w 7099138"/>
              <a:gd name="connsiteY5" fmla="*/ 2467537 h 5683250"/>
              <a:gd name="connsiteX6" fmla="*/ 307184 w 7099138"/>
              <a:gd name="connsiteY6" fmla="*/ 2079715 h 5683250"/>
              <a:gd name="connsiteX7" fmla="*/ 1143985 w 7099138"/>
              <a:gd name="connsiteY7" fmla="*/ 1346694 h 5683250"/>
              <a:gd name="connsiteX8" fmla="*/ 1136034 w 7099138"/>
              <a:gd name="connsiteY8" fmla="*/ 301752 h 5683250"/>
              <a:gd name="connsiteX9" fmla="*/ 15902 w 7099138"/>
              <a:gd name="connsiteY9" fmla="*/ 1287957 h 5683250"/>
              <a:gd name="connsiteX10" fmla="*/ 0 w 7099138"/>
              <a:gd name="connsiteY10" fmla="*/ 0 h 5683250"/>
              <a:gd name="connsiteX0" fmla="*/ 23854 w 7099138"/>
              <a:gd name="connsiteY0" fmla="*/ 0 h 5683250"/>
              <a:gd name="connsiteX1" fmla="*/ 7099138 w 7099138"/>
              <a:gd name="connsiteY1" fmla="*/ 0 h 5683250"/>
              <a:gd name="connsiteX2" fmla="*/ 7099138 w 7099138"/>
              <a:gd name="connsiteY2" fmla="*/ 5683250 h 5683250"/>
              <a:gd name="connsiteX3" fmla="*/ 0 w 7099138"/>
              <a:gd name="connsiteY3" fmla="*/ 5683250 h 5683250"/>
              <a:gd name="connsiteX4" fmla="*/ 31805 w 7099138"/>
              <a:gd name="connsiteY4" fmla="*/ 2720722 h 5683250"/>
              <a:gd name="connsiteX5" fmla="*/ 307184 w 7099138"/>
              <a:gd name="connsiteY5" fmla="*/ 2467537 h 5683250"/>
              <a:gd name="connsiteX6" fmla="*/ 307184 w 7099138"/>
              <a:gd name="connsiteY6" fmla="*/ 2079715 h 5683250"/>
              <a:gd name="connsiteX7" fmla="*/ 1143985 w 7099138"/>
              <a:gd name="connsiteY7" fmla="*/ 1346694 h 5683250"/>
              <a:gd name="connsiteX8" fmla="*/ 1136034 w 7099138"/>
              <a:gd name="connsiteY8" fmla="*/ 301752 h 5683250"/>
              <a:gd name="connsiteX9" fmla="*/ 15902 w 7099138"/>
              <a:gd name="connsiteY9" fmla="*/ 1287957 h 5683250"/>
              <a:gd name="connsiteX10" fmla="*/ 23854 w 7099138"/>
              <a:gd name="connsiteY10" fmla="*/ 0 h 5683250"/>
              <a:gd name="connsiteX0" fmla="*/ 23854 w 7099138"/>
              <a:gd name="connsiteY0" fmla="*/ 0 h 5683250"/>
              <a:gd name="connsiteX1" fmla="*/ 7099138 w 7099138"/>
              <a:gd name="connsiteY1" fmla="*/ 0 h 5683250"/>
              <a:gd name="connsiteX2" fmla="*/ 7099138 w 7099138"/>
              <a:gd name="connsiteY2" fmla="*/ 5683250 h 5683250"/>
              <a:gd name="connsiteX3" fmla="*/ 0 w 7099138"/>
              <a:gd name="connsiteY3" fmla="*/ 5683250 h 5683250"/>
              <a:gd name="connsiteX4" fmla="*/ 31805 w 7099138"/>
              <a:gd name="connsiteY4" fmla="*/ 2720722 h 5683250"/>
              <a:gd name="connsiteX5" fmla="*/ 307184 w 7099138"/>
              <a:gd name="connsiteY5" fmla="*/ 2467537 h 5683250"/>
              <a:gd name="connsiteX6" fmla="*/ 307184 w 7099138"/>
              <a:gd name="connsiteY6" fmla="*/ 2079715 h 5683250"/>
              <a:gd name="connsiteX7" fmla="*/ 1143985 w 7099138"/>
              <a:gd name="connsiteY7" fmla="*/ 1346694 h 5683250"/>
              <a:gd name="connsiteX8" fmla="*/ 1136034 w 7099138"/>
              <a:gd name="connsiteY8" fmla="*/ 301752 h 5683250"/>
              <a:gd name="connsiteX9" fmla="*/ 87464 w 7099138"/>
              <a:gd name="connsiteY9" fmla="*/ 1136882 h 5683250"/>
              <a:gd name="connsiteX10" fmla="*/ 23854 w 7099138"/>
              <a:gd name="connsiteY10" fmla="*/ 0 h 5683250"/>
              <a:gd name="connsiteX0" fmla="*/ 23854 w 7099138"/>
              <a:gd name="connsiteY0" fmla="*/ 0 h 5683250"/>
              <a:gd name="connsiteX1" fmla="*/ 7099138 w 7099138"/>
              <a:gd name="connsiteY1" fmla="*/ 0 h 5683250"/>
              <a:gd name="connsiteX2" fmla="*/ 7099138 w 7099138"/>
              <a:gd name="connsiteY2" fmla="*/ 5683250 h 5683250"/>
              <a:gd name="connsiteX3" fmla="*/ 0 w 7099138"/>
              <a:gd name="connsiteY3" fmla="*/ 5683250 h 5683250"/>
              <a:gd name="connsiteX4" fmla="*/ 31805 w 7099138"/>
              <a:gd name="connsiteY4" fmla="*/ 2720722 h 5683250"/>
              <a:gd name="connsiteX5" fmla="*/ 307184 w 7099138"/>
              <a:gd name="connsiteY5" fmla="*/ 2467537 h 5683250"/>
              <a:gd name="connsiteX6" fmla="*/ 307184 w 7099138"/>
              <a:gd name="connsiteY6" fmla="*/ 2079715 h 5683250"/>
              <a:gd name="connsiteX7" fmla="*/ 1143985 w 7099138"/>
              <a:gd name="connsiteY7" fmla="*/ 1346694 h 5683250"/>
              <a:gd name="connsiteX8" fmla="*/ 1136034 w 7099138"/>
              <a:gd name="connsiteY8" fmla="*/ 301752 h 5683250"/>
              <a:gd name="connsiteX9" fmla="*/ 287761 w 7099138"/>
              <a:gd name="connsiteY9" fmla="*/ 858208 h 5683250"/>
              <a:gd name="connsiteX10" fmla="*/ 23854 w 7099138"/>
              <a:gd name="connsiteY10" fmla="*/ 0 h 5683250"/>
              <a:gd name="connsiteX0" fmla="*/ 23854 w 7099138"/>
              <a:gd name="connsiteY0" fmla="*/ 0 h 5683250"/>
              <a:gd name="connsiteX1" fmla="*/ 7099138 w 7099138"/>
              <a:gd name="connsiteY1" fmla="*/ 0 h 5683250"/>
              <a:gd name="connsiteX2" fmla="*/ 7099138 w 7099138"/>
              <a:gd name="connsiteY2" fmla="*/ 5683250 h 5683250"/>
              <a:gd name="connsiteX3" fmla="*/ 0 w 7099138"/>
              <a:gd name="connsiteY3" fmla="*/ 5683250 h 5683250"/>
              <a:gd name="connsiteX4" fmla="*/ 31805 w 7099138"/>
              <a:gd name="connsiteY4" fmla="*/ 2720722 h 5683250"/>
              <a:gd name="connsiteX5" fmla="*/ 307184 w 7099138"/>
              <a:gd name="connsiteY5" fmla="*/ 2467537 h 5683250"/>
              <a:gd name="connsiteX6" fmla="*/ 307184 w 7099138"/>
              <a:gd name="connsiteY6" fmla="*/ 2079715 h 5683250"/>
              <a:gd name="connsiteX7" fmla="*/ 1143985 w 7099138"/>
              <a:gd name="connsiteY7" fmla="*/ 1346694 h 5683250"/>
              <a:gd name="connsiteX8" fmla="*/ 1136034 w 7099138"/>
              <a:gd name="connsiteY8" fmla="*/ 301752 h 5683250"/>
              <a:gd name="connsiteX9" fmla="*/ 26504 w 7099138"/>
              <a:gd name="connsiteY9" fmla="*/ 1284928 h 5683250"/>
              <a:gd name="connsiteX10" fmla="*/ 23854 w 7099138"/>
              <a:gd name="connsiteY10" fmla="*/ 0 h 5683250"/>
              <a:gd name="connsiteX0" fmla="*/ 32562 w 7099138"/>
              <a:gd name="connsiteY0" fmla="*/ 0 h 5683250"/>
              <a:gd name="connsiteX1" fmla="*/ 7099138 w 7099138"/>
              <a:gd name="connsiteY1" fmla="*/ 0 h 5683250"/>
              <a:gd name="connsiteX2" fmla="*/ 7099138 w 7099138"/>
              <a:gd name="connsiteY2" fmla="*/ 5683250 h 5683250"/>
              <a:gd name="connsiteX3" fmla="*/ 0 w 7099138"/>
              <a:gd name="connsiteY3" fmla="*/ 5683250 h 5683250"/>
              <a:gd name="connsiteX4" fmla="*/ 31805 w 7099138"/>
              <a:gd name="connsiteY4" fmla="*/ 2720722 h 5683250"/>
              <a:gd name="connsiteX5" fmla="*/ 307184 w 7099138"/>
              <a:gd name="connsiteY5" fmla="*/ 2467537 h 5683250"/>
              <a:gd name="connsiteX6" fmla="*/ 307184 w 7099138"/>
              <a:gd name="connsiteY6" fmla="*/ 2079715 h 5683250"/>
              <a:gd name="connsiteX7" fmla="*/ 1143985 w 7099138"/>
              <a:gd name="connsiteY7" fmla="*/ 1346694 h 5683250"/>
              <a:gd name="connsiteX8" fmla="*/ 1136034 w 7099138"/>
              <a:gd name="connsiteY8" fmla="*/ 301752 h 5683250"/>
              <a:gd name="connsiteX9" fmla="*/ 26504 w 7099138"/>
              <a:gd name="connsiteY9" fmla="*/ 1284928 h 5683250"/>
              <a:gd name="connsiteX10" fmla="*/ 32562 w 7099138"/>
              <a:gd name="connsiteY10" fmla="*/ 0 h 5683250"/>
              <a:gd name="connsiteX0" fmla="*/ 32562 w 7099138"/>
              <a:gd name="connsiteY0" fmla="*/ 0 h 5683250"/>
              <a:gd name="connsiteX1" fmla="*/ 7099138 w 7099138"/>
              <a:gd name="connsiteY1" fmla="*/ 0 h 5683250"/>
              <a:gd name="connsiteX2" fmla="*/ 7099138 w 7099138"/>
              <a:gd name="connsiteY2" fmla="*/ 5683250 h 5683250"/>
              <a:gd name="connsiteX3" fmla="*/ 0 w 7099138"/>
              <a:gd name="connsiteY3" fmla="*/ 5683250 h 5683250"/>
              <a:gd name="connsiteX4" fmla="*/ 31805 w 7099138"/>
              <a:gd name="connsiteY4" fmla="*/ 2720722 h 5683250"/>
              <a:gd name="connsiteX5" fmla="*/ 307184 w 7099138"/>
              <a:gd name="connsiteY5" fmla="*/ 2467537 h 5683250"/>
              <a:gd name="connsiteX6" fmla="*/ 429104 w 7099138"/>
              <a:gd name="connsiteY6" fmla="*/ 2158092 h 5683250"/>
              <a:gd name="connsiteX7" fmla="*/ 1143985 w 7099138"/>
              <a:gd name="connsiteY7" fmla="*/ 1346694 h 5683250"/>
              <a:gd name="connsiteX8" fmla="*/ 1136034 w 7099138"/>
              <a:gd name="connsiteY8" fmla="*/ 301752 h 5683250"/>
              <a:gd name="connsiteX9" fmla="*/ 26504 w 7099138"/>
              <a:gd name="connsiteY9" fmla="*/ 1284928 h 5683250"/>
              <a:gd name="connsiteX10" fmla="*/ 32562 w 7099138"/>
              <a:gd name="connsiteY10" fmla="*/ 0 h 5683250"/>
              <a:gd name="connsiteX0" fmla="*/ 32562 w 7099138"/>
              <a:gd name="connsiteY0" fmla="*/ 0 h 5683250"/>
              <a:gd name="connsiteX1" fmla="*/ 7099138 w 7099138"/>
              <a:gd name="connsiteY1" fmla="*/ 0 h 5683250"/>
              <a:gd name="connsiteX2" fmla="*/ 7099138 w 7099138"/>
              <a:gd name="connsiteY2" fmla="*/ 5683250 h 5683250"/>
              <a:gd name="connsiteX3" fmla="*/ 0 w 7099138"/>
              <a:gd name="connsiteY3" fmla="*/ 5683250 h 5683250"/>
              <a:gd name="connsiteX4" fmla="*/ 31805 w 7099138"/>
              <a:gd name="connsiteY4" fmla="*/ 2720722 h 5683250"/>
              <a:gd name="connsiteX5" fmla="*/ 307184 w 7099138"/>
              <a:gd name="connsiteY5" fmla="*/ 2467537 h 5683250"/>
              <a:gd name="connsiteX6" fmla="*/ 307184 w 7099138"/>
              <a:gd name="connsiteY6" fmla="*/ 2062298 h 5683250"/>
              <a:gd name="connsiteX7" fmla="*/ 1143985 w 7099138"/>
              <a:gd name="connsiteY7" fmla="*/ 1346694 h 5683250"/>
              <a:gd name="connsiteX8" fmla="*/ 1136034 w 7099138"/>
              <a:gd name="connsiteY8" fmla="*/ 301752 h 5683250"/>
              <a:gd name="connsiteX9" fmla="*/ 26504 w 7099138"/>
              <a:gd name="connsiteY9" fmla="*/ 1284928 h 5683250"/>
              <a:gd name="connsiteX10" fmla="*/ 32562 w 7099138"/>
              <a:gd name="connsiteY10" fmla="*/ 0 h 5683250"/>
              <a:gd name="connsiteX0" fmla="*/ 32562 w 7099138"/>
              <a:gd name="connsiteY0" fmla="*/ 0 h 5683250"/>
              <a:gd name="connsiteX1" fmla="*/ 7099138 w 7099138"/>
              <a:gd name="connsiteY1" fmla="*/ 0 h 5683250"/>
              <a:gd name="connsiteX2" fmla="*/ 7099138 w 7099138"/>
              <a:gd name="connsiteY2" fmla="*/ 5683250 h 5683250"/>
              <a:gd name="connsiteX3" fmla="*/ 0 w 7099138"/>
              <a:gd name="connsiteY3" fmla="*/ 5683250 h 5683250"/>
              <a:gd name="connsiteX4" fmla="*/ 31805 w 7099138"/>
              <a:gd name="connsiteY4" fmla="*/ 2720722 h 5683250"/>
              <a:gd name="connsiteX5" fmla="*/ 270313 w 7099138"/>
              <a:gd name="connsiteY5" fmla="*/ 2452789 h 5683250"/>
              <a:gd name="connsiteX6" fmla="*/ 307184 w 7099138"/>
              <a:gd name="connsiteY6" fmla="*/ 2062298 h 5683250"/>
              <a:gd name="connsiteX7" fmla="*/ 1143985 w 7099138"/>
              <a:gd name="connsiteY7" fmla="*/ 1346694 h 5683250"/>
              <a:gd name="connsiteX8" fmla="*/ 1136034 w 7099138"/>
              <a:gd name="connsiteY8" fmla="*/ 301752 h 5683250"/>
              <a:gd name="connsiteX9" fmla="*/ 26504 w 7099138"/>
              <a:gd name="connsiteY9" fmla="*/ 1284928 h 5683250"/>
              <a:gd name="connsiteX10" fmla="*/ 32562 w 7099138"/>
              <a:gd name="connsiteY10" fmla="*/ 0 h 5683250"/>
              <a:gd name="connsiteX0" fmla="*/ 32562 w 7099138"/>
              <a:gd name="connsiteY0" fmla="*/ 0 h 5683250"/>
              <a:gd name="connsiteX1" fmla="*/ 7099138 w 7099138"/>
              <a:gd name="connsiteY1" fmla="*/ 0 h 5683250"/>
              <a:gd name="connsiteX2" fmla="*/ 7099138 w 7099138"/>
              <a:gd name="connsiteY2" fmla="*/ 5683250 h 5683250"/>
              <a:gd name="connsiteX3" fmla="*/ 0 w 7099138"/>
              <a:gd name="connsiteY3" fmla="*/ 5683250 h 5683250"/>
              <a:gd name="connsiteX4" fmla="*/ 31805 w 7099138"/>
              <a:gd name="connsiteY4" fmla="*/ 2720722 h 5683250"/>
              <a:gd name="connsiteX5" fmla="*/ 292436 w 7099138"/>
              <a:gd name="connsiteY5" fmla="*/ 2467537 h 5683250"/>
              <a:gd name="connsiteX6" fmla="*/ 307184 w 7099138"/>
              <a:gd name="connsiteY6" fmla="*/ 2062298 h 5683250"/>
              <a:gd name="connsiteX7" fmla="*/ 1143985 w 7099138"/>
              <a:gd name="connsiteY7" fmla="*/ 1346694 h 5683250"/>
              <a:gd name="connsiteX8" fmla="*/ 1136034 w 7099138"/>
              <a:gd name="connsiteY8" fmla="*/ 301752 h 5683250"/>
              <a:gd name="connsiteX9" fmla="*/ 26504 w 7099138"/>
              <a:gd name="connsiteY9" fmla="*/ 1284928 h 5683250"/>
              <a:gd name="connsiteX10" fmla="*/ 32562 w 7099138"/>
              <a:gd name="connsiteY10" fmla="*/ 0 h 5683250"/>
              <a:gd name="connsiteX0" fmla="*/ 32562 w 7099138"/>
              <a:gd name="connsiteY0" fmla="*/ 0 h 5683250"/>
              <a:gd name="connsiteX1" fmla="*/ 7099138 w 7099138"/>
              <a:gd name="connsiteY1" fmla="*/ 0 h 5683250"/>
              <a:gd name="connsiteX2" fmla="*/ 7099138 w 7099138"/>
              <a:gd name="connsiteY2" fmla="*/ 5683250 h 5683250"/>
              <a:gd name="connsiteX3" fmla="*/ 0 w 7099138"/>
              <a:gd name="connsiteY3" fmla="*/ 5683250 h 5683250"/>
              <a:gd name="connsiteX4" fmla="*/ 31805 w 7099138"/>
              <a:gd name="connsiteY4" fmla="*/ 2720722 h 5683250"/>
              <a:gd name="connsiteX5" fmla="*/ 292436 w 7099138"/>
              <a:gd name="connsiteY5" fmla="*/ 2467537 h 5683250"/>
              <a:gd name="connsiteX6" fmla="*/ 377034 w 7099138"/>
              <a:gd name="connsiteY6" fmla="*/ 2195648 h 5683250"/>
              <a:gd name="connsiteX7" fmla="*/ 1143985 w 7099138"/>
              <a:gd name="connsiteY7" fmla="*/ 1346694 h 5683250"/>
              <a:gd name="connsiteX8" fmla="*/ 1136034 w 7099138"/>
              <a:gd name="connsiteY8" fmla="*/ 301752 h 5683250"/>
              <a:gd name="connsiteX9" fmla="*/ 26504 w 7099138"/>
              <a:gd name="connsiteY9" fmla="*/ 1284928 h 5683250"/>
              <a:gd name="connsiteX10" fmla="*/ 32562 w 7099138"/>
              <a:gd name="connsiteY10" fmla="*/ 0 h 5683250"/>
              <a:gd name="connsiteX0" fmla="*/ 32562 w 7099138"/>
              <a:gd name="connsiteY0" fmla="*/ 0 h 5683250"/>
              <a:gd name="connsiteX1" fmla="*/ 7099138 w 7099138"/>
              <a:gd name="connsiteY1" fmla="*/ 0 h 5683250"/>
              <a:gd name="connsiteX2" fmla="*/ 7099138 w 7099138"/>
              <a:gd name="connsiteY2" fmla="*/ 5683250 h 5683250"/>
              <a:gd name="connsiteX3" fmla="*/ 0 w 7099138"/>
              <a:gd name="connsiteY3" fmla="*/ 5683250 h 5683250"/>
              <a:gd name="connsiteX4" fmla="*/ 31805 w 7099138"/>
              <a:gd name="connsiteY4" fmla="*/ 2720722 h 5683250"/>
              <a:gd name="connsiteX5" fmla="*/ 292436 w 7099138"/>
              <a:gd name="connsiteY5" fmla="*/ 2467537 h 5683250"/>
              <a:gd name="connsiteX6" fmla="*/ 377034 w 7099138"/>
              <a:gd name="connsiteY6" fmla="*/ 2195648 h 5683250"/>
              <a:gd name="connsiteX7" fmla="*/ 1143985 w 7099138"/>
              <a:gd name="connsiteY7" fmla="*/ 1346694 h 5683250"/>
              <a:gd name="connsiteX8" fmla="*/ 1136034 w 7099138"/>
              <a:gd name="connsiteY8" fmla="*/ 301752 h 5683250"/>
              <a:gd name="connsiteX9" fmla="*/ 26504 w 7099138"/>
              <a:gd name="connsiteY9" fmla="*/ 1284928 h 5683250"/>
              <a:gd name="connsiteX10" fmla="*/ 32562 w 7099138"/>
              <a:gd name="connsiteY10" fmla="*/ 0 h 5683250"/>
              <a:gd name="connsiteX0" fmla="*/ 32562 w 7099138"/>
              <a:gd name="connsiteY0" fmla="*/ 0 h 5683250"/>
              <a:gd name="connsiteX1" fmla="*/ 7099138 w 7099138"/>
              <a:gd name="connsiteY1" fmla="*/ 0 h 5683250"/>
              <a:gd name="connsiteX2" fmla="*/ 7099138 w 7099138"/>
              <a:gd name="connsiteY2" fmla="*/ 5683250 h 5683250"/>
              <a:gd name="connsiteX3" fmla="*/ 0 w 7099138"/>
              <a:gd name="connsiteY3" fmla="*/ 5683250 h 5683250"/>
              <a:gd name="connsiteX4" fmla="*/ 31805 w 7099138"/>
              <a:gd name="connsiteY4" fmla="*/ 2720722 h 5683250"/>
              <a:gd name="connsiteX5" fmla="*/ 292436 w 7099138"/>
              <a:gd name="connsiteY5" fmla="*/ 2467537 h 5683250"/>
              <a:gd name="connsiteX6" fmla="*/ 377034 w 7099138"/>
              <a:gd name="connsiteY6" fmla="*/ 2195648 h 5683250"/>
              <a:gd name="connsiteX7" fmla="*/ 1143985 w 7099138"/>
              <a:gd name="connsiteY7" fmla="*/ 1346694 h 5683250"/>
              <a:gd name="connsiteX8" fmla="*/ 1136034 w 7099138"/>
              <a:gd name="connsiteY8" fmla="*/ 301752 h 5683250"/>
              <a:gd name="connsiteX9" fmla="*/ 26504 w 7099138"/>
              <a:gd name="connsiteY9" fmla="*/ 1284928 h 5683250"/>
              <a:gd name="connsiteX10" fmla="*/ 32562 w 7099138"/>
              <a:gd name="connsiteY10" fmla="*/ 0 h 5683250"/>
              <a:gd name="connsiteX0" fmla="*/ 32562 w 7099138"/>
              <a:gd name="connsiteY0" fmla="*/ 0 h 5683250"/>
              <a:gd name="connsiteX1" fmla="*/ 7099138 w 7099138"/>
              <a:gd name="connsiteY1" fmla="*/ 0 h 5683250"/>
              <a:gd name="connsiteX2" fmla="*/ 7099138 w 7099138"/>
              <a:gd name="connsiteY2" fmla="*/ 5683250 h 5683250"/>
              <a:gd name="connsiteX3" fmla="*/ 0 w 7099138"/>
              <a:gd name="connsiteY3" fmla="*/ 5683250 h 5683250"/>
              <a:gd name="connsiteX4" fmla="*/ 31805 w 7099138"/>
              <a:gd name="connsiteY4" fmla="*/ 2720722 h 5683250"/>
              <a:gd name="connsiteX5" fmla="*/ 292436 w 7099138"/>
              <a:gd name="connsiteY5" fmla="*/ 2467537 h 5683250"/>
              <a:gd name="connsiteX6" fmla="*/ 294484 w 7099138"/>
              <a:gd name="connsiteY6" fmla="*/ 2074998 h 5683250"/>
              <a:gd name="connsiteX7" fmla="*/ 1143985 w 7099138"/>
              <a:gd name="connsiteY7" fmla="*/ 1346694 h 5683250"/>
              <a:gd name="connsiteX8" fmla="*/ 1136034 w 7099138"/>
              <a:gd name="connsiteY8" fmla="*/ 301752 h 5683250"/>
              <a:gd name="connsiteX9" fmla="*/ 26504 w 7099138"/>
              <a:gd name="connsiteY9" fmla="*/ 1284928 h 5683250"/>
              <a:gd name="connsiteX10" fmla="*/ 32562 w 7099138"/>
              <a:gd name="connsiteY10" fmla="*/ 0 h 5683250"/>
              <a:gd name="connsiteX0" fmla="*/ 32562 w 7099138"/>
              <a:gd name="connsiteY0" fmla="*/ 0 h 5683250"/>
              <a:gd name="connsiteX1" fmla="*/ 7099138 w 7099138"/>
              <a:gd name="connsiteY1" fmla="*/ 0 h 5683250"/>
              <a:gd name="connsiteX2" fmla="*/ 7099138 w 7099138"/>
              <a:gd name="connsiteY2" fmla="*/ 5683250 h 5683250"/>
              <a:gd name="connsiteX3" fmla="*/ 0 w 7099138"/>
              <a:gd name="connsiteY3" fmla="*/ 5683250 h 5683250"/>
              <a:gd name="connsiteX4" fmla="*/ 31805 w 7099138"/>
              <a:gd name="connsiteY4" fmla="*/ 2720722 h 5683250"/>
              <a:gd name="connsiteX5" fmla="*/ 324186 w 7099138"/>
              <a:gd name="connsiteY5" fmla="*/ 2683437 h 5683250"/>
              <a:gd name="connsiteX6" fmla="*/ 294484 w 7099138"/>
              <a:gd name="connsiteY6" fmla="*/ 2074998 h 5683250"/>
              <a:gd name="connsiteX7" fmla="*/ 1143985 w 7099138"/>
              <a:gd name="connsiteY7" fmla="*/ 1346694 h 5683250"/>
              <a:gd name="connsiteX8" fmla="*/ 1136034 w 7099138"/>
              <a:gd name="connsiteY8" fmla="*/ 301752 h 5683250"/>
              <a:gd name="connsiteX9" fmla="*/ 26504 w 7099138"/>
              <a:gd name="connsiteY9" fmla="*/ 1284928 h 5683250"/>
              <a:gd name="connsiteX10" fmla="*/ 32562 w 7099138"/>
              <a:gd name="connsiteY10" fmla="*/ 0 h 5683250"/>
              <a:gd name="connsiteX0" fmla="*/ 32562 w 7099138"/>
              <a:gd name="connsiteY0" fmla="*/ 0 h 5683250"/>
              <a:gd name="connsiteX1" fmla="*/ 7099138 w 7099138"/>
              <a:gd name="connsiteY1" fmla="*/ 0 h 5683250"/>
              <a:gd name="connsiteX2" fmla="*/ 7099138 w 7099138"/>
              <a:gd name="connsiteY2" fmla="*/ 5683250 h 5683250"/>
              <a:gd name="connsiteX3" fmla="*/ 0 w 7099138"/>
              <a:gd name="connsiteY3" fmla="*/ 5683250 h 5683250"/>
              <a:gd name="connsiteX4" fmla="*/ 31805 w 7099138"/>
              <a:gd name="connsiteY4" fmla="*/ 2720722 h 5683250"/>
              <a:gd name="connsiteX5" fmla="*/ 298786 w 7099138"/>
              <a:gd name="connsiteY5" fmla="*/ 2473887 h 5683250"/>
              <a:gd name="connsiteX6" fmla="*/ 294484 w 7099138"/>
              <a:gd name="connsiteY6" fmla="*/ 2074998 h 5683250"/>
              <a:gd name="connsiteX7" fmla="*/ 1143985 w 7099138"/>
              <a:gd name="connsiteY7" fmla="*/ 1346694 h 5683250"/>
              <a:gd name="connsiteX8" fmla="*/ 1136034 w 7099138"/>
              <a:gd name="connsiteY8" fmla="*/ 301752 h 5683250"/>
              <a:gd name="connsiteX9" fmla="*/ 26504 w 7099138"/>
              <a:gd name="connsiteY9" fmla="*/ 1284928 h 5683250"/>
              <a:gd name="connsiteX10" fmla="*/ 32562 w 7099138"/>
              <a:gd name="connsiteY10" fmla="*/ 0 h 5683250"/>
              <a:gd name="connsiteX0" fmla="*/ 32562 w 7099138"/>
              <a:gd name="connsiteY0" fmla="*/ 0 h 5683250"/>
              <a:gd name="connsiteX1" fmla="*/ 7099138 w 7099138"/>
              <a:gd name="connsiteY1" fmla="*/ 0 h 5683250"/>
              <a:gd name="connsiteX2" fmla="*/ 7099138 w 7099138"/>
              <a:gd name="connsiteY2" fmla="*/ 5683250 h 5683250"/>
              <a:gd name="connsiteX3" fmla="*/ 0 w 7099138"/>
              <a:gd name="connsiteY3" fmla="*/ 5683250 h 5683250"/>
              <a:gd name="connsiteX4" fmla="*/ 31805 w 7099138"/>
              <a:gd name="connsiteY4" fmla="*/ 2720722 h 5683250"/>
              <a:gd name="connsiteX5" fmla="*/ 298786 w 7099138"/>
              <a:gd name="connsiteY5" fmla="*/ 2473887 h 5683250"/>
              <a:gd name="connsiteX6" fmla="*/ 294484 w 7099138"/>
              <a:gd name="connsiteY6" fmla="*/ 2074998 h 5683250"/>
              <a:gd name="connsiteX7" fmla="*/ 1143985 w 7099138"/>
              <a:gd name="connsiteY7" fmla="*/ 1346694 h 5683250"/>
              <a:gd name="connsiteX8" fmla="*/ 1136034 w 7099138"/>
              <a:gd name="connsiteY8" fmla="*/ 301752 h 5683250"/>
              <a:gd name="connsiteX9" fmla="*/ 26504 w 7099138"/>
              <a:gd name="connsiteY9" fmla="*/ 1284928 h 5683250"/>
              <a:gd name="connsiteX10" fmla="*/ 32562 w 7099138"/>
              <a:gd name="connsiteY10" fmla="*/ 0 h 5683250"/>
              <a:gd name="connsiteX0" fmla="*/ 32562 w 7099138"/>
              <a:gd name="connsiteY0" fmla="*/ 0 h 5683250"/>
              <a:gd name="connsiteX1" fmla="*/ 7099138 w 7099138"/>
              <a:gd name="connsiteY1" fmla="*/ 0 h 5683250"/>
              <a:gd name="connsiteX2" fmla="*/ 7099138 w 7099138"/>
              <a:gd name="connsiteY2" fmla="*/ 5683250 h 5683250"/>
              <a:gd name="connsiteX3" fmla="*/ 0 w 7099138"/>
              <a:gd name="connsiteY3" fmla="*/ 5683250 h 5683250"/>
              <a:gd name="connsiteX4" fmla="*/ 31805 w 7099138"/>
              <a:gd name="connsiteY4" fmla="*/ 2720722 h 5683250"/>
              <a:gd name="connsiteX5" fmla="*/ 298786 w 7099138"/>
              <a:gd name="connsiteY5" fmla="*/ 2473887 h 5683250"/>
              <a:gd name="connsiteX6" fmla="*/ 294484 w 7099138"/>
              <a:gd name="connsiteY6" fmla="*/ 2074998 h 5683250"/>
              <a:gd name="connsiteX7" fmla="*/ 1143985 w 7099138"/>
              <a:gd name="connsiteY7" fmla="*/ 1346694 h 5683250"/>
              <a:gd name="connsiteX8" fmla="*/ 1136034 w 7099138"/>
              <a:gd name="connsiteY8" fmla="*/ 301752 h 5683250"/>
              <a:gd name="connsiteX9" fmla="*/ 26504 w 7099138"/>
              <a:gd name="connsiteY9" fmla="*/ 1284928 h 5683250"/>
              <a:gd name="connsiteX10" fmla="*/ 32562 w 7099138"/>
              <a:gd name="connsiteY10" fmla="*/ 0 h 5683250"/>
              <a:gd name="connsiteX0" fmla="*/ 32562 w 7099138"/>
              <a:gd name="connsiteY0" fmla="*/ 0 h 5683250"/>
              <a:gd name="connsiteX1" fmla="*/ 7099138 w 7099138"/>
              <a:gd name="connsiteY1" fmla="*/ 0 h 5683250"/>
              <a:gd name="connsiteX2" fmla="*/ 7099138 w 7099138"/>
              <a:gd name="connsiteY2" fmla="*/ 5683250 h 5683250"/>
              <a:gd name="connsiteX3" fmla="*/ 0 w 7099138"/>
              <a:gd name="connsiteY3" fmla="*/ 5683250 h 5683250"/>
              <a:gd name="connsiteX4" fmla="*/ 31805 w 7099138"/>
              <a:gd name="connsiteY4" fmla="*/ 2720722 h 5683250"/>
              <a:gd name="connsiteX5" fmla="*/ 298786 w 7099138"/>
              <a:gd name="connsiteY5" fmla="*/ 2467537 h 5683250"/>
              <a:gd name="connsiteX6" fmla="*/ 294484 w 7099138"/>
              <a:gd name="connsiteY6" fmla="*/ 2074998 h 5683250"/>
              <a:gd name="connsiteX7" fmla="*/ 1143985 w 7099138"/>
              <a:gd name="connsiteY7" fmla="*/ 1346694 h 5683250"/>
              <a:gd name="connsiteX8" fmla="*/ 1136034 w 7099138"/>
              <a:gd name="connsiteY8" fmla="*/ 301752 h 5683250"/>
              <a:gd name="connsiteX9" fmla="*/ 26504 w 7099138"/>
              <a:gd name="connsiteY9" fmla="*/ 1284928 h 5683250"/>
              <a:gd name="connsiteX10" fmla="*/ 32562 w 7099138"/>
              <a:gd name="connsiteY10" fmla="*/ 0 h 5683250"/>
              <a:gd name="connsiteX0" fmla="*/ 32562 w 7099138"/>
              <a:gd name="connsiteY0" fmla="*/ 0 h 5683250"/>
              <a:gd name="connsiteX1" fmla="*/ 7099138 w 7099138"/>
              <a:gd name="connsiteY1" fmla="*/ 0 h 5683250"/>
              <a:gd name="connsiteX2" fmla="*/ 7099138 w 7099138"/>
              <a:gd name="connsiteY2" fmla="*/ 5683250 h 5683250"/>
              <a:gd name="connsiteX3" fmla="*/ 0 w 7099138"/>
              <a:gd name="connsiteY3" fmla="*/ 5683250 h 5683250"/>
              <a:gd name="connsiteX4" fmla="*/ 31805 w 7099138"/>
              <a:gd name="connsiteY4" fmla="*/ 2720722 h 5683250"/>
              <a:gd name="connsiteX5" fmla="*/ 292436 w 7099138"/>
              <a:gd name="connsiteY5" fmla="*/ 2473887 h 5683250"/>
              <a:gd name="connsiteX6" fmla="*/ 294484 w 7099138"/>
              <a:gd name="connsiteY6" fmla="*/ 2074998 h 5683250"/>
              <a:gd name="connsiteX7" fmla="*/ 1143985 w 7099138"/>
              <a:gd name="connsiteY7" fmla="*/ 1346694 h 5683250"/>
              <a:gd name="connsiteX8" fmla="*/ 1136034 w 7099138"/>
              <a:gd name="connsiteY8" fmla="*/ 301752 h 5683250"/>
              <a:gd name="connsiteX9" fmla="*/ 26504 w 7099138"/>
              <a:gd name="connsiteY9" fmla="*/ 1284928 h 5683250"/>
              <a:gd name="connsiteX10" fmla="*/ 32562 w 7099138"/>
              <a:gd name="connsiteY10" fmla="*/ 0 h 5683250"/>
              <a:gd name="connsiteX0" fmla="*/ 32562 w 7099138"/>
              <a:gd name="connsiteY0" fmla="*/ 0 h 5683250"/>
              <a:gd name="connsiteX1" fmla="*/ 7099138 w 7099138"/>
              <a:gd name="connsiteY1" fmla="*/ 0 h 5683250"/>
              <a:gd name="connsiteX2" fmla="*/ 7099138 w 7099138"/>
              <a:gd name="connsiteY2" fmla="*/ 5683250 h 5683250"/>
              <a:gd name="connsiteX3" fmla="*/ 0 w 7099138"/>
              <a:gd name="connsiteY3" fmla="*/ 5683250 h 5683250"/>
              <a:gd name="connsiteX4" fmla="*/ 31805 w 7099138"/>
              <a:gd name="connsiteY4" fmla="*/ 2720722 h 5683250"/>
              <a:gd name="connsiteX5" fmla="*/ 292436 w 7099138"/>
              <a:gd name="connsiteY5" fmla="*/ 2473887 h 5683250"/>
              <a:gd name="connsiteX6" fmla="*/ 294484 w 7099138"/>
              <a:gd name="connsiteY6" fmla="*/ 2074998 h 5683250"/>
              <a:gd name="connsiteX7" fmla="*/ 1143985 w 7099138"/>
              <a:gd name="connsiteY7" fmla="*/ 1346694 h 5683250"/>
              <a:gd name="connsiteX8" fmla="*/ 1136034 w 7099138"/>
              <a:gd name="connsiteY8" fmla="*/ 301752 h 5683250"/>
              <a:gd name="connsiteX9" fmla="*/ 26504 w 7099138"/>
              <a:gd name="connsiteY9" fmla="*/ 1284928 h 5683250"/>
              <a:gd name="connsiteX10" fmla="*/ 32562 w 7099138"/>
              <a:gd name="connsiteY10" fmla="*/ 0 h 5683250"/>
              <a:gd name="connsiteX0" fmla="*/ 32562 w 7099138"/>
              <a:gd name="connsiteY0" fmla="*/ 0 h 5683250"/>
              <a:gd name="connsiteX1" fmla="*/ 7099138 w 7099138"/>
              <a:gd name="connsiteY1" fmla="*/ 0 h 5683250"/>
              <a:gd name="connsiteX2" fmla="*/ 7099138 w 7099138"/>
              <a:gd name="connsiteY2" fmla="*/ 5683250 h 5683250"/>
              <a:gd name="connsiteX3" fmla="*/ 0 w 7099138"/>
              <a:gd name="connsiteY3" fmla="*/ 5683250 h 5683250"/>
              <a:gd name="connsiteX4" fmla="*/ 31805 w 7099138"/>
              <a:gd name="connsiteY4" fmla="*/ 2720722 h 5683250"/>
              <a:gd name="connsiteX5" fmla="*/ 292436 w 7099138"/>
              <a:gd name="connsiteY5" fmla="*/ 2473887 h 5683250"/>
              <a:gd name="connsiteX6" fmla="*/ 294484 w 7099138"/>
              <a:gd name="connsiteY6" fmla="*/ 2074998 h 5683250"/>
              <a:gd name="connsiteX7" fmla="*/ 1143985 w 7099138"/>
              <a:gd name="connsiteY7" fmla="*/ 1346694 h 5683250"/>
              <a:gd name="connsiteX8" fmla="*/ 1136034 w 7099138"/>
              <a:gd name="connsiteY8" fmla="*/ 301752 h 5683250"/>
              <a:gd name="connsiteX9" fmla="*/ 26504 w 7099138"/>
              <a:gd name="connsiteY9" fmla="*/ 1284928 h 5683250"/>
              <a:gd name="connsiteX10" fmla="*/ 32562 w 7099138"/>
              <a:gd name="connsiteY10" fmla="*/ 0 h 5683250"/>
              <a:gd name="connsiteX0" fmla="*/ 32562 w 7099138"/>
              <a:gd name="connsiteY0" fmla="*/ 0 h 5683250"/>
              <a:gd name="connsiteX1" fmla="*/ 7099138 w 7099138"/>
              <a:gd name="connsiteY1" fmla="*/ 0 h 5683250"/>
              <a:gd name="connsiteX2" fmla="*/ 7099138 w 7099138"/>
              <a:gd name="connsiteY2" fmla="*/ 5683250 h 5683250"/>
              <a:gd name="connsiteX3" fmla="*/ 0 w 7099138"/>
              <a:gd name="connsiteY3" fmla="*/ 5683250 h 5683250"/>
              <a:gd name="connsiteX4" fmla="*/ 38155 w 7099138"/>
              <a:gd name="connsiteY4" fmla="*/ 2714372 h 5683250"/>
              <a:gd name="connsiteX5" fmla="*/ 292436 w 7099138"/>
              <a:gd name="connsiteY5" fmla="*/ 2473887 h 5683250"/>
              <a:gd name="connsiteX6" fmla="*/ 294484 w 7099138"/>
              <a:gd name="connsiteY6" fmla="*/ 2074998 h 5683250"/>
              <a:gd name="connsiteX7" fmla="*/ 1143985 w 7099138"/>
              <a:gd name="connsiteY7" fmla="*/ 1346694 h 5683250"/>
              <a:gd name="connsiteX8" fmla="*/ 1136034 w 7099138"/>
              <a:gd name="connsiteY8" fmla="*/ 301752 h 5683250"/>
              <a:gd name="connsiteX9" fmla="*/ 26504 w 7099138"/>
              <a:gd name="connsiteY9" fmla="*/ 1284928 h 5683250"/>
              <a:gd name="connsiteX10" fmla="*/ 32562 w 7099138"/>
              <a:gd name="connsiteY10" fmla="*/ 0 h 5683250"/>
              <a:gd name="connsiteX0" fmla="*/ 32562 w 7099138"/>
              <a:gd name="connsiteY0" fmla="*/ 0 h 5683250"/>
              <a:gd name="connsiteX1" fmla="*/ 7099138 w 7099138"/>
              <a:gd name="connsiteY1" fmla="*/ 0 h 5683250"/>
              <a:gd name="connsiteX2" fmla="*/ 7099138 w 7099138"/>
              <a:gd name="connsiteY2" fmla="*/ 5683250 h 5683250"/>
              <a:gd name="connsiteX3" fmla="*/ 0 w 7099138"/>
              <a:gd name="connsiteY3" fmla="*/ 5683250 h 5683250"/>
              <a:gd name="connsiteX4" fmla="*/ 38155 w 7099138"/>
              <a:gd name="connsiteY4" fmla="*/ 2714372 h 5683250"/>
              <a:gd name="connsiteX5" fmla="*/ 292436 w 7099138"/>
              <a:gd name="connsiteY5" fmla="*/ 2473887 h 5683250"/>
              <a:gd name="connsiteX6" fmla="*/ 294484 w 7099138"/>
              <a:gd name="connsiteY6" fmla="*/ 2074998 h 5683250"/>
              <a:gd name="connsiteX7" fmla="*/ 1143985 w 7099138"/>
              <a:gd name="connsiteY7" fmla="*/ 1346694 h 5683250"/>
              <a:gd name="connsiteX8" fmla="*/ 1136034 w 7099138"/>
              <a:gd name="connsiteY8" fmla="*/ 301752 h 5683250"/>
              <a:gd name="connsiteX9" fmla="*/ 26504 w 7099138"/>
              <a:gd name="connsiteY9" fmla="*/ 1284928 h 5683250"/>
              <a:gd name="connsiteX10" fmla="*/ 32562 w 7099138"/>
              <a:gd name="connsiteY10" fmla="*/ 0 h 5683250"/>
              <a:gd name="connsiteX0" fmla="*/ 13512 w 7080088"/>
              <a:gd name="connsiteY0" fmla="*/ 0 h 5683250"/>
              <a:gd name="connsiteX1" fmla="*/ 7080088 w 7080088"/>
              <a:gd name="connsiteY1" fmla="*/ 0 h 5683250"/>
              <a:gd name="connsiteX2" fmla="*/ 7080088 w 7080088"/>
              <a:gd name="connsiteY2" fmla="*/ 5683250 h 5683250"/>
              <a:gd name="connsiteX3" fmla="*/ 0 w 7080088"/>
              <a:gd name="connsiteY3" fmla="*/ 5683250 h 5683250"/>
              <a:gd name="connsiteX4" fmla="*/ 19105 w 7080088"/>
              <a:gd name="connsiteY4" fmla="*/ 2714372 h 5683250"/>
              <a:gd name="connsiteX5" fmla="*/ 273386 w 7080088"/>
              <a:gd name="connsiteY5" fmla="*/ 2473887 h 5683250"/>
              <a:gd name="connsiteX6" fmla="*/ 275434 w 7080088"/>
              <a:gd name="connsiteY6" fmla="*/ 2074998 h 5683250"/>
              <a:gd name="connsiteX7" fmla="*/ 1124935 w 7080088"/>
              <a:gd name="connsiteY7" fmla="*/ 1346694 h 5683250"/>
              <a:gd name="connsiteX8" fmla="*/ 1116984 w 7080088"/>
              <a:gd name="connsiteY8" fmla="*/ 301752 h 5683250"/>
              <a:gd name="connsiteX9" fmla="*/ 7454 w 7080088"/>
              <a:gd name="connsiteY9" fmla="*/ 1284928 h 5683250"/>
              <a:gd name="connsiteX10" fmla="*/ 13512 w 7080088"/>
              <a:gd name="connsiteY10" fmla="*/ 0 h 5683250"/>
              <a:gd name="connsiteX0" fmla="*/ 13512 w 7080088"/>
              <a:gd name="connsiteY0" fmla="*/ 0 h 5683250"/>
              <a:gd name="connsiteX1" fmla="*/ 7080088 w 7080088"/>
              <a:gd name="connsiteY1" fmla="*/ 0 h 5683250"/>
              <a:gd name="connsiteX2" fmla="*/ 7080088 w 7080088"/>
              <a:gd name="connsiteY2" fmla="*/ 5683250 h 5683250"/>
              <a:gd name="connsiteX3" fmla="*/ 0 w 7080088"/>
              <a:gd name="connsiteY3" fmla="*/ 5683250 h 5683250"/>
              <a:gd name="connsiteX4" fmla="*/ 19105 w 7080088"/>
              <a:gd name="connsiteY4" fmla="*/ 2714372 h 5683250"/>
              <a:gd name="connsiteX5" fmla="*/ 273386 w 7080088"/>
              <a:gd name="connsiteY5" fmla="*/ 2473887 h 5683250"/>
              <a:gd name="connsiteX6" fmla="*/ 275434 w 7080088"/>
              <a:gd name="connsiteY6" fmla="*/ 2074998 h 5683250"/>
              <a:gd name="connsiteX7" fmla="*/ 1124935 w 7080088"/>
              <a:gd name="connsiteY7" fmla="*/ 1346694 h 5683250"/>
              <a:gd name="connsiteX8" fmla="*/ 1116984 w 7080088"/>
              <a:gd name="connsiteY8" fmla="*/ 301752 h 5683250"/>
              <a:gd name="connsiteX9" fmla="*/ 7454 w 7080088"/>
              <a:gd name="connsiteY9" fmla="*/ 1284928 h 5683250"/>
              <a:gd name="connsiteX10" fmla="*/ 13512 w 7080088"/>
              <a:gd name="connsiteY10" fmla="*/ 0 h 5683250"/>
              <a:gd name="connsiteX0" fmla="*/ 13512 w 7080088"/>
              <a:gd name="connsiteY0" fmla="*/ 0 h 5683250"/>
              <a:gd name="connsiteX1" fmla="*/ 7080088 w 7080088"/>
              <a:gd name="connsiteY1" fmla="*/ 0 h 5683250"/>
              <a:gd name="connsiteX2" fmla="*/ 7080088 w 7080088"/>
              <a:gd name="connsiteY2" fmla="*/ 5683250 h 5683250"/>
              <a:gd name="connsiteX3" fmla="*/ 0 w 7080088"/>
              <a:gd name="connsiteY3" fmla="*/ 5683250 h 5683250"/>
              <a:gd name="connsiteX4" fmla="*/ 19105 w 7080088"/>
              <a:gd name="connsiteY4" fmla="*/ 2714372 h 5683250"/>
              <a:gd name="connsiteX5" fmla="*/ 273386 w 7080088"/>
              <a:gd name="connsiteY5" fmla="*/ 2473887 h 5683250"/>
              <a:gd name="connsiteX6" fmla="*/ 275434 w 7080088"/>
              <a:gd name="connsiteY6" fmla="*/ 2074998 h 5683250"/>
              <a:gd name="connsiteX7" fmla="*/ 1175735 w 7080088"/>
              <a:gd name="connsiteY7" fmla="*/ 1410194 h 5683250"/>
              <a:gd name="connsiteX8" fmla="*/ 1116984 w 7080088"/>
              <a:gd name="connsiteY8" fmla="*/ 301752 h 5683250"/>
              <a:gd name="connsiteX9" fmla="*/ 7454 w 7080088"/>
              <a:gd name="connsiteY9" fmla="*/ 1284928 h 5683250"/>
              <a:gd name="connsiteX10" fmla="*/ 13512 w 7080088"/>
              <a:gd name="connsiteY10" fmla="*/ 0 h 5683250"/>
              <a:gd name="connsiteX0" fmla="*/ 13512 w 7080088"/>
              <a:gd name="connsiteY0" fmla="*/ 0 h 5683250"/>
              <a:gd name="connsiteX1" fmla="*/ 7080088 w 7080088"/>
              <a:gd name="connsiteY1" fmla="*/ 0 h 5683250"/>
              <a:gd name="connsiteX2" fmla="*/ 7080088 w 7080088"/>
              <a:gd name="connsiteY2" fmla="*/ 5683250 h 5683250"/>
              <a:gd name="connsiteX3" fmla="*/ 0 w 7080088"/>
              <a:gd name="connsiteY3" fmla="*/ 5683250 h 5683250"/>
              <a:gd name="connsiteX4" fmla="*/ 19105 w 7080088"/>
              <a:gd name="connsiteY4" fmla="*/ 2714372 h 5683250"/>
              <a:gd name="connsiteX5" fmla="*/ 273386 w 7080088"/>
              <a:gd name="connsiteY5" fmla="*/ 2473887 h 5683250"/>
              <a:gd name="connsiteX6" fmla="*/ 275434 w 7080088"/>
              <a:gd name="connsiteY6" fmla="*/ 2074998 h 5683250"/>
              <a:gd name="connsiteX7" fmla="*/ 1112235 w 7080088"/>
              <a:gd name="connsiteY7" fmla="*/ 1365744 h 5683250"/>
              <a:gd name="connsiteX8" fmla="*/ 1116984 w 7080088"/>
              <a:gd name="connsiteY8" fmla="*/ 301752 h 5683250"/>
              <a:gd name="connsiteX9" fmla="*/ 7454 w 7080088"/>
              <a:gd name="connsiteY9" fmla="*/ 1284928 h 5683250"/>
              <a:gd name="connsiteX10" fmla="*/ 13512 w 7080088"/>
              <a:gd name="connsiteY10" fmla="*/ 0 h 5683250"/>
              <a:gd name="connsiteX0" fmla="*/ 13512 w 7080088"/>
              <a:gd name="connsiteY0" fmla="*/ 0 h 5683250"/>
              <a:gd name="connsiteX1" fmla="*/ 7080088 w 7080088"/>
              <a:gd name="connsiteY1" fmla="*/ 0 h 5683250"/>
              <a:gd name="connsiteX2" fmla="*/ 7080088 w 7080088"/>
              <a:gd name="connsiteY2" fmla="*/ 5683250 h 5683250"/>
              <a:gd name="connsiteX3" fmla="*/ 0 w 7080088"/>
              <a:gd name="connsiteY3" fmla="*/ 5683250 h 5683250"/>
              <a:gd name="connsiteX4" fmla="*/ 19105 w 7080088"/>
              <a:gd name="connsiteY4" fmla="*/ 2714372 h 5683250"/>
              <a:gd name="connsiteX5" fmla="*/ 273386 w 7080088"/>
              <a:gd name="connsiteY5" fmla="*/ 2473887 h 5683250"/>
              <a:gd name="connsiteX6" fmla="*/ 275434 w 7080088"/>
              <a:gd name="connsiteY6" fmla="*/ 2074998 h 5683250"/>
              <a:gd name="connsiteX7" fmla="*/ 1118585 w 7080088"/>
              <a:gd name="connsiteY7" fmla="*/ 1346694 h 5683250"/>
              <a:gd name="connsiteX8" fmla="*/ 1116984 w 7080088"/>
              <a:gd name="connsiteY8" fmla="*/ 301752 h 5683250"/>
              <a:gd name="connsiteX9" fmla="*/ 7454 w 7080088"/>
              <a:gd name="connsiteY9" fmla="*/ 1284928 h 5683250"/>
              <a:gd name="connsiteX10" fmla="*/ 13512 w 7080088"/>
              <a:gd name="connsiteY10" fmla="*/ 0 h 56832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7080088" h="5683250">
                <a:moveTo>
                  <a:pt x="13512" y="0"/>
                </a:moveTo>
                <a:lnTo>
                  <a:pt x="7080088" y="0"/>
                </a:lnTo>
                <a:lnTo>
                  <a:pt x="7080088" y="5683250"/>
                </a:lnTo>
                <a:lnTo>
                  <a:pt x="0" y="5683250"/>
                </a:lnTo>
                <a:cubicBezTo>
                  <a:pt x="6368" y="5665174"/>
                  <a:pt x="19087" y="2707048"/>
                  <a:pt x="19105" y="2714372"/>
                </a:cubicBezTo>
                <a:cubicBezTo>
                  <a:pt x="108099" y="2632094"/>
                  <a:pt x="279642" y="2473615"/>
                  <a:pt x="273386" y="2473887"/>
                </a:cubicBezTo>
                <a:cubicBezTo>
                  <a:pt x="276185" y="2491207"/>
                  <a:pt x="278985" y="2083078"/>
                  <a:pt x="275434" y="2074998"/>
                </a:cubicBezTo>
                <a:cubicBezTo>
                  <a:pt x="283434" y="2065063"/>
                  <a:pt x="1123285" y="1324879"/>
                  <a:pt x="1118585" y="1346694"/>
                </a:cubicBezTo>
                <a:cubicBezTo>
                  <a:pt x="1122285" y="1341280"/>
                  <a:pt x="1119634" y="650066"/>
                  <a:pt x="1116984" y="301752"/>
                </a:cubicBezTo>
                <a:lnTo>
                  <a:pt x="7454" y="1284928"/>
                </a:lnTo>
                <a:cubicBezTo>
                  <a:pt x="7454" y="850308"/>
                  <a:pt x="13512" y="434620"/>
                  <a:pt x="13512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>
            <a:lvl1pPr algn="ctr">
              <a:defRPr sz="1200" b="0"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22" name="Espace réservé du texte 21"/>
          <p:cNvSpPr>
            <a:spLocks noGrp="1"/>
          </p:cNvSpPr>
          <p:nvPr>
            <p:ph type="body" sz="quarter" idx="13" hasCustomPrompt="1"/>
          </p:nvPr>
        </p:nvSpPr>
        <p:spPr>
          <a:xfrm>
            <a:off x="955512" y="1299219"/>
            <a:ext cx="1974850" cy="1643063"/>
          </a:xfrm>
        </p:spPr>
        <p:txBody>
          <a:bodyPr>
            <a:noAutofit/>
          </a:bodyPr>
          <a:lstStyle>
            <a:lvl1pPr>
              <a:defRPr sz="12000">
                <a:solidFill>
                  <a:schemeClr val="accent2"/>
                </a:solidFill>
              </a:defRPr>
            </a:lvl1pPr>
          </a:lstStyle>
          <a:p>
            <a:pPr lvl="0"/>
            <a:r>
              <a:rPr lang="fr-FR"/>
              <a:t>XX</a:t>
            </a:r>
          </a:p>
        </p:txBody>
      </p:sp>
      <p:pic>
        <p:nvPicPr>
          <p:cNvPr id="10" name="Image 9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93197" y="292100"/>
            <a:ext cx="1959221" cy="316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5232782"/>
      </p:ext>
    </p:extLst>
  </p:cSld>
  <p:clrMapOvr>
    <a:masterClrMapping/>
  </p:clrMapOvr>
  <p:hf hd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Slide intercalaire+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/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55512" y="3167494"/>
            <a:ext cx="3321050" cy="2852737"/>
          </a:xfrm>
        </p:spPr>
        <p:txBody>
          <a:bodyPr anchor="t">
            <a:noAutofit/>
          </a:bodyPr>
          <a:lstStyle>
            <a:lvl1pPr>
              <a:lnSpc>
                <a:spcPts val="4800"/>
              </a:lnSpc>
              <a:defRPr sz="4000">
                <a:solidFill>
                  <a:schemeClr val="bg1"/>
                </a:solidFill>
              </a:defRPr>
            </a:lvl1pPr>
          </a:lstStyle>
          <a:p>
            <a:r>
              <a:rPr lang="fr-FR"/>
              <a:t>Cliquez et modifiez le titre</a:t>
            </a:r>
          </a:p>
        </p:txBody>
      </p:sp>
      <p:sp>
        <p:nvSpPr>
          <p:cNvPr id="7" name="Espace réservé du pied de page 6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r-FR"/>
              <a:t>Programmation orientée objet</a:t>
            </a:r>
          </a:p>
        </p:txBody>
      </p:sp>
      <p:sp>
        <p:nvSpPr>
          <p:cNvPr id="8" name="Espace réservé du numéro de diapositive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FEC3A539-CEB8-AE4B-BB83-0A7D7F63FFAA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18" name="Espace réservé pour une image  14"/>
          <p:cNvSpPr>
            <a:spLocks noGrp="1"/>
          </p:cNvSpPr>
          <p:nvPr>
            <p:ph type="pic" sz="quarter" idx="12"/>
          </p:nvPr>
        </p:nvSpPr>
        <p:spPr>
          <a:xfrm>
            <a:off x="5130402" y="863"/>
            <a:ext cx="7080088" cy="5683250"/>
          </a:xfrm>
          <a:custGeom>
            <a:avLst/>
            <a:gdLst>
              <a:gd name="connsiteX0" fmla="*/ 0 w 7099138"/>
              <a:gd name="connsiteY0" fmla="*/ 0 h 5683250"/>
              <a:gd name="connsiteX1" fmla="*/ 7099138 w 7099138"/>
              <a:gd name="connsiteY1" fmla="*/ 0 h 5683250"/>
              <a:gd name="connsiteX2" fmla="*/ 7099138 w 7099138"/>
              <a:gd name="connsiteY2" fmla="*/ 5683250 h 5683250"/>
              <a:gd name="connsiteX3" fmla="*/ 0 w 7099138"/>
              <a:gd name="connsiteY3" fmla="*/ 5683250 h 5683250"/>
              <a:gd name="connsiteX4" fmla="*/ 0 w 7099138"/>
              <a:gd name="connsiteY4" fmla="*/ 2736624 h 5683250"/>
              <a:gd name="connsiteX5" fmla="*/ 307184 w 7099138"/>
              <a:gd name="connsiteY5" fmla="*/ 2467537 h 5683250"/>
              <a:gd name="connsiteX6" fmla="*/ 307184 w 7099138"/>
              <a:gd name="connsiteY6" fmla="*/ 2079715 h 5683250"/>
              <a:gd name="connsiteX7" fmla="*/ 1143985 w 7099138"/>
              <a:gd name="connsiteY7" fmla="*/ 1346694 h 5683250"/>
              <a:gd name="connsiteX8" fmla="*/ 1143985 w 7099138"/>
              <a:gd name="connsiteY8" fmla="*/ 301752 h 5683250"/>
              <a:gd name="connsiteX9" fmla="*/ 0 w 7099138"/>
              <a:gd name="connsiteY9" fmla="*/ 1303860 h 5683250"/>
              <a:gd name="connsiteX0" fmla="*/ 0 w 7099138"/>
              <a:gd name="connsiteY0" fmla="*/ 0 h 5683250"/>
              <a:gd name="connsiteX1" fmla="*/ 7099138 w 7099138"/>
              <a:gd name="connsiteY1" fmla="*/ 0 h 5683250"/>
              <a:gd name="connsiteX2" fmla="*/ 7099138 w 7099138"/>
              <a:gd name="connsiteY2" fmla="*/ 5683250 h 5683250"/>
              <a:gd name="connsiteX3" fmla="*/ 0 w 7099138"/>
              <a:gd name="connsiteY3" fmla="*/ 5683250 h 5683250"/>
              <a:gd name="connsiteX4" fmla="*/ 0 w 7099138"/>
              <a:gd name="connsiteY4" fmla="*/ 2736624 h 5683250"/>
              <a:gd name="connsiteX5" fmla="*/ 307184 w 7099138"/>
              <a:gd name="connsiteY5" fmla="*/ 2467537 h 5683250"/>
              <a:gd name="connsiteX6" fmla="*/ 307184 w 7099138"/>
              <a:gd name="connsiteY6" fmla="*/ 2079715 h 5683250"/>
              <a:gd name="connsiteX7" fmla="*/ 1143985 w 7099138"/>
              <a:gd name="connsiteY7" fmla="*/ 1346694 h 5683250"/>
              <a:gd name="connsiteX8" fmla="*/ 1143985 w 7099138"/>
              <a:gd name="connsiteY8" fmla="*/ 301752 h 5683250"/>
              <a:gd name="connsiteX9" fmla="*/ 15902 w 7099138"/>
              <a:gd name="connsiteY9" fmla="*/ 1287957 h 5683250"/>
              <a:gd name="connsiteX10" fmla="*/ 0 w 7099138"/>
              <a:gd name="connsiteY10" fmla="*/ 0 h 5683250"/>
              <a:gd name="connsiteX0" fmla="*/ 0 w 7099138"/>
              <a:gd name="connsiteY0" fmla="*/ 0 h 5683250"/>
              <a:gd name="connsiteX1" fmla="*/ 7099138 w 7099138"/>
              <a:gd name="connsiteY1" fmla="*/ 0 h 5683250"/>
              <a:gd name="connsiteX2" fmla="*/ 7099138 w 7099138"/>
              <a:gd name="connsiteY2" fmla="*/ 5683250 h 5683250"/>
              <a:gd name="connsiteX3" fmla="*/ 0 w 7099138"/>
              <a:gd name="connsiteY3" fmla="*/ 5683250 h 5683250"/>
              <a:gd name="connsiteX4" fmla="*/ 0 w 7099138"/>
              <a:gd name="connsiteY4" fmla="*/ 2736624 h 5683250"/>
              <a:gd name="connsiteX5" fmla="*/ 307184 w 7099138"/>
              <a:gd name="connsiteY5" fmla="*/ 2467537 h 5683250"/>
              <a:gd name="connsiteX6" fmla="*/ 307184 w 7099138"/>
              <a:gd name="connsiteY6" fmla="*/ 2079715 h 5683250"/>
              <a:gd name="connsiteX7" fmla="*/ 1143985 w 7099138"/>
              <a:gd name="connsiteY7" fmla="*/ 1346694 h 5683250"/>
              <a:gd name="connsiteX8" fmla="*/ 1159887 w 7099138"/>
              <a:gd name="connsiteY8" fmla="*/ 293801 h 5683250"/>
              <a:gd name="connsiteX9" fmla="*/ 15902 w 7099138"/>
              <a:gd name="connsiteY9" fmla="*/ 1287957 h 5683250"/>
              <a:gd name="connsiteX10" fmla="*/ 0 w 7099138"/>
              <a:gd name="connsiteY10" fmla="*/ 0 h 5683250"/>
              <a:gd name="connsiteX0" fmla="*/ 0 w 7099138"/>
              <a:gd name="connsiteY0" fmla="*/ 0 h 5683250"/>
              <a:gd name="connsiteX1" fmla="*/ 7099138 w 7099138"/>
              <a:gd name="connsiteY1" fmla="*/ 0 h 5683250"/>
              <a:gd name="connsiteX2" fmla="*/ 7099138 w 7099138"/>
              <a:gd name="connsiteY2" fmla="*/ 5683250 h 5683250"/>
              <a:gd name="connsiteX3" fmla="*/ 0 w 7099138"/>
              <a:gd name="connsiteY3" fmla="*/ 5683250 h 5683250"/>
              <a:gd name="connsiteX4" fmla="*/ 0 w 7099138"/>
              <a:gd name="connsiteY4" fmla="*/ 2736624 h 5683250"/>
              <a:gd name="connsiteX5" fmla="*/ 307184 w 7099138"/>
              <a:gd name="connsiteY5" fmla="*/ 2467537 h 5683250"/>
              <a:gd name="connsiteX6" fmla="*/ 307184 w 7099138"/>
              <a:gd name="connsiteY6" fmla="*/ 2079715 h 5683250"/>
              <a:gd name="connsiteX7" fmla="*/ 1143985 w 7099138"/>
              <a:gd name="connsiteY7" fmla="*/ 1346694 h 5683250"/>
              <a:gd name="connsiteX8" fmla="*/ 1136034 w 7099138"/>
              <a:gd name="connsiteY8" fmla="*/ 301752 h 5683250"/>
              <a:gd name="connsiteX9" fmla="*/ 15902 w 7099138"/>
              <a:gd name="connsiteY9" fmla="*/ 1287957 h 5683250"/>
              <a:gd name="connsiteX10" fmla="*/ 0 w 7099138"/>
              <a:gd name="connsiteY10" fmla="*/ 0 h 5683250"/>
              <a:gd name="connsiteX0" fmla="*/ 0 w 7099138"/>
              <a:gd name="connsiteY0" fmla="*/ 0 h 5683250"/>
              <a:gd name="connsiteX1" fmla="*/ 7099138 w 7099138"/>
              <a:gd name="connsiteY1" fmla="*/ 0 h 5683250"/>
              <a:gd name="connsiteX2" fmla="*/ 7099138 w 7099138"/>
              <a:gd name="connsiteY2" fmla="*/ 5683250 h 5683250"/>
              <a:gd name="connsiteX3" fmla="*/ 0 w 7099138"/>
              <a:gd name="connsiteY3" fmla="*/ 5683250 h 5683250"/>
              <a:gd name="connsiteX4" fmla="*/ 87464 w 7099138"/>
              <a:gd name="connsiteY4" fmla="*/ 2919504 h 5683250"/>
              <a:gd name="connsiteX5" fmla="*/ 307184 w 7099138"/>
              <a:gd name="connsiteY5" fmla="*/ 2467537 h 5683250"/>
              <a:gd name="connsiteX6" fmla="*/ 307184 w 7099138"/>
              <a:gd name="connsiteY6" fmla="*/ 2079715 h 5683250"/>
              <a:gd name="connsiteX7" fmla="*/ 1143985 w 7099138"/>
              <a:gd name="connsiteY7" fmla="*/ 1346694 h 5683250"/>
              <a:gd name="connsiteX8" fmla="*/ 1136034 w 7099138"/>
              <a:gd name="connsiteY8" fmla="*/ 301752 h 5683250"/>
              <a:gd name="connsiteX9" fmla="*/ 15902 w 7099138"/>
              <a:gd name="connsiteY9" fmla="*/ 1287957 h 5683250"/>
              <a:gd name="connsiteX10" fmla="*/ 0 w 7099138"/>
              <a:gd name="connsiteY10" fmla="*/ 0 h 5683250"/>
              <a:gd name="connsiteX0" fmla="*/ 0 w 7099138"/>
              <a:gd name="connsiteY0" fmla="*/ 0 h 5683250"/>
              <a:gd name="connsiteX1" fmla="*/ 7099138 w 7099138"/>
              <a:gd name="connsiteY1" fmla="*/ 0 h 5683250"/>
              <a:gd name="connsiteX2" fmla="*/ 7099138 w 7099138"/>
              <a:gd name="connsiteY2" fmla="*/ 5683250 h 5683250"/>
              <a:gd name="connsiteX3" fmla="*/ 0 w 7099138"/>
              <a:gd name="connsiteY3" fmla="*/ 5683250 h 5683250"/>
              <a:gd name="connsiteX4" fmla="*/ 31805 w 7099138"/>
              <a:gd name="connsiteY4" fmla="*/ 2720722 h 5683250"/>
              <a:gd name="connsiteX5" fmla="*/ 307184 w 7099138"/>
              <a:gd name="connsiteY5" fmla="*/ 2467537 h 5683250"/>
              <a:gd name="connsiteX6" fmla="*/ 307184 w 7099138"/>
              <a:gd name="connsiteY6" fmla="*/ 2079715 h 5683250"/>
              <a:gd name="connsiteX7" fmla="*/ 1143985 w 7099138"/>
              <a:gd name="connsiteY7" fmla="*/ 1346694 h 5683250"/>
              <a:gd name="connsiteX8" fmla="*/ 1136034 w 7099138"/>
              <a:gd name="connsiteY8" fmla="*/ 301752 h 5683250"/>
              <a:gd name="connsiteX9" fmla="*/ 15902 w 7099138"/>
              <a:gd name="connsiteY9" fmla="*/ 1287957 h 5683250"/>
              <a:gd name="connsiteX10" fmla="*/ 0 w 7099138"/>
              <a:gd name="connsiteY10" fmla="*/ 0 h 5683250"/>
              <a:gd name="connsiteX0" fmla="*/ 23854 w 7099138"/>
              <a:gd name="connsiteY0" fmla="*/ 0 h 5683250"/>
              <a:gd name="connsiteX1" fmla="*/ 7099138 w 7099138"/>
              <a:gd name="connsiteY1" fmla="*/ 0 h 5683250"/>
              <a:gd name="connsiteX2" fmla="*/ 7099138 w 7099138"/>
              <a:gd name="connsiteY2" fmla="*/ 5683250 h 5683250"/>
              <a:gd name="connsiteX3" fmla="*/ 0 w 7099138"/>
              <a:gd name="connsiteY3" fmla="*/ 5683250 h 5683250"/>
              <a:gd name="connsiteX4" fmla="*/ 31805 w 7099138"/>
              <a:gd name="connsiteY4" fmla="*/ 2720722 h 5683250"/>
              <a:gd name="connsiteX5" fmla="*/ 307184 w 7099138"/>
              <a:gd name="connsiteY5" fmla="*/ 2467537 h 5683250"/>
              <a:gd name="connsiteX6" fmla="*/ 307184 w 7099138"/>
              <a:gd name="connsiteY6" fmla="*/ 2079715 h 5683250"/>
              <a:gd name="connsiteX7" fmla="*/ 1143985 w 7099138"/>
              <a:gd name="connsiteY7" fmla="*/ 1346694 h 5683250"/>
              <a:gd name="connsiteX8" fmla="*/ 1136034 w 7099138"/>
              <a:gd name="connsiteY8" fmla="*/ 301752 h 5683250"/>
              <a:gd name="connsiteX9" fmla="*/ 15902 w 7099138"/>
              <a:gd name="connsiteY9" fmla="*/ 1287957 h 5683250"/>
              <a:gd name="connsiteX10" fmla="*/ 23854 w 7099138"/>
              <a:gd name="connsiteY10" fmla="*/ 0 h 5683250"/>
              <a:gd name="connsiteX0" fmla="*/ 23854 w 7099138"/>
              <a:gd name="connsiteY0" fmla="*/ 0 h 5683250"/>
              <a:gd name="connsiteX1" fmla="*/ 7099138 w 7099138"/>
              <a:gd name="connsiteY1" fmla="*/ 0 h 5683250"/>
              <a:gd name="connsiteX2" fmla="*/ 7099138 w 7099138"/>
              <a:gd name="connsiteY2" fmla="*/ 5683250 h 5683250"/>
              <a:gd name="connsiteX3" fmla="*/ 0 w 7099138"/>
              <a:gd name="connsiteY3" fmla="*/ 5683250 h 5683250"/>
              <a:gd name="connsiteX4" fmla="*/ 31805 w 7099138"/>
              <a:gd name="connsiteY4" fmla="*/ 2720722 h 5683250"/>
              <a:gd name="connsiteX5" fmla="*/ 307184 w 7099138"/>
              <a:gd name="connsiteY5" fmla="*/ 2467537 h 5683250"/>
              <a:gd name="connsiteX6" fmla="*/ 307184 w 7099138"/>
              <a:gd name="connsiteY6" fmla="*/ 2079715 h 5683250"/>
              <a:gd name="connsiteX7" fmla="*/ 1143985 w 7099138"/>
              <a:gd name="connsiteY7" fmla="*/ 1346694 h 5683250"/>
              <a:gd name="connsiteX8" fmla="*/ 1136034 w 7099138"/>
              <a:gd name="connsiteY8" fmla="*/ 301752 h 5683250"/>
              <a:gd name="connsiteX9" fmla="*/ 87464 w 7099138"/>
              <a:gd name="connsiteY9" fmla="*/ 1136882 h 5683250"/>
              <a:gd name="connsiteX10" fmla="*/ 23854 w 7099138"/>
              <a:gd name="connsiteY10" fmla="*/ 0 h 5683250"/>
              <a:gd name="connsiteX0" fmla="*/ 23854 w 7099138"/>
              <a:gd name="connsiteY0" fmla="*/ 0 h 5683250"/>
              <a:gd name="connsiteX1" fmla="*/ 7099138 w 7099138"/>
              <a:gd name="connsiteY1" fmla="*/ 0 h 5683250"/>
              <a:gd name="connsiteX2" fmla="*/ 7099138 w 7099138"/>
              <a:gd name="connsiteY2" fmla="*/ 5683250 h 5683250"/>
              <a:gd name="connsiteX3" fmla="*/ 0 w 7099138"/>
              <a:gd name="connsiteY3" fmla="*/ 5683250 h 5683250"/>
              <a:gd name="connsiteX4" fmla="*/ 31805 w 7099138"/>
              <a:gd name="connsiteY4" fmla="*/ 2720722 h 5683250"/>
              <a:gd name="connsiteX5" fmla="*/ 307184 w 7099138"/>
              <a:gd name="connsiteY5" fmla="*/ 2467537 h 5683250"/>
              <a:gd name="connsiteX6" fmla="*/ 307184 w 7099138"/>
              <a:gd name="connsiteY6" fmla="*/ 2079715 h 5683250"/>
              <a:gd name="connsiteX7" fmla="*/ 1143985 w 7099138"/>
              <a:gd name="connsiteY7" fmla="*/ 1346694 h 5683250"/>
              <a:gd name="connsiteX8" fmla="*/ 1136034 w 7099138"/>
              <a:gd name="connsiteY8" fmla="*/ 301752 h 5683250"/>
              <a:gd name="connsiteX9" fmla="*/ 287761 w 7099138"/>
              <a:gd name="connsiteY9" fmla="*/ 858208 h 5683250"/>
              <a:gd name="connsiteX10" fmla="*/ 23854 w 7099138"/>
              <a:gd name="connsiteY10" fmla="*/ 0 h 5683250"/>
              <a:gd name="connsiteX0" fmla="*/ 23854 w 7099138"/>
              <a:gd name="connsiteY0" fmla="*/ 0 h 5683250"/>
              <a:gd name="connsiteX1" fmla="*/ 7099138 w 7099138"/>
              <a:gd name="connsiteY1" fmla="*/ 0 h 5683250"/>
              <a:gd name="connsiteX2" fmla="*/ 7099138 w 7099138"/>
              <a:gd name="connsiteY2" fmla="*/ 5683250 h 5683250"/>
              <a:gd name="connsiteX3" fmla="*/ 0 w 7099138"/>
              <a:gd name="connsiteY3" fmla="*/ 5683250 h 5683250"/>
              <a:gd name="connsiteX4" fmla="*/ 31805 w 7099138"/>
              <a:gd name="connsiteY4" fmla="*/ 2720722 h 5683250"/>
              <a:gd name="connsiteX5" fmla="*/ 307184 w 7099138"/>
              <a:gd name="connsiteY5" fmla="*/ 2467537 h 5683250"/>
              <a:gd name="connsiteX6" fmla="*/ 307184 w 7099138"/>
              <a:gd name="connsiteY6" fmla="*/ 2079715 h 5683250"/>
              <a:gd name="connsiteX7" fmla="*/ 1143985 w 7099138"/>
              <a:gd name="connsiteY7" fmla="*/ 1346694 h 5683250"/>
              <a:gd name="connsiteX8" fmla="*/ 1136034 w 7099138"/>
              <a:gd name="connsiteY8" fmla="*/ 301752 h 5683250"/>
              <a:gd name="connsiteX9" fmla="*/ 26504 w 7099138"/>
              <a:gd name="connsiteY9" fmla="*/ 1284928 h 5683250"/>
              <a:gd name="connsiteX10" fmla="*/ 23854 w 7099138"/>
              <a:gd name="connsiteY10" fmla="*/ 0 h 5683250"/>
              <a:gd name="connsiteX0" fmla="*/ 32562 w 7099138"/>
              <a:gd name="connsiteY0" fmla="*/ 0 h 5683250"/>
              <a:gd name="connsiteX1" fmla="*/ 7099138 w 7099138"/>
              <a:gd name="connsiteY1" fmla="*/ 0 h 5683250"/>
              <a:gd name="connsiteX2" fmla="*/ 7099138 w 7099138"/>
              <a:gd name="connsiteY2" fmla="*/ 5683250 h 5683250"/>
              <a:gd name="connsiteX3" fmla="*/ 0 w 7099138"/>
              <a:gd name="connsiteY3" fmla="*/ 5683250 h 5683250"/>
              <a:gd name="connsiteX4" fmla="*/ 31805 w 7099138"/>
              <a:gd name="connsiteY4" fmla="*/ 2720722 h 5683250"/>
              <a:gd name="connsiteX5" fmla="*/ 307184 w 7099138"/>
              <a:gd name="connsiteY5" fmla="*/ 2467537 h 5683250"/>
              <a:gd name="connsiteX6" fmla="*/ 307184 w 7099138"/>
              <a:gd name="connsiteY6" fmla="*/ 2079715 h 5683250"/>
              <a:gd name="connsiteX7" fmla="*/ 1143985 w 7099138"/>
              <a:gd name="connsiteY7" fmla="*/ 1346694 h 5683250"/>
              <a:gd name="connsiteX8" fmla="*/ 1136034 w 7099138"/>
              <a:gd name="connsiteY8" fmla="*/ 301752 h 5683250"/>
              <a:gd name="connsiteX9" fmla="*/ 26504 w 7099138"/>
              <a:gd name="connsiteY9" fmla="*/ 1284928 h 5683250"/>
              <a:gd name="connsiteX10" fmla="*/ 32562 w 7099138"/>
              <a:gd name="connsiteY10" fmla="*/ 0 h 5683250"/>
              <a:gd name="connsiteX0" fmla="*/ 32562 w 7099138"/>
              <a:gd name="connsiteY0" fmla="*/ 0 h 5683250"/>
              <a:gd name="connsiteX1" fmla="*/ 7099138 w 7099138"/>
              <a:gd name="connsiteY1" fmla="*/ 0 h 5683250"/>
              <a:gd name="connsiteX2" fmla="*/ 7099138 w 7099138"/>
              <a:gd name="connsiteY2" fmla="*/ 5683250 h 5683250"/>
              <a:gd name="connsiteX3" fmla="*/ 0 w 7099138"/>
              <a:gd name="connsiteY3" fmla="*/ 5683250 h 5683250"/>
              <a:gd name="connsiteX4" fmla="*/ 31805 w 7099138"/>
              <a:gd name="connsiteY4" fmla="*/ 2720722 h 5683250"/>
              <a:gd name="connsiteX5" fmla="*/ 307184 w 7099138"/>
              <a:gd name="connsiteY5" fmla="*/ 2467537 h 5683250"/>
              <a:gd name="connsiteX6" fmla="*/ 429104 w 7099138"/>
              <a:gd name="connsiteY6" fmla="*/ 2158092 h 5683250"/>
              <a:gd name="connsiteX7" fmla="*/ 1143985 w 7099138"/>
              <a:gd name="connsiteY7" fmla="*/ 1346694 h 5683250"/>
              <a:gd name="connsiteX8" fmla="*/ 1136034 w 7099138"/>
              <a:gd name="connsiteY8" fmla="*/ 301752 h 5683250"/>
              <a:gd name="connsiteX9" fmla="*/ 26504 w 7099138"/>
              <a:gd name="connsiteY9" fmla="*/ 1284928 h 5683250"/>
              <a:gd name="connsiteX10" fmla="*/ 32562 w 7099138"/>
              <a:gd name="connsiteY10" fmla="*/ 0 h 5683250"/>
              <a:gd name="connsiteX0" fmla="*/ 32562 w 7099138"/>
              <a:gd name="connsiteY0" fmla="*/ 0 h 5683250"/>
              <a:gd name="connsiteX1" fmla="*/ 7099138 w 7099138"/>
              <a:gd name="connsiteY1" fmla="*/ 0 h 5683250"/>
              <a:gd name="connsiteX2" fmla="*/ 7099138 w 7099138"/>
              <a:gd name="connsiteY2" fmla="*/ 5683250 h 5683250"/>
              <a:gd name="connsiteX3" fmla="*/ 0 w 7099138"/>
              <a:gd name="connsiteY3" fmla="*/ 5683250 h 5683250"/>
              <a:gd name="connsiteX4" fmla="*/ 31805 w 7099138"/>
              <a:gd name="connsiteY4" fmla="*/ 2720722 h 5683250"/>
              <a:gd name="connsiteX5" fmla="*/ 307184 w 7099138"/>
              <a:gd name="connsiteY5" fmla="*/ 2467537 h 5683250"/>
              <a:gd name="connsiteX6" fmla="*/ 307184 w 7099138"/>
              <a:gd name="connsiteY6" fmla="*/ 2062298 h 5683250"/>
              <a:gd name="connsiteX7" fmla="*/ 1143985 w 7099138"/>
              <a:gd name="connsiteY7" fmla="*/ 1346694 h 5683250"/>
              <a:gd name="connsiteX8" fmla="*/ 1136034 w 7099138"/>
              <a:gd name="connsiteY8" fmla="*/ 301752 h 5683250"/>
              <a:gd name="connsiteX9" fmla="*/ 26504 w 7099138"/>
              <a:gd name="connsiteY9" fmla="*/ 1284928 h 5683250"/>
              <a:gd name="connsiteX10" fmla="*/ 32562 w 7099138"/>
              <a:gd name="connsiteY10" fmla="*/ 0 h 5683250"/>
              <a:gd name="connsiteX0" fmla="*/ 32562 w 7099138"/>
              <a:gd name="connsiteY0" fmla="*/ 0 h 5683250"/>
              <a:gd name="connsiteX1" fmla="*/ 7099138 w 7099138"/>
              <a:gd name="connsiteY1" fmla="*/ 0 h 5683250"/>
              <a:gd name="connsiteX2" fmla="*/ 7099138 w 7099138"/>
              <a:gd name="connsiteY2" fmla="*/ 5683250 h 5683250"/>
              <a:gd name="connsiteX3" fmla="*/ 0 w 7099138"/>
              <a:gd name="connsiteY3" fmla="*/ 5683250 h 5683250"/>
              <a:gd name="connsiteX4" fmla="*/ 31805 w 7099138"/>
              <a:gd name="connsiteY4" fmla="*/ 2720722 h 5683250"/>
              <a:gd name="connsiteX5" fmla="*/ 270313 w 7099138"/>
              <a:gd name="connsiteY5" fmla="*/ 2452789 h 5683250"/>
              <a:gd name="connsiteX6" fmla="*/ 307184 w 7099138"/>
              <a:gd name="connsiteY6" fmla="*/ 2062298 h 5683250"/>
              <a:gd name="connsiteX7" fmla="*/ 1143985 w 7099138"/>
              <a:gd name="connsiteY7" fmla="*/ 1346694 h 5683250"/>
              <a:gd name="connsiteX8" fmla="*/ 1136034 w 7099138"/>
              <a:gd name="connsiteY8" fmla="*/ 301752 h 5683250"/>
              <a:gd name="connsiteX9" fmla="*/ 26504 w 7099138"/>
              <a:gd name="connsiteY9" fmla="*/ 1284928 h 5683250"/>
              <a:gd name="connsiteX10" fmla="*/ 32562 w 7099138"/>
              <a:gd name="connsiteY10" fmla="*/ 0 h 5683250"/>
              <a:gd name="connsiteX0" fmla="*/ 32562 w 7099138"/>
              <a:gd name="connsiteY0" fmla="*/ 0 h 5683250"/>
              <a:gd name="connsiteX1" fmla="*/ 7099138 w 7099138"/>
              <a:gd name="connsiteY1" fmla="*/ 0 h 5683250"/>
              <a:gd name="connsiteX2" fmla="*/ 7099138 w 7099138"/>
              <a:gd name="connsiteY2" fmla="*/ 5683250 h 5683250"/>
              <a:gd name="connsiteX3" fmla="*/ 0 w 7099138"/>
              <a:gd name="connsiteY3" fmla="*/ 5683250 h 5683250"/>
              <a:gd name="connsiteX4" fmla="*/ 31805 w 7099138"/>
              <a:gd name="connsiteY4" fmla="*/ 2720722 h 5683250"/>
              <a:gd name="connsiteX5" fmla="*/ 292436 w 7099138"/>
              <a:gd name="connsiteY5" fmla="*/ 2467537 h 5683250"/>
              <a:gd name="connsiteX6" fmla="*/ 307184 w 7099138"/>
              <a:gd name="connsiteY6" fmla="*/ 2062298 h 5683250"/>
              <a:gd name="connsiteX7" fmla="*/ 1143985 w 7099138"/>
              <a:gd name="connsiteY7" fmla="*/ 1346694 h 5683250"/>
              <a:gd name="connsiteX8" fmla="*/ 1136034 w 7099138"/>
              <a:gd name="connsiteY8" fmla="*/ 301752 h 5683250"/>
              <a:gd name="connsiteX9" fmla="*/ 26504 w 7099138"/>
              <a:gd name="connsiteY9" fmla="*/ 1284928 h 5683250"/>
              <a:gd name="connsiteX10" fmla="*/ 32562 w 7099138"/>
              <a:gd name="connsiteY10" fmla="*/ 0 h 5683250"/>
              <a:gd name="connsiteX0" fmla="*/ 32562 w 7099138"/>
              <a:gd name="connsiteY0" fmla="*/ 0 h 5683250"/>
              <a:gd name="connsiteX1" fmla="*/ 7099138 w 7099138"/>
              <a:gd name="connsiteY1" fmla="*/ 0 h 5683250"/>
              <a:gd name="connsiteX2" fmla="*/ 7099138 w 7099138"/>
              <a:gd name="connsiteY2" fmla="*/ 5683250 h 5683250"/>
              <a:gd name="connsiteX3" fmla="*/ 0 w 7099138"/>
              <a:gd name="connsiteY3" fmla="*/ 5683250 h 5683250"/>
              <a:gd name="connsiteX4" fmla="*/ 31805 w 7099138"/>
              <a:gd name="connsiteY4" fmla="*/ 2720722 h 5683250"/>
              <a:gd name="connsiteX5" fmla="*/ 292436 w 7099138"/>
              <a:gd name="connsiteY5" fmla="*/ 2467537 h 5683250"/>
              <a:gd name="connsiteX6" fmla="*/ 377034 w 7099138"/>
              <a:gd name="connsiteY6" fmla="*/ 2195648 h 5683250"/>
              <a:gd name="connsiteX7" fmla="*/ 1143985 w 7099138"/>
              <a:gd name="connsiteY7" fmla="*/ 1346694 h 5683250"/>
              <a:gd name="connsiteX8" fmla="*/ 1136034 w 7099138"/>
              <a:gd name="connsiteY8" fmla="*/ 301752 h 5683250"/>
              <a:gd name="connsiteX9" fmla="*/ 26504 w 7099138"/>
              <a:gd name="connsiteY9" fmla="*/ 1284928 h 5683250"/>
              <a:gd name="connsiteX10" fmla="*/ 32562 w 7099138"/>
              <a:gd name="connsiteY10" fmla="*/ 0 h 5683250"/>
              <a:gd name="connsiteX0" fmla="*/ 32562 w 7099138"/>
              <a:gd name="connsiteY0" fmla="*/ 0 h 5683250"/>
              <a:gd name="connsiteX1" fmla="*/ 7099138 w 7099138"/>
              <a:gd name="connsiteY1" fmla="*/ 0 h 5683250"/>
              <a:gd name="connsiteX2" fmla="*/ 7099138 w 7099138"/>
              <a:gd name="connsiteY2" fmla="*/ 5683250 h 5683250"/>
              <a:gd name="connsiteX3" fmla="*/ 0 w 7099138"/>
              <a:gd name="connsiteY3" fmla="*/ 5683250 h 5683250"/>
              <a:gd name="connsiteX4" fmla="*/ 31805 w 7099138"/>
              <a:gd name="connsiteY4" fmla="*/ 2720722 h 5683250"/>
              <a:gd name="connsiteX5" fmla="*/ 292436 w 7099138"/>
              <a:gd name="connsiteY5" fmla="*/ 2467537 h 5683250"/>
              <a:gd name="connsiteX6" fmla="*/ 377034 w 7099138"/>
              <a:gd name="connsiteY6" fmla="*/ 2195648 h 5683250"/>
              <a:gd name="connsiteX7" fmla="*/ 1143985 w 7099138"/>
              <a:gd name="connsiteY7" fmla="*/ 1346694 h 5683250"/>
              <a:gd name="connsiteX8" fmla="*/ 1136034 w 7099138"/>
              <a:gd name="connsiteY8" fmla="*/ 301752 h 5683250"/>
              <a:gd name="connsiteX9" fmla="*/ 26504 w 7099138"/>
              <a:gd name="connsiteY9" fmla="*/ 1284928 h 5683250"/>
              <a:gd name="connsiteX10" fmla="*/ 32562 w 7099138"/>
              <a:gd name="connsiteY10" fmla="*/ 0 h 5683250"/>
              <a:gd name="connsiteX0" fmla="*/ 32562 w 7099138"/>
              <a:gd name="connsiteY0" fmla="*/ 0 h 5683250"/>
              <a:gd name="connsiteX1" fmla="*/ 7099138 w 7099138"/>
              <a:gd name="connsiteY1" fmla="*/ 0 h 5683250"/>
              <a:gd name="connsiteX2" fmla="*/ 7099138 w 7099138"/>
              <a:gd name="connsiteY2" fmla="*/ 5683250 h 5683250"/>
              <a:gd name="connsiteX3" fmla="*/ 0 w 7099138"/>
              <a:gd name="connsiteY3" fmla="*/ 5683250 h 5683250"/>
              <a:gd name="connsiteX4" fmla="*/ 31805 w 7099138"/>
              <a:gd name="connsiteY4" fmla="*/ 2720722 h 5683250"/>
              <a:gd name="connsiteX5" fmla="*/ 292436 w 7099138"/>
              <a:gd name="connsiteY5" fmla="*/ 2467537 h 5683250"/>
              <a:gd name="connsiteX6" fmla="*/ 377034 w 7099138"/>
              <a:gd name="connsiteY6" fmla="*/ 2195648 h 5683250"/>
              <a:gd name="connsiteX7" fmla="*/ 1143985 w 7099138"/>
              <a:gd name="connsiteY7" fmla="*/ 1346694 h 5683250"/>
              <a:gd name="connsiteX8" fmla="*/ 1136034 w 7099138"/>
              <a:gd name="connsiteY8" fmla="*/ 301752 h 5683250"/>
              <a:gd name="connsiteX9" fmla="*/ 26504 w 7099138"/>
              <a:gd name="connsiteY9" fmla="*/ 1284928 h 5683250"/>
              <a:gd name="connsiteX10" fmla="*/ 32562 w 7099138"/>
              <a:gd name="connsiteY10" fmla="*/ 0 h 5683250"/>
              <a:gd name="connsiteX0" fmla="*/ 32562 w 7099138"/>
              <a:gd name="connsiteY0" fmla="*/ 0 h 5683250"/>
              <a:gd name="connsiteX1" fmla="*/ 7099138 w 7099138"/>
              <a:gd name="connsiteY1" fmla="*/ 0 h 5683250"/>
              <a:gd name="connsiteX2" fmla="*/ 7099138 w 7099138"/>
              <a:gd name="connsiteY2" fmla="*/ 5683250 h 5683250"/>
              <a:gd name="connsiteX3" fmla="*/ 0 w 7099138"/>
              <a:gd name="connsiteY3" fmla="*/ 5683250 h 5683250"/>
              <a:gd name="connsiteX4" fmla="*/ 31805 w 7099138"/>
              <a:gd name="connsiteY4" fmla="*/ 2720722 h 5683250"/>
              <a:gd name="connsiteX5" fmla="*/ 292436 w 7099138"/>
              <a:gd name="connsiteY5" fmla="*/ 2467537 h 5683250"/>
              <a:gd name="connsiteX6" fmla="*/ 294484 w 7099138"/>
              <a:gd name="connsiteY6" fmla="*/ 2074998 h 5683250"/>
              <a:gd name="connsiteX7" fmla="*/ 1143985 w 7099138"/>
              <a:gd name="connsiteY7" fmla="*/ 1346694 h 5683250"/>
              <a:gd name="connsiteX8" fmla="*/ 1136034 w 7099138"/>
              <a:gd name="connsiteY8" fmla="*/ 301752 h 5683250"/>
              <a:gd name="connsiteX9" fmla="*/ 26504 w 7099138"/>
              <a:gd name="connsiteY9" fmla="*/ 1284928 h 5683250"/>
              <a:gd name="connsiteX10" fmla="*/ 32562 w 7099138"/>
              <a:gd name="connsiteY10" fmla="*/ 0 h 5683250"/>
              <a:gd name="connsiteX0" fmla="*/ 32562 w 7099138"/>
              <a:gd name="connsiteY0" fmla="*/ 0 h 5683250"/>
              <a:gd name="connsiteX1" fmla="*/ 7099138 w 7099138"/>
              <a:gd name="connsiteY1" fmla="*/ 0 h 5683250"/>
              <a:gd name="connsiteX2" fmla="*/ 7099138 w 7099138"/>
              <a:gd name="connsiteY2" fmla="*/ 5683250 h 5683250"/>
              <a:gd name="connsiteX3" fmla="*/ 0 w 7099138"/>
              <a:gd name="connsiteY3" fmla="*/ 5683250 h 5683250"/>
              <a:gd name="connsiteX4" fmla="*/ 31805 w 7099138"/>
              <a:gd name="connsiteY4" fmla="*/ 2720722 h 5683250"/>
              <a:gd name="connsiteX5" fmla="*/ 324186 w 7099138"/>
              <a:gd name="connsiteY5" fmla="*/ 2683437 h 5683250"/>
              <a:gd name="connsiteX6" fmla="*/ 294484 w 7099138"/>
              <a:gd name="connsiteY6" fmla="*/ 2074998 h 5683250"/>
              <a:gd name="connsiteX7" fmla="*/ 1143985 w 7099138"/>
              <a:gd name="connsiteY7" fmla="*/ 1346694 h 5683250"/>
              <a:gd name="connsiteX8" fmla="*/ 1136034 w 7099138"/>
              <a:gd name="connsiteY8" fmla="*/ 301752 h 5683250"/>
              <a:gd name="connsiteX9" fmla="*/ 26504 w 7099138"/>
              <a:gd name="connsiteY9" fmla="*/ 1284928 h 5683250"/>
              <a:gd name="connsiteX10" fmla="*/ 32562 w 7099138"/>
              <a:gd name="connsiteY10" fmla="*/ 0 h 5683250"/>
              <a:gd name="connsiteX0" fmla="*/ 32562 w 7099138"/>
              <a:gd name="connsiteY0" fmla="*/ 0 h 5683250"/>
              <a:gd name="connsiteX1" fmla="*/ 7099138 w 7099138"/>
              <a:gd name="connsiteY1" fmla="*/ 0 h 5683250"/>
              <a:gd name="connsiteX2" fmla="*/ 7099138 w 7099138"/>
              <a:gd name="connsiteY2" fmla="*/ 5683250 h 5683250"/>
              <a:gd name="connsiteX3" fmla="*/ 0 w 7099138"/>
              <a:gd name="connsiteY3" fmla="*/ 5683250 h 5683250"/>
              <a:gd name="connsiteX4" fmla="*/ 31805 w 7099138"/>
              <a:gd name="connsiteY4" fmla="*/ 2720722 h 5683250"/>
              <a:gd name="connsiteX5" fmla="*/ 298786 w 7099138"/>
              <a:gd name="connsiteY5" fmla="*/ 2473887 h 5683250"/>
              <a:gd name="connsiteX6" fmla="*/ 294484 w 7099138"/>
              <a:gd name="connsiteY6" fmla="*/ 2074998 h 5683250"/>
              <a:gd name="connsiteX7" fmla="*/ 1143985 w 7099138"/>
              <a:gd name="connsiteY7" fmla="*/ 1346694 h 5683250"/>
              <a:gd name="connsiteX8" fmla="*/ 1136034 w 7099138"/>
              <a:gd name="connsiteY8" fmla="*/ 301752 h 5683250"/>
              <a:gd name="connsiteX9" fmla="*/ 26504 w 7099138"/>
              <a:gd name="connsiteY9" fmla="*/ 1284928 h 5683250"/>
              <a:gd name="connsiteX10" fmla="*/ 32562 w 7099138"/>
              <a:gd name="connsiteY10" fmla="*/ 0 h 5683250"/>
              <a:gd name="connsiteX0" fmla="*/ 32562 w 7099138"/>
              <a:gd name="connsiteY0" fmla="*/ 0 h 5683250"/>
              <a:gd name="connsiteX1" fmla="*/ 7099138 w 7099138"/>
              <a:gd name="connsiteY1" fmla="*/ 0 h 5683250"/>
              <a:gd name="connsiteX2" fmla="*/ 7099138 w 7099138"/>
              <a:gd name="connsiteY2" fmla="*/ 5683250 h 5683250"/>
              <a:gd name="connsiteX3" fmla="*/ 0 w 7099138"/>
              <a:gd name="connsiteY3" fmla="*/ 5683250 h 5683250"/>
              <a:gd name="connsiteX4" fmla="*/ 31805 w 7099138"/>
              <a:gd name="connsiteY4" fmla="*/ 2720722 h 5683250"/>
              <a:gd name="connsiteX5" fmla="*/ 298786 w 7099138"/>
              <a:gd name="connsiteY5" fmla="*/ 2473887 h 5683250"/>
              <a:gd name="connsiteX6" fmla="*/ 294484 w 7099138"/>
              <a:gd name="connsiteY6" fmla="*/ 2074998 h 5683250"/>
              <a:gd name="connsiteX7" fmla="*/ 1143985 w 7099138"/>
              <a:gd name="connsiteY7" fmla="*/ 1346694 h 5683250"/>
              <a:gd name="connsiteX8" fmla="*/ 1136034 w 7099138"/>
              <a:gd name="connsiteY8" fmla="*/ 301752 h 5683250"/>
              <a:gd name="connsiteX9" fmla="*/ 26504 w 7099138"/>
              <a:gd name="connsiteY9" fmla="*/ 1284928 h 5683250"/>
              <a:gd name="connsiteX10" fmla="*/ 32562 w 7099138"/>
              <a:gd name="connsiteY10" fmla="*/ 0 h 5683250"/>
              <a:gd name="connsiteX0" fmla="*/ 32562 w 7099138"/>
              <a:gd name="connsiteY0" fmla="*/ 0 h 5683250"/>
              <a:gd name="connsiteX1" fmla="*/ 7099138 w 7099138"/>
              <a:gd name="connsiteY1" fmla="*/ 0 h 5683250"/>
              <a:gd name="connsiteX2" fmla="*/ 7099138 w 7099138"/>
              <a:gd name="connsiteY2" fmla="*/ 5683250 h 5683250"/>
              <a:gd name="connsiteX3" fmla="*/ 0 w 7099138"/>
              <a:gd name="connsiteY3" fmla="*/ 5683250 h 5683250"/>
              <a:gd name="connsiteX4" fmla="*/ 31805 w 7099138"/>
              <a:gd name="connsiteY4" fmla="*/ 2720722 h 5683250"/>
              <a:gd name="connsiteX5" fmla="*/ 298786 w 7099138"/>
              <a:gd name="connsiteY5" fmla="*/ 2473887 h 5683250"/>
              <a:gd name="connsiteX6" fmla="*/ 294484 w 7099138"/>
              <a:gd name="connsiteY6" fmla="*/ 2074998 h 5683250"/>
              <a:gd name="connsiteX7" fmla="*/ 1143985 w 7099138"/>
              <a:gd name="connsiteY7" fmla="*/ 1346694 h 5683250"/>
              <a:gd name="connsiteX8" fmla="*/ 1136034 w 7099138"/>
              <a:gd name="connsiteY8" fmla="*/ 301752 h 5683250"/>
              <a:gd name="connsiteX9" fmla="*/ 26504 w 7099138"/>
              <a:gd name="connsiteY9" fmla="*/ 1284928 h 5683250"/>
              <a:gd name="connsiteX10" fmla="*/ 32562 w 7099138"/>
              <a:gd name="connsiteY10" fmla="*/ 0 h 5683250"/>
              <a:gd name="connsiteX0" fmla="*/ 32562 w 7099138"/>
              <a:gd name="connsiteY0" fmla="*/ 0 h 5683250"/>
              <a:gd name="connsiteX1" fmla="*/ 7099138 w 7099138"/>
              <a:gd name="connsiteY1" fmla="*/ 0 h 5683250"/>
              <a:gd name="connsiteX2" fmla="*/ 7099138 w 7099138"/>
              <a:gd name="connsiteY2" fmla="*/ 5683250 h 5683250"/>
              <a:gd name="connsiteX3" fmla="*/ 0 w 7099138"/>
              <a:gd name="connsiteY3" fmla="*/ 5683250 h 5683250"/>
              <a:gd name="connsiteX4" fmla="*/ 31805 w 7099138"/>
              <a:gd name="connsiteY4" fmla="*/ 2720722 h 5683250"/>
              <a:gd name="connsiteX5" fmla="*/ 298786 w 7099138"/>
              <a:gd name="connsiteY5" fmla="*/ 2467537 h 5683250"/>
              <a:gd name="connsiteX6" fmla="*/ 294484 w 7099138"/>
              <a:gd name="connsiteY6" fmla="*/ 2074998 h 5683250"/>
              <a:gd name="connsiteX7" fmla="*/ 1143985 w 7099138"/>
              <a:gd name="connsiteY7" fmla="*/ 1346694 h 5683250"/>
              <a:gd name="connsiteX8" fmla="*/ 1136034 w 7099138"/>
              <a:gd name="connsiteY8" fmla="*/ 301752 h 5683250"/>
              <a:gd name="connsiteX9" fmla="*/ 26504 w 7099138"/>
              <a:gd name="connsiteY9" fmla="*/ 1284928 h 5683250"/>
              <a:gd name="connsiteX10" fmla="*/ 32562 w 7099138"/>
              <a:gd name="connsiteY10" fmla="*/ 0 h 5683250"/>
              <a:gd name="connsiteX0" fmla="*/ 32562 w 7099138"/>
              <a:gd name="connsiteY0" fmla="*/ 0 h 5683250"/>
              <a:gd name="connsiteX1" fmla="*/ 7099138 w 7099138"/>
              <a:gd name="connsiteY1" fmla="*/ 0 h 5683250"/>
              <a:gd name="connsiteX2" fmla="*/ 7099138 w 7099138"/>
              <a:gd name="connsiteY2" fmla="*/ 5683250 h 5683250"/>
              <a:gd name="connsiteX3" fmla="*/ 0 w 7099138"/>
              <a:gd name="connsiteY3" fmla="*/ 5683250 h 5683250"/>
              <a:gd name="connsiteX4" fmla="*/ 31805 w 7099138"/>
              <a:gd name="connsiteY4" fmla="*/ 2720722 h 5683250"/>
              <a:gd name="connsiteX5" fmla="*/ 292436 w 7099138"/>
              <a:gd name="connsiteY5" fmla="*/ 2473887 h 5683250"/>
              <a:gd name="connsiteX6" fmla="*/ 294484 w 7099138"/>
              <a:gd name="connsiteY6" fmla="*/ 2074998 h 5683250"/>
              <a:gd name="connsiteX7" fmla="*/ 1143985 w 7099138"/>
              <a:gd name="connsiteY7" fmla="*/ 1346694 h 5683250"/>
              <a:gd name="connsiteX8" fmla="*/ 1136034 w 7099138"/>
              <a:gd name="connsiteY8" fmla="*/ 301752 h 5683250"/>
              <a:gd name="connsiteX9" fmla="*/ 26504 w 7099138"/>
              <a:gd name="connsiteY9" fmla="*/ 1284928 h 5683250"/>
              <a:gd name="connsiteX10" fmla="*/ 32562 w 7099138"/>
              <a:gd name="connsiteY10" fmla="*/ 0 h 5683250"/>
              <a:gd name="connsiteX0" fmla="*/ 32562 w 7099138"/>
              <a:gd name="connsiteY0" fmla="*/ 0 h 5683250"/>
              <a:gd name="connsiteX1" fmla="*/ 7099138 w 7099138"/>
              <a:gd name="connsiteY1" fmla="*/ 0 h 5683250"/>
              <a:gd name="connsiteX2" fmla="*/ 7099138 w 7099138"/>
              <a:gd name="connsiteY2" fmla="*/ 5683250 h 5683250"/>
              <a:gd name="connsiteX3" fmla="*/ 0 w 7099138"/>
              <a:gd name="connsiteY3" fmla="*/ 5683250 h 5683250"/>
              <a:gd name="connsiteX4" fmla="*/ 31805 w 7099138"/>
              <a:gd name="connsiteY4" fmla="*/ 2720722 h 5683250"/>
              <a:gd name="connsiteX5" fmla="*/ 292436 w 7099138"/>
              <a:gd name="connsiteY5" fmla="*/ 2473887 h 5683250"/>
              <a:gd name="connsiteX6" fmla="*/ 294484 w 7099138"/>
              <a:gd name="connsiteY6" fmla="*/ 2074998 h 5683250"/>
              <a:gd name="connsiteX7" fmla="*/ 1143985 w 7099138"/>
              <a:gd name="connsiteY7" fmla="*/ 1346694 h 5683250"/>
              <a:gd name="connsiteX8" fmla="*/ 1136034 w 7099138"/>
              <a:gd name="connsiteY8" fmla="*/ 301752 h 5683250"/>
              <a:gd name="connsiteX9" fmla="*/ 26504 w 7099138"/>
              <a:gd name="connsiteY9" fmla="*/ 1284928 h 5683250"/>
              <a:gd name="connsiteX10" fmla="*/ 32562 w 7099138"/>
              <a:gd name="connsiteY10" fmla="*/ 0 h 5683250"/>
              <a:gd name="connsiteX0" fmla="*/ 32562 w 7099138"/>
              <a:gd name="connsiteY0" fmla="*/ 0 h 5683250"/>
              <a:gd name="connsiteX1" fmla="*/ 7099138 w 7099138"/>
              <a:gd name="connsiteY1" fmla="*/ 0 h 5683250"/>
              <a:gd name="connsiteX2" fmla="*/ 7099138 w 7099138"/>
              <a:gd name="connsiteY2" fmla="*/ 5683250 h 5683250"/>
              <a:gd name="connsiteX3" fmla="*/ 0 w 7099138"/>
              <a:gd name="connsiteY3" fmla="*/ 5683250 h 5683250"/>
              <a:gd name="connsiteX4" fmla="*/ 31805 w 7099138"/>
              <a:gd name="connsiteY4" fmla="*/ 2720722 h 5683250"/>
              <a:gd name="connsiteX5" fmla="*/ 292436 w 7099138"/>
              <a:gd name="connsiteY5" fmla="*/ 2473887 h 5683250"/>
              <a:gd name="connsiteX6" fmla="*/ 294484 w 7099138"/>
              <a:gd name="connsiteY6" fmla="*/ 2074998 h 5683250"/>
              <a:gd name="connsiteX7" fmla="*/ 1143985 w 7099138"/>
              <a:gd name="connsiteY7" fmla="*/ 1346694 h 5683250"/>
              <a:gd name="connsiteX8" fmla="*/ 1136034 w 7099138"/>
              <a:gd name="connsiteY8" fmla="*/ 301752 h 5683250"/>
              <a:gd name="connsiteX9" fmla="*/ 26504 w 7099138"/>
              <a:gd name="connsiteY9" fmla="*/ 1284928 h 5683250"/>
              <a:gd name="connsiteX10" fmla="*/ 32562 w 7099138"/>
              <a:gd name="connsiteY10" fmla="*/ 0 h 5683250"/>
              <a:gd name="connsiteX0" fmla="*/ 32562 w 7099138"/>
              <a:gd name="connsiteY0" fmla="*/ 0 h 5683250"/>
              <a:gd name="connsiteX1" fmla="*/ 7099138 w 7099138"/>
              <a:gd name="connsiteY1" fmla="*/ 0 h 5683250"/>
              <a:gd name="connsiteX2" fmla="*/ 7099138 w 7099138"/>
              <a:gd name="connsiteY2" fmla="*/ 5683250 h 5683250"/>
              <a:gd name="connsiteX3" fmla="*/ 0 w 7099138"/>
              <a:gd name="connsiteY3" fmla="*/ 5683250 h 5683250"/>
              <a:gd name="connsiteX4" fmla="*/ 38155 w 7099138"/>
              <a:gd name="connsiteY4" fmla="*/ 2714372 h 5683250"/>
              <a:gd name="connsiteX5" fmla="*/ 292436 w 7099138"/>
              <a:gd name="connsiteY5" fmla="*/ 2473887 h 5683250"/>
              <a:gd name="connsiteX6" fmla="*/ 294484 w 7099138"/>
              <a:gd name="connsiteY6" fmla="*/ 2074998 h 5683250"/>
              <a:gd name="connsiteX7" fmla="*/ 1143985 w 7099138"/>
              <a:gd name="connsiteY7" fmla="*/ 1346694 h 5683250"/>
              <a:gd name="connsiteX8" fmla="*/ 1136034 w 7099138"/>
              <a:gd name="connsiteY8" fmla="*/ 301752 h 5683250"/>
              <a:gd name="connsiteX9" fmla="*/ 26504 w 7099138"/>
              <a:gd name="connsiteY9" fmla="*/ 1284928 h 5683250"/>
              <a:gd name="connsiteX10" fmla="*/ 32562 w 7099138"/>
              <a:gd name="connsiteY10" fmla="*/ 0 h 5683250"/>
              <a:gd name="connsiteX0" fmla="*/ 32562 w 7099138"/>
              <a:gd name="connsiteY0" fmla="*/ 0 h 5683250"/>
              <a:gd name="connsiteX1" fmla="*/ 7099138 w 7099138"/>
              <a:gd name="connsiteY1" fmla="*/ 0 h 5683250"/>
              <a:gd name="connsiteX2" fmla="*/ 7099138 w 7099138"/>
              <a:gd name="connsiteY2" fmla="*/ 5683250 h 5683250"/>
              <a:gd name="connsiteX3" fmla="*/ 0 w 7099138"/>
              <a:gd name="connsiteY3" fmla="*/ 5683250 h 5683250"/>
              <a:gd name="connsiteX4" fmla="*/ 38155 w 7099138"/>
              <a:gd name="connsiteY4" fmla="*/ 2714372 h 5683250"/>
              <a:gd name="connsiteX5" fmla="*/ 292436 w 7099138"/>
              <a:gd name="connsiteY5" fmla="*/ 2473887 h 5683250"/>
              <a:gd name="connsiteX6" fmla="*/ 294484 w 7099138"/>
              <a:gd name="connsiteY6" fmla="*/ 2074998 h 5683250"/>
              <a:gd name="connsiteX7" fmla="*/ 1143985 w 7099138"/>
              <a:gd name="connsiteY7" fmla="*/ 1346694 h 5683250"/>
              <a:gd name="connsiteX8" fmla="*/ 1136034 w 7099138"/>
              <a:gd name="connsiteY8" fmla="*/ 301752 h 5683250"/>
              <a:gd name="connsiteX9" fmla="*/ 26504 w 7099138"/>
              <a:gd name="connsiteY9" fmla="*/ 1284928 h 5683250"/>
              <a:gd name="connsiteX10" fmla="*/ 32562 w 7099138"/>
              <a:gd name="connsiteY10" fmla="*/ 0 h 5683250"/>
              <a:gd name="connsiteX0" fmla="*/ 13512 w 7080088"/>
              <a:gd name="connsiteY0" fmla="*/ 0 h 5683250"/>
              <a:gd name="connsiteX1" fmla="*/ 7080088 w 7080088"/>
              <a:gd name="connsiteY1" fmla="*/ 0 h 5683250"/>
              <a:gd name="connsiteX2" fmla="*/ 7080088 w 7080088"/>
              <a:gd name="connsiteY2" fmla="*/ 5683250 h 5683250"/>
              <a:gd name="connsiteX3" fmla="*/ 0 w 7080088"/>
              <a:gd name="connsiteY3" fmla="*/ 5683250 h 5683250"/>
              <a:gd name="connsiteX4" fmla="*/ 19105 w 7080088"/>
              <a:gd name="connsiteY4" fmla="*/ 2714372 h 5683250"/>
              <a:gd name="connsiteX5" fmla="*/ 273386 w 7080088"/>
              <a:gd name="connsiteY5" fmla="*/ 2473887 h 5683250"/>
              <a:gd name="connsiteX6" fmla="*/ 275434 w 7080088"/>
              <a:gd name="connsiteY6" fmla="*/ 2074998 h 5683250"/>
              <a:gd name="connsiteX7" fmla="*/ 1124935 w 7080088"/>
              <a:gd name="connsiteY7" fmla="*/ 1346694 h 5683250"/>
              <a:gd name="connsiteX8" fmla="*/ 1116984 w 7080088"/>
              <a:gd name="connsiteY8" fmla="*/ 301752 h 5683250"/>
              <a:gd name="connsiteX9" fmla="*/ 7454 w 7080088"/>
              <a:gd name="connsiteY9" fmla="*/ 1284928 h 5683250"/>
              <a:gd name="connsiteX10" fmla="*/ 13512 w 7080088"/>
              <a:gd name="connsiteY10" fmla="*/ 0 h 5683250"/>
              <a:gd name="connsiteX0" fmla="*/ 13512 w 7080088"/>
              <a:gd name="connsiteY0" fmla="*/ 0 h 5683250"/>
              <a:gd name="connsiteX1" fmla="*/ 7080088 w 7080088"/>
              <a:gd name="connsiteY1" fmla="*/ 0 h 5683250"/>
              <a:gd name="connsiteX2" fmla="*/ 7080088 w 7080088"/>
              <a:gd name="connsiteY2" fmla="*/ 5683250 h 5683250"/>
              <a:gd name="connsiteX3" fmla="*/ 0 w 7080088"/>
              <a:gd name="connsiteY3" fmla="*/ 5683250 h 5683250"/>
              <a:gd name="connsiteX4" fmla="*/ 19105 w 7080088"/>
              <a:gd name="connsiteY4" fmla="*/ 2714372 h 5683250"/>
              <a:gd name="connsiteX5" fmla="*/ 273386 w 7080088"/>
              <a:gd name="connsiteY5" fmla="*/ 2473887 h 5683250"/>
              <a:gd name="connsiteX6" fmla="*/ 275434 w 7080088"/>
              <a:gd name="connsiteY6" fmla="*/ 2074998 h 5683250"/>
              <a:gd name="connsiteX7" fmla="*/ 1124935 w 7080088"/>
              <a:gd name="connsiteY7" fmla="*/ 1346694 h 5683250"/>
              <a:gd name="connsiteX8" fmla="*/ 1116984 w 7080088"/>
              <a:gd name="connsiteY8" fmla="*/ 301752 h 5683250"/>
              <a:gd name="connsiteX9" fmla="*/ 7454 w 7080088"/>
              <a:gd name="connsiteY9" fmla="*/ 1284928 h 5683250"/>
              <a:gd name="connsiteX10" fmla="*/ 13512 w 7080088"/>
              <a:gd name="connsiteY10" fmla="*/ 0 h 5683250"/>
              <a:gd name="connsiteX0" fmla="*/ 13512 w 7080088"/>
              <a:gd name="connsiteY0" fmla="*/ 0 h 5683250"/>
              <a:gd name="connsiteX1" fmla="*/ 7080088 w 7080088"/>
              <a:gd name="connsiteY1" fmla="*/ 0 h 5683250"/>
              <a:gd name="connsiteX2" fmla="*/ 7080088 w 7080088"/>
              <a:gd name="connsiteY2" fmla="*/ 5683250 h 5683250"/>
              <a:gd name="connsiteX3" fmla="*/ 0 w 7080088"/>
              <a:gd name="connsiteY3" fmla="*/ 5683250 h 5683250"/>
              <a:gd name="connsiteX4" fmla="*/ 19105 w 7080088"/>
              <a:gd name="connsiteY4" fmla="*/ 2714372 h 5683250"/>
              <a:gd name="connsiteX5" fmla="*/ 273386 w 7080088"/>
              <a:gd name="connsiteY5" fmla="*/ 2473887 h 5683250"/>
              <a:gd name="connsiteX6" fmla="*/ 275434 w 7080088"/>
              <a:gd name="connsiteY6" fmla="*/ 2074998 h 5683250"/>
              <a:gd name="connsiteX7" fmla="*/ 1175735 w 7080088"/>
              <a:gd name="connsiteY7" fmla="*/ 1410194 h 5683250"/>
              <a:gd name="connsiteX8" fmla="*/ 1116984 w 7080088"/>
              <a:gd name="connsiteY8" fmla="*/ 301752 h 5683250"/>
              <a:gd name="connsiteX9" fmla="*/ 7454 w 7080088"/>
              <a:gd name="connsiteY9" fmla="*/ 1284928 h 5683250"/>
              <a:gd name="connsiteX10" fmla="*/ 13512 w 7080088"/>
              <a:gd name="connsiteY10" fmla="*/ 0 h 5683250"/>
              <a:gd name="connsiteX0" fmla="*/ 13512 w 7080088"/>
              <a:gd name="connsiteY0" fmla="*/ 0 h 5683250"/>
              <a:gd name="connsiteX1" fmla="*/ 7080088 w 7080088"/>
              <a:gd name="connsiteY1" fmla="*/ 0 h 5683250"/>
              <a:gd name="connsiteX2" fmla="*/ 7080088 w 7080088"/>
              <a:gd name="connsiteY2" fmla="*/ 5683250 h 5683250"/>
              <a:gd name="connsiteX3" fmla="*/ 0 w 7080088"/>
              <a:gd name="connsiteY3" fmla="*/ 5683250 h 5683250"/>
              <a:gd name="connsiteX4" fmla="*/ 19105 w 7080088"/>
              <a:gd name="connsiteY4" fmla="*/ 2714372 h 5683250"/>
              <a:gd name="connsiteX5" fmla="*/ 273386 w 7080088"/>
              <a:gd name="connsiteY5" fmla="*/ 2473887 h 5683250"/>
              <a:gd name="connsiteX6" fmla="*/ 275434 w 7080088"/>
              <a:gd name="connsiteY6" fmla="*/ 2074998 h 5683250"/>
              <a:gd name="connsiteX7" fmla="*/ 1112235 w 7080088"/>
              <a:gd name="connsiteY7" fmla="*/ 1365744 h 5683250"/>
              <a:gd name="connsiteX8" fmla="*/ 1116984 w 7080088"/>
              <a:gd name="connsiteY8" fmla="*/ 301752 h 5683250"/>
              <a:gd name="connsiteX9" fmla="*/ 7454 w 7080088"/>
              <a:gd name="connsiteY9" fmla="*/ 1284928 h 5683250"/>
              <a:gd name="connsiteX10" fmla="*/ 13512 w 7080088"/>
              <a:gd name="connsiteY10" fmla="*/ 0 h 5683250"/>
              <a:gd name="connsiteX0" fmla="*/ 13512 w 7080088"/>
              <a:gd name="connsiteY0" fmla="*/ 0 h 5683250"/>
              <a:gd name="connsiteX1" fmla="*/ 7080088 w 7080088"/>
              <a:gd name="connsiteY1" fmla="*/ 0 h 5683250"/>
              <a:gd name="connsiteX2" fmla="*/ 7080088 w 7080088"/>
              <a:gd name="connsiteY2" fmla="*/ 5683250 h 5683250"/>
              <a:gd name="connsiteX3" fmla="*/ 0 w 7080088"/>
              <a:gd name="connsiteY3" fmla="*/ 5683250 h 5683250"/>
              <a:gd name="connsiteX4" fmla="*/ 19105 w 7080088"/>
              <a:gd name="connsiteY4" fmla="*/ 2714372 h 5683250"/>
              <a:gd name="connsiteX5" fmla="*/ 273386 w 7080088"/>
              <a:gd name="connsiteY5" fmla="*/ 2473887 h 5683250"/>
              <a:gd name="connsiteX6" fmla="*/ 275434 w 7080088"/>
              <a:gd name="connsiteY6" fmla="*/ 2074998 h 5683250"/>
              <a:gd name="connsiteX7" fmla="*/ 1118585 w 7080088"/>
              <a:gd name="connsiteY7" fmla="*/ 1346694 h 5683250"/>
              <a:gd name="connsiteX8" fmla="*/ 1116984 w 7080088"/>
              <a:gd name="connsiteY8" fmla="*/ 301752 h 5683250"/>
              <a:gd name="connsiteX9" fmla="*/ 7454 w 7080088"/>
              <a:gd name="connsiteY9" fmla="*/ 1284928 h 5683250"/>
              <a:gd name="connsiteX10" fmla="*/ 13512 w 7080088"/>
              <a:gd name="connsiteY10" fmla="*/ 0 h 56832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7080088" h="5683250">
                <a:moveTo>
                  <a:pt x="13512" y="0"/>
                </a:moveTo>
                <a:lnTo>
                  <a:pt x="7080088" y="0"/>
                </a:lnTo>
                <a:lnTo>
                  <a:pt x="7080088" y="5683250"/>
                </a:lnTo>
                <a:lnTo>
                  <a:pt x="0" y="5683250"/>
                </a:lnTo>
                <a:cubicBezTo>
                  <a:pt x="6368" y="5665174"/>
                  <a:pt x="19087" y="2707048"/>
                  <a:pt x="19105" y="2714372"/>
                </a:cubicBezTo>
                <a:cubicBezTo>
                  <a:pt x="108099" y="2632094"/>
                  <a:pt x="279642" y="2473615"/>
                  <a:pt x="273386" y="2473887"/>
                </a:cubicBezTo>
                <a:cubicBezTo>
                  <a:pt x="276185" y="2491207"/>
                  <a:pt x="278985" y="2083078"/>
                  <a:pt x="275434" y="2074998"/>
                </a:cubicBezTo>
                <a:cubicBezTo>
                  <a:pt x="283434" y="2065063"/>
                  <a:pt x="1123285" y="1324879"/>
                  <a:pt x="1118585" y="1346694"/>
                </a:cubicBezTo>
                <a:cubicBezTo>
                  <a:pt x="1122285" y="1341280"/>
                  <a:pt x="1119634" y="650066"/>
                  <a:pt x="1116984" y="301752"/>
                </a:cubicBezTo>
                <a:lnTo>
                  <a:pt x="7454" y="1284928"/>
                </a:lnTo>
                <a:cubicBezTo>
                  <a:pt x="7454" y="850308"/>
                  <a:pt x="13512" y="434620"/>
                  <a:pt x="13512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>
            <a:lvl1pPr algn="ctr">
              <a:defRPr sz="1200" b="0"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22" name="Espace réservé du texte 21"/>
          <p:cNvSpPr>
            <a:spLocks noGrp="1"/>
          </p:cNvSpPr>
          <p:nvPr>
            <p:ph type="body" sz="quarter" idx="13" hasCustomPrompt="1"/>
          </p:nvPr>
        </p:nvSpPr>
        <p:spPr>
          <a:xfrm>
            <a:off x="955512" y="1299219"/>
            <a:ext cx="1974850" cy="1643063"/>
          </a:xfrm>
        </p:spPr>
        <p:txBody>
          <a:bodyPr>
            <a:noAutofit/>
          </a:bodyPr>
          <a:lstStyle>
            <a:lvl1pPr>
              <a:defRPr sz="12000">
                <a:solidFill>
                  <a:schemeClr val="tx2"/>
                </a:solidFill>
              </a:defRPr>
            </a:lvl1pPr>
          </a:lstStyle>
          <a:p>
            <a:pPr lvl="0"/>
            <a:r>
              <a:rPr lang="fr-FR"/>
              <a:t>XX</a:t>
            </a:r>
          </a:p>
        </p:txBody>
      </p:sp>
      <p:pic>
        <p:nvPicPr>
          <p:cNvPr id="10" name="Image 9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93189" y="294167"/>
            <a:ext cx="1959221" cy="316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5764228"/>
      </p:ext>
    </p:extLst>
  </p:cSld>
  <p:clrMapOvr>
    <a:masterClrMapping/>
  </p:clrMapOvr>
  <p:hf hd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lide intercalaire+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/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55512" y="3167494"/>
            <a:ext cx="3321050" cy="2852737"/>
          </a:xfrm>
        </p:spPr>
        <p:txBody>
          <a:bodyPr anchor="t">
            <a:noAutofit/>
          </a:bodyPr>
          <a:lstStyle>
            <a:lvl1pPr>
              <a:lnSpc>
                <a:spcPts val="4800"/>
              </a:lnSpc>
              <a:defRPr sz="4000">
                <a:solidFill>
                  <a:schemeClr val="bg1"/>
                </a:solidFill>
              </a:defRPr>
            </a:lvl1pPr>
          </a:lstStyle>
          <a:p>
            <a:r>
              <a:rPr lang="fr-FR"/>
              <a:t>Cliquez et modifiez le titre</a:t>
            </a:r>
          </a:p>
        </p:txBody>
      </p:sp>
      <p:sp>
        <p:nvSpPr>
          <p:cNvPr id="7" name="Espace réservé du pied de page 6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r-FR"/>
              <a:t>Programmation orientée objet</a:t>
            </a:r>
          </a:p>
        </p:txBody>
      </p:sp>
      <p:sp>
        <p:nvSpPr>
          <p:cNvPr id="8" name="Espace réservé du numéro de diapositive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FEC3A539-CEB8-AE4B-BB83-0A7D7F63FFAA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22" name="Espace réservé du texte 21"/>
          <p:cNvSpPr>
            <a:spLocks noGrp="1"/>
          </p:cNvSpPr>
          <p:nvPr>
            <p:ph type="body" sz="quarter" idx="13" hasCustomPrompt="1"/>
          </p:nvPr>
        </p:nvSpPr>
        <p:spPr>
          <a:xfrm>
            <a:off x="955512" y="1299219"/>
            <a:ext cx="1974850" cy="1643063"/>
          </a:xfrm>
        </p:spPr>
        <p:txBody>
          <a:bodyPr>
            <a:noAutofit/>
          </a:bodyPr>
          <a:lstStyle>
            <a:lvl1pPr>
              <a:defRPr sz="12000">
                <a:solidFill>
                  <a:schemeClr val="accent1"/>
                </a:solidFill>
              </a:defRPr>
            </a:lvl1pPr>
          </a:lstStyle>
          <a:p>
            <a:pPr lvl="0"/>
            <a:r>
              <a:rPr lang="fr-FR"/>
              <a:t>XX</a:t>
            </a:r>
          </a:p>
        </p:txBody>
      </p:sp>
      <p:sp>
        <p:nvSpPr>
          <p:cNvPr id="12" name="Rectangle 11"/>
          <p:cNvSpPr/>
          <p:nvPr userDrawn="1"/>
        </p:nvSpPr>
        <p:spPr>
          <a:xfrm>
            <a:off x="5143102" y="0"/>
            <a:ext cx="7048898" cy="56769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3" name="Image 1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90291" y="289490"/>
            <a:ext cx="1959221" cy="3164400"/>
          </a:xfrm>
          <a:prstGeom prst="rect">
            <a:avLst/>
          </a:prstGeom>
        </p:spPr>
      </p:pic>
      <p:sp>
        <p:nvSpPr>
          <p:cNvPr id="9" name="Espace réservé du texte 8"/>
          <p:cNvSpPr>
            <a:spLocks noGrp="1"/>
          </p:cNvSpPr>
          <p:nvPr>
            <p:ph type="body" sz="quarter" idx="14"/>
          </p:nvPr>
        </p:nvSpPr>
        <p:spPr>
          <a:xfrm>
            <a:off x="7340600" y="952500"/>
            <a:ext cx="3352800" cy="4089400"/>
          </a:xfrm>
        </p:spPr>
        <p:txBody>
          <a:bodyPr/>
          <a:lstStyle>
            <a:lvl1pPr>
              <a:spcBef>
                <a:spcPts val="2200"/>
              </a:spcBef>
              <a:defRPr/>
            </a:lvl1pPr>
            <a:lvl2pPr>
              <a:lnSpc>
                <a:spcPts val="2200"/>
              </a:lnSpc>
              <a:defRPr sz="1800">
                <a:solidFill>
                  <a:schemeClr val="tx1"/>
                </a:solidFill>
              </a:defRPr>
            </a:lvl2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</p:txBody>
      </p:sp>
    </p:spTree>
    <p:extLst>
      <p:ext uri="{BB962C8B-B14F-4D97-AF65-F5344CB8AC3E}">
        <p14:creationId xmlns:p14="http://schemas.microsoft.com/office/powerpoint/2010/main" val="817163976"/>
      </p:ext>
    </p:extLst>
  </p:cSld>
  <p:clrMapOvr>
    <a:masterClrMapping/>
  </p:clrMapOvr>
  <p:hf hd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Slide intercalaire+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/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55512" y="3167494"/>
            <a:ext cx="3321050" cy="2852737"/>
          </a:xfrm>
        </p:spPr>
        <p:txBody>
          <a:bodyPr anchor="t">
            <a:noAutofit/>
          </a:bodyPr>
          <a:lstStyle>
            <a:lvl1pPr>
              <a:lnSpc>
                <a:spcPts val="4800"/>
              </a:lnSpc>
              <a:defRPr sz="4000">
                <a:solidFill>
                  <a:schemeClr val="bg1"/>
                </a:solidFill>
              </a:defRPr>
            </a:lvl1pPr>
          </a:lstStyle>
          <a:p>
            <a:r>
              <a:rPr lang="fr-FR"/>
              <a:t>Cliquez et modifiez le titre</a:t>
            </a:r>
          </a:p>
        </p:txBody>
      </p:sp>
      <p:sp>
        <p:nvSpPr>
          <p:cNvPr id="7" name="Espace réservé du pied de page 6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r-FR"/>
              <a:t>Programmation orientée objet</a:t>
            </a:r>
          </a:p>
        </p:txBody>
      </p:sp>
      <p:sp>
        <p:nvSpPr>
          <p:cNvPr id="8" name="Espace réservé du numéro de diapositive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FEC3A539-CEB8-AE4B-BB83-0A7D7F63FFAA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22" name="Espace réservé du texte 21"/>
          <p:cNvSpPr>
            <a:spLocks noGrp="1"/>
          </p:cNvSpPr>
          <p:nvPr>
            <p:ph type="body" sz="quarter" idx="13" hasCustomPrompt="1"/>
          </p:nvPr>
        </p:nvSpPr>
        <p:spPr>
          <a:xfrm>
            <a:off x="955512" y="1299219"/>
            <a:ext cx="1974850" cy="1643063"/>
          </a:xfrm>
        </p:spPr>
        <p:txBody>
          <a:bodyPr>
            <a:noAutofit/>
          </a:bodyPr>
          <a:lstStyle>
            <a:lvl1pPr>
              <a:defRPr sz="12000">
                <a:solidFill>
                  <a:schemeClr val="tx2"/>
                </a:solidFill>
              </a:defRPr>
            </a:lvl1pPr>
          </a:lstStyle>
          <a:p>
            <a:pPr lvl="0"/>
            <a:r>
              <a:rPr lang="fr-FR"/>
              <a:t>XX</a:t>
            </a:r>
          </a:p>
        </p:txBody>
      </p:sp>
      <p:sp>
        <p:nvSpPr>
          <p:cNvPr id="12" name="Rectangle 11"/>
          <p:cNvSpPr/>
          <p:nvPr userDrawn="1"/>
        </p:nvSpPr>
        <p:spPr>
          <a:xfrm>
            <a:off x="5143102" y="0"/>
            <a:ext cx="7048898" cy="56769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Espace réservé du texte 8"/>
          <p:cNvSpPr>
            <a:spLocks noGrp="1"/>
          </p:cNvSpPr>
          <p:nvPr>
            <p:ph type="body" sz="quarter" idx="14"/>
          </p:nvPr>
        </p:nvSpPr>
        <p:spPr>
          <a:xfrm>
            <a:off x="7340600" y="952500"/>
            <a:ext cx="3352800" cy="4089400"/>
          </a:xfrm>
        </p:spPr>
        <p:txBody>
          <a:bodyPr/>
          <a:lstStyle>
            <a:lvl1pPr>
              <a:spcBef>
                <a:spcPts val="2200"/>
              </a:spcBef>
              <a:defRPr>
                <a:solidFill>
                  <a:schemeClr val="accent1"/>
                </a:solidFill>
              </a:defRPr>
            </a:lvl1pPr>
            <a:lvl2pPr>
              <a:lnSpc>
                <a:spcPts val="2200"/>
              </a:lnSpc>
              <a:defRPr sz="1800">
                <a:solidFill>
                  <a:schemeClr val="bg1"/>
                </a:solidFill>
              </a:defRPr>
            </a:lvl2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</p:txBody>
      </p:sp>
      <p:pic>
        <p:nvPicPr>
          <p:cNvPr id="11" name="Image 10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92601" y="292100"/>
            <a:ext cx="1959221" cy="316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5271736"/>
      </p:ext>
    </p:extLst>
  </p:cSld>
  <p:clrMapOvr>
    <a:masterClrMapping/>
  </p:clrMapOvr>
  <p:hf hd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Slide intercalaire+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/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55512" y="3167494"/>
            <a:ext cx="3321050" cy="2852737"/>
          </a:xfrm>
        </p:spPr>
        <p:txBody>
          <a:bodyPr anchor="t">
            <a:noAutofit/>
          </a:bodyPr>
          <a:lstStyle>
            <a:lvl1pPr>
              <a:lnSpc>
                <a:spcPts val="4800"/>
              </a:lnSpc>
              <a:defRPr sz="4000">
                <a:solidFill>
                  <a:schemeClr val="bg1"/>
                </a:solidFill>
              </a:defRPr>
            </a:lvl1pPr>
          </a:lstStyle>
          <a:p>
            <a:r>
              <a:rPr lang="fr-FR"/>
              <a:t>Cliquez et modifiez le titre</a:t>
            </a:r>
          </a:p>
        </p:txBody>
      </p:sp>
      <p:sp>
        <p:nvSpPr>
          <p:cNvPr id="22" name="Espace réservé du texte 21"/>
          <p:cNvSpPr>
            <a:spLocks noGrp="1"/>
          </p:cNvSpPr>
          <p:nvPr>
            <p:ph type="body" sz="quarter" idx="13" hasCustomPrompt="1"/>
          </p:nvPr>
        </p:nvSpPr>
        <p:spPr>
          <a:xfrm>
            <a:off x="955512" y="1299219"/>
            <a:ext cx="1974850" cy="1643063"/>
          </a:xfrm>
        </p:spPr>
        <p:txBody>
          <a:bodyPr>
            <a:noAutofit/>
          </a:bodyPr>
          <a:lstStyle>
            <a:lvl1pPr>
              <a:defRPr sz="12000">
                <a:solidFill>
                  <a:schemeClr val="bg2"/>
                </a:solidFill>
              </a:defRPr>
            </a:lvl1pPr>
          </a:lstStyle>
          <a:p>
            <a:pPr lvl="0"/>
            <a:r>
              <a:rPr lang="fr-FR"/>
              <a:t>XX</a:t>
            </a:r>
          </a:p>
        </p:txBody>
      </p:sp>
      <p:sp>
        <p:nvSpPr>
          <p:cNvPr id="12" name="Rectangle 11"/>
          <p:cNvSpPr/>
          <p:nvPr userDrawn="1"/>
        </p:nvSpPr>
        <p:spPr>
          <a:xfrm>
            <a:off x="5143102" y="0"/>
            <a:ext cx="7048898" cy="56769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Espace réservé du texte 8"/>
          <p:cNvSpPr>
            <a:spLocks noGrp="1"/>
          </p:cNvSpPr>
          <p:nvPr>
            <p:ph type="body" sz="quarter" idx="14"/>
          </p:nvPr>
        </p:nvSpPr>
        <p:spPr>
          <a:xfrm>
            <a:off x="7340600" y="952500"/>
            <a:ext cx="3352800" cy="4089400"/>
          </a:xfrm>
        </p:spPr>
        <p:txBody>
          <a:bodyPr>
            <a:noAutofit/>
          </a:bodyPr>
          <a:lstStyle>
            <a:lvl1pPr>
              <a:spcBef>
                <a:spcPts val="2200"/>
              </a:spcBef>
              <a:defRPr>
                <a:solidFill>
                  <a:schemeClr val="accent2"/>
                </a:solidFill>
              </a:defRPr>
            </a:lvl1pPr>
            <a:lvl2pPr>
              <a:lnSpc>
                <a:spcPts val="2200"/>
              </a:lnSpc>
              <a:defRPr sz="1800">
                <a:solidFill>
                  <a:schemeClr val="bg1"/>
                </a:solidFill>
              </a:defRPr>
            </a:lvl2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</p:txBody>
      </p:sp>
      <p:pic>
        <p:nvPicPr>
          <p:cNvPr id="11" name="Image 10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92601" y="292100"/>
            <a:ext cx="1959221" cy="3164400"/>
          </a:xfrm>
          <a:prstGeom prst="rect">
            <a:avLst/>
          </a:prstGeom>
        </p:spPr>
      </p:pic>
      <p:sp>
        <p:nvSpPr>
          <p:cNvPr id="4" name="Espace réservé du pied de page 3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r-FR"/>
              <a:t>Programmation orientée objet</a:t>
            </a:r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FEC3A539-CEB8-AE4B-BB83-0A7D7F63FFAA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23174461"/>
      </p:ext>
    </p:extLst>
  </p:cSld>
  <p:clrMapOvr>
    <a:masterClrMapping/>
  </p:clrMapOvr>
  <p:hf hd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767750" y="365125"/>
            <a:ext cx="10649549" cy="1325563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/>
          <a:p>
            <a:r>
              <a:rPr lang="fr-FR"/>
              <a:t>Tapez ici votre titre de slide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67751" y="2246178"/>
            <a:ext cx="10649548" cy="3455376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fr-FR"/>
              <a:t>Votre sous titre ici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1140313" y="6356350"/>
            <a:ext cx="4114800" cy="365125"/>
          </a:xfrm>
          <a:prstGeom prst="rect">
            <a:avLst/>
          </a:prstGeom>
        </p:spPr>
        <p:txBody>
          <a:bodyPr vert="horz" lIns="0" tIns="45720" rIns="91440" bIns="45720" rtlCol="0" anchor="ctr"/>
          <a:lstStyle>
            <a:lvl1pPr algn="l">
              <a:defRPr sz="1200">
                <a:solidFill>
                  <a:schemeClr val="tx1"/>
                </a:solidFill>
              </a:defRPr>
            </a:lvl1pPr>
          </a:lstStyle>
          <a:p>
            <a:r>
              <a:rPr lang="fr-FR"/>
              <a:t>Programmation orientée objet</a:t>
            </a: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767751" y="6356350"/>
            <a:ext cx="286498" cy="365125"/>
          </a:xfrm>
          <a:prstGeom prst="rect">
            <a:avLst/>
          </a:prstGeom>
        </p:spPr>
        <p:txBody>
          <a:bodyPr vert="horz" lIns="0" tIns="45720" rIns="91440" bIns="45720" rtlCol="0" anchor="ctr"/>
          <a:lstStyle>
            <a:lvl1pPr algn="l">
              <a:defRPr sz="1200">
                <a:solidFill>
                  <a:schemeClr val="tx1"/>
                </a:solidFill>
              </a:defRPr>
            </a:lvl1pPr>
          </a:lstStyle>
          <a:p>
            <a:fld id="{FEC3A539-CEB8-AE4B-BB83-0A7D7F63FFAA}" type="slidenum">
              <a:rPr lang="fr-FR" smtClean="0"/>
              <a:pPr/>
              <a:t>‹N°›</a:t>
            </a:fld>
            <a:endParaRPr lang="fr-FR"/>
          </a:p>
        </p:txBody>
      </p:sp>
      <p:pic>
        <p:nvPicPr>
          <p:cNvPr id="13" name="Image 12"/>
          <p:cNvPicPr>
            <a:picLocks noChangeAspect="1"/>
          </p:cNvPicPr>
          <p:nvPr userDrawn="1"/>
        </p:nvPicPr>
        <p:blipFill>
          <a:blip r:embed="rId2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506175" y="6020007"/>
            <a:ext cx="1489806" cy="648000"/>
          </a:xfrm>
          <a:prstGeom prst="rect">
            <a:avLst/>
          </a:prstGeom>
        </p:spPr>
      </p:pic>
      <p:pic>
        <p:nvPicPr>
          <p:cNvPr id="14" name="Image 13"/>
          <p:cNvPicPr>
            <a:picLocks noChangeAspect="1"/>
          </p:cNvPicPr>
          <p:nvPr userDrawn="1"/>
        </p:nvPicPr>
        <p:blipFill>
          <a:blip r:embed="rId27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649771"/>
            <a:ext cx="432000" cy="9752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18534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8" r:id="rId2"/>
    <p:sldLayoutId id="2147483673" r:id="rId3"/>
    <p:sldLayoutId id="2147483651" r:id="rId4"/>
    <p:sldLayoutId id="2147483660" r:id="rId5"/>
    <p:sldLayoutId id="2147483662" r:id="rId6"/>
    <p:sldLayoutId id="2147483663" r:id="rId7"/>
    <p:sldLayoutId id="2147483664" r:id="rId8"/>
    <p:sldLayoutId id="2147483665" r:id="rId9"/>
    <p:sldLayoutId id="2147483666" r:id="rId10"/>
    <p:sldLayoutId id="2147483667" r:id="rId11"/>
    <p:sldLayoutId id="2147483668" r:id="rId12"/>
    <p:sldLayoutId id="2147483669" r:id="rId13"/>
    <p:sldLayoutId id="2147483670" r:id="rId14"/>
    <p:sldLayoutId id="2147483671" r:id="rId15"/>
    <p:sldLayoutId id="2147483672" r:id="rId16"/>
    <p:sldLayoutId id="2147483650" r:id="rId17"/>
    <p:sldLayoutId id="2147483657" r:id="rId18"/>
    <p:sldLayoutId id="2147483654" r:id="rId19"/>
    <p:sldLayoutId id="2147483655" r:id="rId20"/>
    <p:sldLayoutId id="2147483674" r:id="rId21"/>
    <p:sldLayoutId id="2147483675" r:id="rId22"/>
    <p:sldLayoutId id="2147483676" r:id="rId23"/>
    <p:sldLayoutId id="2147483677" r:id="rId24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700" b="1" kern="1200">
          <a:solidFill>
            <a:schemeClr val="tx1"/>
          </a:solidFill>
          <a:latin typeface="+mn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90000"/>
        </a:lnSpc>
        <a:spcBef>
          <a:spcPts val="1000"/>
        </a:spcBef>
        <a:buFont typeface="Arial"/>
        <a:buNone/>
        <a:defRPr sz="2400" b="1" kern="1200" baseline="0">
          <a:solidFill>
            <a:schemeClr val="tx2"/>
          </a:solidFill>
          <a:latin typeface="+mn-lt"/>
          <a:ea typeface="+mn-ea"/>
          <a:cs typeface="+mn-cs"/>
        </a:defRPr>
      </a:lvl1pPr>
      <a:lvl2pPr marL="0" indent="0" algn="l" defTabSz="914400" rtl="0" eaLnBrk="1" latinLnBrk="0" hangingPunct="1">
        <a:lnSpc>
          <a:spcPts val="2200"/>
        </a:lnSpc>
        <a:spcBef>
          <a:spcPts val="500"/>
        </a:spcBef>
        <a:buFont typeface="Arial"/>
        <a:buNone/>
        <a:defRPr sz="1600" kern="1200">
          <a:solidFill>
            <a:srgbClr val="000000"/>
          </a:solidFill>
          <a:latin typeface="+mj-lt"/>
          <a:ea typeface="+mn-ea"/>
          <a:cs typeface="+mn-cs"/>
        </a:defRPr>
      </a:lvl2pPr>
      <a:lvl3pPr marL="540000" indent="-228600" algn="l" defTabSz="914400" rtl="0" eaLnBrk="1" latinLnBrk="0" hangingPunct="1">
        <a:lnSpc>
          <a:spcPts val="2200"/>
        </a:lnSpc>
        <a:spcBef>
          <a:spcPts val="500"/>
        </a:spcBef>
        <a:buFont typeface="Arial"/>
        <a:buChar char="•"/>
        <a:defRPr sz="1600" kern="1200">
          <a:solidFill>
            <a:srgbClr val="000000"/>
          </a:solidFill>
          <a:latin typeface="+mj-lt"/>
          <a:ea typeface="+mn-ea"/>
          <a:cs typeface="+mn-cs"/>
        </a:defRPr>
      </a:lvl3pPr>
      <a:lvl4pPr marL="540000" indent="0" algn="l" defTabSz="914400" rtl="0" eaLnBrk="1" latinLnBrk="0" hangingPunct="1">
        <a:lnSpc>
          <a:spcPts val="1800"/>
        </a:lnSpc>
        <a:spcBef>
          <a:spcPts val="500"/>
        </a:spcBef>
        <a:buFont typeface="Arial"/>
        <a:buNone/>
        <a:defRPr sz="1400" kern="1200">
          <a:solidFill>
            <a:srgbClr val="000000"/>
          </a:solidFill>
          <a:latin typeface="+mj-lt"/>
          <a:ea typeface="+mn-ea"/>
          <a:cs typeface="+mn-cs"/>
        </a:defRPr>
      </a:lvl4pPr>
      <a:lvl5pPr marL="711450" indent="-171450" algn="l" defTabSz="914400" rtl="0" eaLnBrk="1" latinLnBrk="0" hangingPunct="1">
        <a:lnSpc>
          <a:spcPts val="1800"/>
        </a:lnSpc>
        <a:spcBef>
          <a:spcPts val="500"/>
        </a:spcBef>
        <a:buFont typeface="Arial" charset="0"/>
        <a:buChar char="•"/>
        <a:defRPr sz="1400" kern="1200">
          <a:solidFill>
            <a:srgbClr val="000000"/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0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0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0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18.xml"/></Relationships>
</file>

<file path=ppt/slides/_rels/slide10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18.xml"/></Relationships>
</file>

<file path=ppt/slides/_rels/slide10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0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0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18.xml"/></Relationships>
</file>

<file path=ppt/slides/_rels/slide10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21.xml"/></Relationships>
</file>

<file path=ppt/slides/_rels/slide10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21.xml"/></Relationships>
</file>

<file path=ppt/slides/_rels/slide1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21.xml"/></Relationships>
</file>

<file path=ppt/slides/_rels/slide1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21.xml"/></Relationships>
</file>

<file path=ppt/slides/_rels/slide1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21.xml"/></Relationships>
</file>

<file path=ppt/slides/_rels/slide1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21.xml"/></Relationships>
</file>

<file path=ppt/slides/_rels/slide1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1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1.xml"/></Relationships>
</file>

<file path=ppt/slides/_rels/slide1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21.xml"/></Relationships>
</file>

<file path=ppt/slides/_rels/slide1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1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7" Type="http://schemas.openxmlformats.org/officeDocument/2006/relationships/image" Target="../media/image65.png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21.xml"/><Relationship Id="rId6" Type="http://schemas.openxmlformats.org/officeDocument/2006/relationships/image" Target="../media/image64.png"/><Relationship Id="rId5" Type="http://schemas.openxmlformats.org/officeDocument/2006/relationships/image" Target="../media/image63.png"/><Relationship Id="rId4" Type="http://schemas.openxmlformats.org/officeDocument/2006/relationships/image" Target="../media/image62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21.xml"/></Relationships>
</file>

<file path=ppt/slides/_rels/slide1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21.xml"/><Relationship Id="rId4" Type="http://schemas.openxmlformats.org/officeDocument/2006/relationships/image" Target="../media/image67.png"/></Relationships>
</file>

<file path=ppt/slides/_rels/slide1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21.xml"/></Relationships>
</file>

<file path=ppt/slides/_rels/slide1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21.xml"/></Relationships>
</file>

<file path=ppt/slides/_rels/slide1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21.xml"/></Relationships>
</file>

<file path=ppt/slides/_rels/slide1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21.xml"/></Relationships>
</file>

<file path=ppt/slides/_rels/slide1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21.xml"/></Relationships>
</file>

<file path=ppt/slides/_rels/slide1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21.xml"/></Relationships>
</file>

<file path=ppt/slides/_rels/slide1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1.xml"/></Relationships>
</file>

<file path=ppt/slides/_rels/slide1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2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.xml"/></Relationships>
</file>

<file path=ppt/slides/_rels/slide1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21.xml"/></Relationships>
</file>

<file path=ppt/slides/_rels/slide1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21.xml"/></Relationships>
</file>

<file path=ppt/slides/_rels/slide1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21.xml"/></Relationships>
</file>

<file path=ppt/slides/_rels/slide1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21.xml"/></Relationships>
</file>

<file path=ppt/slides/_rels/slide1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png"/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21.xml"/></Relationships>
</file>

<file path=ppt/slides/_rels/slide1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png"/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21.xml"/></Relationships>
</file>

<file path=ppt/slides/_rels/slide1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21.xml"/></Relationships>
</file>

<file path=ppt/slides/_rels/slide1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3.xml"/><Relationship Id="rId1" Type="http://schemas.openxmlformats.org/officeDocument/2006/relationships/slideLayout" Target="../slideLayouts/slideLayout21.xml"/></Relationships>
</file>

<file path=ppt/slides/_rels/slide1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png"/><Relationship Id="rId2" Type="http://schemas.openxmlformats.org/officeDocument/2006/relationships/notesSlide" Target="../notesSlides/notesSlide54.xml"/><Relationship Id="rId1" Type="http://schemas.openxmlformats.org/officeDocument/2006/relationships/slideLayout" Target="../slideLayouts/slideLayout21.xml"/></Relationships>
</file>

<file path=ppt/slides/_rels/slide1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5.xml"/><Relationship Id="rId1" Type="http://schemas.openxmlformats.org/officeDocument/2006/relationships/slideLayout" Target="../slideLayouts/slideLayout2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1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1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56.xml"/><Relationship Id="rId1" Type="http://schemas.openxmlformats.org/officeDocument/2006/relationships/slideLayout" Target="../slideLayouts/slideLayout1.xml"/></Relationships>
</file>

<file path=ppt/slides/_rels/slide1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7.xml"/><Relationship Id="rId1" Type="http://schemas.openxmlformats.org/officeDocument/2006/relationships/slideLayout" Target="../slideLayouts/slideLayout21.xml"/></Relationships>
</file>

<file path=ppt/slides/_rels/slide1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8.xml"/><Relationship Id="rId1" Type="http://schemas.openxmlformats.org/officeDocument/2006/relationships/slideLayout" Target="../slideLayouts/slideLayout21.xml"/></Relationships>
</file>

<file path=ppt/slides/_rels/slide14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9.xml"/><Relationship Id="rId1" Type="http://schemas.openxmlformats.org/officeDocument/2006/relationships/slideLayout" Target="../slideLayouts/slideLayout21.xml"/></Relationships>
</file>

<file path=ppt/slides/_rels/slide14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0.xml"/><Relationship Id="rId1" Type="http://schemas.openxmlformats.org/officeDocument/2006/relationships/slideLayout" Target="../slideLayouts/slideLayout21.xml"/></Relationships>
</file>

<file path=ppt/slides/_rels/slide14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1.xml"/><Relationship Id="rId1" Type="http://schemas.openxmlformats.org/officeDocument/2006/relationships/slideLayout" Target="../slideLayouts/slideLayout21.xml"/></Relationships>
</file>

<file path=ppt/slides/_rels/slide14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2.xml"/><Relationship Id="rId1" Type="http://schemas.openxmlformats.org/officeDocument/2006/relationships/slideLayout" Target="../slideLayouts/slideLayout21.xml"/></Relationships>
</file>

<file path=ppt/slides/_rels/slide14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3.xml"/><Relationship Id="rId1" Type="http://schemas.openxmlformats.org/officeDocument/2006/relationships/slideLayout" Target="../slideLayouts/slideLayout21.xml"/></Relationships>
</file>

<file path=ppt/slides/_rels/slide14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4.xml"/><Relationship Id="rId1" Type="http://schemas.openxmlformats.org/officeDocument/2006/relationships/slideLayout" Target="../slideLayouts/slideLayout2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15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5.xml"/><Relationship Id="rId1" Type="http://schemas.openxmlformats.org/officeDocument/2006/relationships/slideLayout" Target="../slideLayouts/slideLayout21.xml"/></Relationships>
</file>

<file path=ppt/slides/_rels/slide15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6.xml"/><Relationship Id="rId1" Type="http://schemas.openxmlformats.org/officeDocument/2006/relationships/slideLayout" Target="../slideLayouts/slideLayout21.xml"/></Relationships>
</file>

<file path=ppt/slides/_rels/slide15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7.xml"/><Relationship Id="rId1" Type="http://schemas.openxmlformats.org/officeDocument/2006/relationships/slideLayout" Target="../slideLayouts/slideLayout21.xml"/></Relationships>
</file>

<file path=ppt/slides/_rels/slide15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8.xml"/><Relationship Id="rId1" Type="http://schemas.openxmlformats.org/officeDocument/2006/relationships/slideLayout" Target="../slideLayouts/slideLayout21.xml"/></Relationships>
</file>

<file path=ppt/slides/_rels/slide15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9.xml"/><Relationship Id="rId1" Type="http://schemas.openxmlformats.org/officeDocument/2006/relationships/slideLayout" Target="../slideLayouts/slideLayout21.xml"/></Relationships>
</file>

<file path=ppt/slides/_rels/slide15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0.xml"/><Relationship Id="rId1" Type="http://schemas.openxmlformats.org/officeDocument/2006/relationships/slideLayout" Target="../slideLayouts/slideLayout21.xml"/></Relationships>
</file>

<file path=ppt/slides/_rels/slide15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1.xml"/><Relationship Id="rId1" Type="http://schemas.openxmlformats.org/officeDocument/2006/relationships/slideLayout" Target="../slideLayouts/slideLayout21.xml"/></Relationships>
</file>

<file path=ppt/slides/_rels/slide15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2.xml"/><Relationship Id="rId1" Type="http://schemas.openxmlformats.org/officeDocument/2006/relationships/slideLayout" Target="../slideLayouts/slideLayout19.xml"/></Relationships>
</file>

<file path=ppt/slides/_rels/slide1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73.xml"/><Relationship Id="rId1" Type="http://schemas.openxmlformats.org/officeDocument/2006/relationships/slideLayout" Target="../slideLayouts/slideLayout1.xml"/></Relationships>
</file>

<file path=ppt/slides/_rels/slide1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png"/><Relationship Id="rId2" Type="http://schemas.openxmlformats.org/officeDocument/2006/relationships/notesSlide" Target="../notesSlides/notesSlide74.xml"/><Relationship Id="rId1" Type="http://schemas.openxmlformats.org/officeDocument/2006/relationships/slideLayout" Target="../slideLayouts/slideLayout2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1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1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6.png"/><Relationship Id="rId1" Type="http://schemas.openxmlformats.org/officeDocument/2006/relationships/slideLayout" Target="../slideLayouts/slideLayout21.xml"/></Relationships>
</file>

<file path=ppt/slides/_rels/slide1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png"/><Relationship Id="rId2" Type="http://schemas.openxmlformats.org/officeDocument/2006/relationships/notesSlide" Target="../notesSlides/notesSlide75.xml"/><Relationship Id="rId1" Type="http://schemas.openxmlformats.org/officeDocument/2006/relationships/slideLayout" Target="../slideLayouts/slideLayout21.xml"/></Relationships>
</file>

<file path=ppt/slides/_rels/slide1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png"/><Relationship Id="rId2" Type="http://schemas.openxmlformats.org/officeDocument/2006/relationships/notesSlide" Target="../notesSlides/notesSlide76.xml"/><Relationship Id="rId1" Type="http://schemas.openxmlformats.org/officeDocument/2006/relationships/slideLayout" Target="../slideLayouts/slideLayout21.xml"/></Relationships>
</file>

<file path=ppt/slides/_rels/slide1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png"/><Relationship Id="rId2" Type="http://schemas.openxmlformats.org/officeDocument/2006/relationships/notesSlide" Target="../notesSlides/notesSlide77.xml"/><Relationship Id="rId1" Type="http://schemas.openxmlformats.org/officeDocument/2006/relationships/slideLayout" Target="../slideLayouts/slideLayout21.xml"/></Relationships>
</file>

<file path=ppt/slides/_rels/slide1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78.xml"/><Relationship Id="rId1" Type="http://schemas.openxmlformats.org/officeDocument/2006/relationships/slideLayout" Target="../slideLayouts/slideLayout1.xml"/></Relationships>
</file>

<file path=ppt/slides/_rels/slide16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9.xml"/><Relationship Id="rId1" Type="http://schemas.openxmlformats.org/officeDocument/2006/relationships/slideLayout" Target="../slideLayouts/slideLayout21.xml"/></Relationships>
</file>

<file path=ppt/slides/_rels/slide16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0.xml"/><Relationship Id="rId1" Type="http://schemas.openxmlformats.org/officeDocument/2006/relationships/slideLayout" Target="../slideLayouts/slideLayout21.xml"/></Relationships>
</file>

<file path=ppt/slides/_rels/slide16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1.xml"/><Relationship Id="rId1" Type="http://schemas.openxmlformats.org/officeDocument/2006/relationships/slideLayout" Target="../slideLayouts/slideLayout21.xml"/></Relationships>
</file>

<file path=ppt/slides/_rels/slide16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2.xml"/><Relationship Id="rId1" Type="http://schemas.openxmlformats.org/officeDocument/2006/relationships/slideLayout" Target="../slideLayouts/slideLayout2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1.xml"/></Relationships>
</file>

<file path=ppt/slides/_rels/slide17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3.xml"/><Relationship Id="rId1" Type="http://schemas.openxmlformats.org/officeDocument/2006/relationships/slideLayout" Target="../slideLayouts/slideLayout21.xml"/></Relationships>
</file>

<file path=ppt/slides/_rels/slide1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84.xml"/><Relationship Id="rId1" Type="http://schemas.openxmlformats.org/officeDocument/2006/relationships/slideLayout" Target="../slideLayouts/slideLayout1.xml"/></Relationships>
</file>

<file path=ppt/slides/_rels/slide17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5.xml"/><Relationship Id="rId1" Type="http://schemas.openxmlformats.org/officeDocument/2006/relationships/slideLayout" Target="../slideLayouts/slideLayout21.xml"/></Relationships>
</file>

<file path=ppt/slides/_rels/slide1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png"/><Relationship Id="rId2" Type="http://schemas.openxmlformats.org/officeDocument/2006/relationships/notesSlide" Target="../notesSlides/notesSlide86.xml"/><Relationship Id="rId1" Type="http://schemas.openxmlformats.org/officeDocument/2006/relationships/slideLayout" Target="../slideLayouts/slideLayout21.xml"/><Relationship Id="rId4" Type="http://schemas.openxmlformats.org/officeDocument/2006/relationships/image" Target="../media/image79.png"/></Relationships>
</file>

<file path=ppt/slides/_rels/slide1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png"/><Relationship Id="rId2" Type="http://schemas.openxmlformats.org/officeDocument/2006/relationships/notesSlide" Target="../notesSlides/notesSlide87.xml"/><Relationship Id="rId1" Type="http://schemas.openxmlformats.org/officeDocument/2006/relationships/slideLayout" Target="../slideLayouts/slideLayout21.xml"/><Relationship Id="rId4" Type="http://schemas.openxmlformats.org/officeDocument/2006/relationships/image" Target="../media/image81.png"/></Relationships>
</file>

<file path=ppt/slides/_rels/slide17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8.xml"/><Relationship Id="rId1" Type="http://schemas.openxmlformats.org/officeDocument/2006/relationships/slideLayout" Target="../slideLayouts/slideLayout21.xml"/></Relationships>
</file>

<file path=ppt/slides/_rels/slide1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png"/><Relationship Id="rId2" Type="http://schemas.openxmlformats.org/officeDocument/2006/relationships/notesSlide" Target="../notesSlides/notesSlide89.xml"/><Relationship Id="rId1" Type="http://schemas.openxmlformats.org/officeDocument/2006/relationships/slideLayout" Target="../slideLayouts/slideLayout21.xml"/><Relationship Id="rId4" Type="http://schemas.openxmlformats.org/officeDocument/2006/relationships/image" Target="../media/image83.png"/></Relationships>
</file>

<file path=ppt/slides/_rels/slide1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png"/><Relationship Id="rId2" Type="http://schemas.openxmlformats.org/officeDocument/2006/relationships/notesSlide" Target="../notesSlides/notesSlide90.xml"/><Relationship Id="rId1" Type="http://schemas.openxmlformats.org/officeDocument/2006/relationships/slideLayout" Target="../slideLayouts/slideLayout21.xml"/></Relationships>
</file>

<file path=ppt/slides/_rels/slide1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png"/><Relationship Id="rId2" Type="http://schemas.openxmlformats.org/officeDocument/2006/relationships/notesSlide" Target="../notesSlides/notesSlide91.xml"/><Relationship Id="rId1" Type="http://schemas.openxmlformats.org/officeDocument/2006/relationships/slideLayout" Target="../slideLayouts/slideLayout21.xml"/><Relationship Id="rId4" Type="http://schemas.openxmlformats.org/officeDocument/2006/relationships/image" Target="../media/image85.png"/></Relationships>
</file>

<file path=ppt/slides/_rels/slide17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png"/><Relationship Id="rId2" Type="http://schemas.openxmlformats.org/officeDocument/2006/relationships/notesSlide" Target="../notesSlides/notesSlide92.xml"/><Relationship Id="rId1" Type="http://schemas.openxmlformats.org/officeDocument/2006/relationships/slideLayout" Target="../slideLayouts/slideLayout21.xml"/><Relationship Id="rId4" Type="http://schemas.openxmlformats.org/officeDocument/2006/relationships/image" Target="../media/image87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18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93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53.jpeg"/><Relationship Id="rId4" Type="http://schemas.openxmlformats.org/officeDocument/2006/relationships/image" Target="../media/image19.pn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1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wmf"/><Relationship Id="rId1" Type="http://schemas.openxmlformats.org/officeDocument/2006/relationships/slideLayout" Target="../slideLayouts/slideLayout2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8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8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8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1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1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1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1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1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9.png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9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9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1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1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1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1.xml"/><Relationship Id="rId4" Type="http://schemas.openxmlformats.org/officeDocument/2006/relationships/image" Target="../media/image3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7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1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1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1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1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1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1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1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1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7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1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1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1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1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1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1.xml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1.xml"/><Relationship Id="rId4" Type="http://schemas.openxmlformats.org/officeDocument/2006/relationships/image" Target="../media/image4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8.xml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1.xml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1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1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1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21.xml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21.xml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21.xml"/><Relationship Id="rId4" Type="http://schemas.openxmlformats.org/officeDocument/2006/relationships/image" Target="../media/image45.png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21.xml"/><Relationship Id="rId4" Type="http://schemas.openxmlformats.org/officeDocument/2006/relationships/image" Target="../media/image47.png"/></Relationships>
</file>

<file path=ppt/slides/_rels/slide7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8.xml"/></Relationships>
</file>

<file path=ppt/slides/_rels/slide8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8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8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8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1.xml"/></Relationships>
</file>

<file path=ppt/slides/_rels/slide8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1.xml"/></Relationships>
</file>

<file path=ppt/slides/_rels/slide8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8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8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1.xml"/></Relationships>
</file>

<file path=ppt/slides/_rels/slide8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8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9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1.xml"/></Relationships>
</file>

<file path=ppt/slides/_rels/slide9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1.xml"/></Relationships>
</file>

<file path=ppt/slides/_rels/slide9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18.xml"/></Relationships>
</file>

<file path=ppt/slides/_rels/slide9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9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9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9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9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9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9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27">
            <a:extLst>
              <a:ext uri="{FF2B5EF4-FFF2-40B4-BE49-F238E27FC236}">
                <a16:creationId xmlns:a16="http://schemas.microsoft.com/office/drawing/2014/main" id="{114ED94A-C85D-4CD3-4205-438D21CE6B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19217" y="-1"/>
            <a:ext cx="5213267" cy="6883030"/>
            <a:chOff x="-19217" y="-1"/>
            <a:chExt cx="5213267" cy="6883030"/>
          </a:xfrm>
        </p:grpSpPr>
        <p:sp>
          <p:nvSpPr>
            <p:cNvPr id="29" name="Rectangle 28">
              <a:extLst>
                <a:ext uri="{FF2B5EF4-FFF2-40B4-BE49-F238E27FC236}">
                  <a16:creationId xmlns:a16="http://schemas.microsoft.com/office/drawing/2014/main" id="{E642BDB2-BF67-1D53-1C70-0B41D709E48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19206" y="0"/>
              <a:ext cx="5204956" cy="6883029"/>
            </a:xfrm>
            <a:prstGeom prst="rect">
              <a:avLst/>
            </a:prstGeom>
            <a:gradFill>
              <a:gsLst>
                <a:gs pos="7000">
                  <a:schemeClr val="accent2"/>
                </a:gs>
                <a:gs pos="100000">
                  <a:schemeClr val="accent5"/>
                </a:gs>
              </a:gsLst>
              <a:lin ang="42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Rectangle 44">
              <a:extLst>
                <a:ext uri="{FF2B5EF4-FFF2-40B4-BE49-F238E27FC236}">
                  <a16:creationId xmlns:a16="http://schemas.microsoft.com/office/drawing/2014/main" id="{58E0D8CE-5DBF-B664-EB48-C29BF8AB48E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0800000">
              <a:off x="-19217" y="1731909"/>
              <a:ext cx="5204963" cy="5144400"/>
            </a:xfrm>
            <a:prstGeom prst="rect">
              <a:avLst/>
            </a:prstGeom>
            <a:gradFill flip="none" rotWithShape="1">
              <a:gsLst>
                <a:gs pos="0">
                  <a:schemeClr val="accent5">
                    <a:lumMod val="75000"/>
                  </a:schemeClr>
                </a:gs>
                <a:gs pos="60000">
                  <a:schemeClr val="accent5">
                    <a:lumMod val="60000"/>
                    <a:lumOff val="40000"/>
                    <a:alpha val="0"/>
                  </a:schemeClr>
                </a:gs>
              </a:gsLst>
              <a:path path="circle">
                <a:fillToRect r="100000" b="100000"/>
              </a:path>
              <a:tileRect l="-100000" t="-100000"/>
            </a:gradFill>
            <a:ln w="12700" cap="flat" cmpd="sng" algn="ctr">
              <a:noFill/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endParaRPr lang="en-US"/>
            </a:p>
          </p:txBody>
        </p:sp>
        <p:sp>
          <p:nvSpPr>
            <p:cNvPr id="31" name="Rectangle 30">
              <a:extLst>
                <a:ext uri="{FF2B5EF4-FFF2-40B4-BE49-F238E27FC236}">
                  <a16:creationId xmlns:a16="http://schemas.microsoft.com/office/drawing/2014/main" id="{DFD140CE-7DE2-C88F-5EAE-F45EB69E6A8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19210" y="6723"/>
              <a:ext cx="3834567" cy="6876300"/>
            </a:xfrm>
            <a:prstGeom prst="rect">
              <a:avLst/>
            </a:prstGeom>
            <a:gradFill flip="none" rotWithShape="1">
              <a:gsLst>
                <a:gs pos="3000">
                  <a:schemeClr val="accent2">
                    <a:lumMod val="60000"/>
                    <a:lumOff val="40000"/>
                    <a:alpha val="78000"/>
                  </a:schemeClr>
                </a:gs>
                <a:gs pos="42000">
                  <a:schemeClr val="accent2">
                    <a:alpha val="0"/>
                  </a:schemeClr>
                </a:gs>
              </a:gsLst>
              <a:lin ang="3000000" scaled="0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Rectangle 45">
              <a:extLst>
                <a:ext uri="{FF2B5EF4-FFF2-40B4-BE49-F238E27FC236}">
                  <a16:creationId xmlns:a16="http://schemas.microsoft.com/office/drawing/2014/main" id="{557E87E3-413F-10EF-63D8-6016E986C96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6200000">
              <a:off x="-844601" y="833689"/>
              <a:ext cx="6872341" cy="5204961"/>
            </a:xfrm>
            <a:prstGeom prst="rect">
              <a:avLst/>
            </a:prstGeom>
            <a:gradFill>
              <a:gsLst>
                <a:gs pos="0">
                  <a:schemeClr val="accent5">
                    <a:alpha val="86000"/>
                  </a:schemeClr>
                </a:gs>
                <a:gs pos="57000">
                  <a:schemeClr val="accent2">
                    <a:alpha val="0"/>
                  </a:schemeClr>
                </a:gs>
              </a:gsLst>
              <a:lin ang="13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8135" y="739835"/>
            <a:ext cx="5114209" cy="1257410"/>
          </a:xfrm>
        </p:spPr>
        <p:txBody>
          <a:bodyPr vert="horz" lIns="91440" tIns="45720" rIns="91440" bIns="45720" rtlCol="0" anchor="b">
            <a:normAutofit fontScale="90000"/>
          </a:bodyPr>
          <a:lstStyle/>
          <a:p>
            <a:r>
              <a:rPr lang="en-US" sz="3200" kern="1200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Programmation</a:t>
            </a:r>
            <a:r>
              <a:rPr lang="en-US" sz="32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3200" kern="1200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orientée</a:t>
            </a:r>
            <a:r>
              <a:rPr lang="en-US" sz="32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3200" kern="1200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objet</a:t>
            </a:r>
            <a:br>
              <a:rPr lang="en-US" sz="32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</a:br>
            <a:r>
              <a:rPr lang="en-US" sz="3200" dirty="0">
                <a:solidFill>
                  <a:srgbClr val="FFFFFF"/>
                </a:solidFill>
              </a:rPr>
              <a:t>EC0908SI01</a:t>
            </a:r>
            <a:br>
              <a:rPr lang="en-US" sz="3200" dirty="0">
                <a:solidFill>
                  <a:srgbClr val="FFFFFF"/>
                </a:solidFill>
              </a:rPr>
            </a:br>
            <a:endParaRPr lang="en-US" sz="3200" kern="1200" dirty="0">
              <a:solidFill>
                <a:srgbClr val="FFFFFF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0" y="2672381"/>
            <a:ext cx="5585552" cy="3524823"/>
          </a:xfrm>
        </p:spPr>
        <p:txBody>
          <a:bodyPr vert="horz" lIns="91440" tIns="45720" rIns="91440" bIns="45720" rtlCol="0" anchor="t">
            <a:normAutofit fontScale="92500" lnSpcReduction="10000"/>
          </a:bodyPr>
          <a:lstStyle/>
          <a:p>
            <a:pPr indent="-22860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FFFFFF"/>
                </a:solidFill>
              </a:rPr>
              <a:t>Bernard Archimède</a:t>
            </a:r>
          </a:p>
          <a:p>
            <a:pPr marL="228600" lvl="1" algn="l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</a:pPr>
            <a:r>
              <a:rPr lang="en-US" dirty="0" err="1">
                <a:solidFill>
                  <a:srgbClr val="FFFFFF"/>
                </a:solidFill>
                <a:latin typeface="+mn-lt"/>
              </a:rPr>
              <a:t>Professeur</a:t>
            </a:r>
            <a:r>
              <a:rPr lang="en-US" dirty="0">
                <a:solidFill>
                  <a:srgbClr val="FFFFFF"/>
                </a:solidFill>
                <a:latin typeface="+mn-lt"/>
              </a:rPr>
              <a:t> de </a:t>
            </a:r>
            <a:r>
              <a:rPr lang="en-US" dirty="0" err="1">
                <a:solidFill>
                  <a:srgbClr val="FFFFFF"/>
                </a:solidFill>
                <a:latin typeface="+mn-lt"/>
              </a:rPr>
              <a:t>Universités</a:t>
            </a:r>
            <a:endParaRPr lang="en-US" dirty="0">
              <a:solidFill>
                <a:srgbClr val="FFFFFF"/>
              </a:solidFill>
              <a:latin typeface="+mn-lt"/>
              <a:ea typeface="Calibri" panose="020F0502020204030204"/>
              <a:cs typeface="Calibri" panose="020F0502020204030204"/>
            </a:endParaRPr>
          </a:p>
          <a:p>
            <a:pPr indent="-22860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endParaRPr lang="en-US" sz="2000" dirty="0">
              <a:solidFill>
                <a:srgbClr val="FFFFFF"/>
              </a:solidFill>
            </a:endParaRPr>
          </a:p>
          <a:p>
            <a:pPr indent="-22860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FFFFFF"/>
                </a:solidFill>
              </a:rPr>
              <a:t>Thierry Louge</a:t>
            </a:r>
            <a:endParaRPr lang="en-US" sz="2000" dirty="0">
              <a:solidFill>
                <a:srgbClr val="FFFFFF"/>
              </a:solidFill>
              <a:ea typeface="Calibri"/>
              <a:cs typeface="Calibri"/>
            </a:endParaRPr>
          </a:p>
          <a:p>
            <a:pPr marL="228600" lvl="1" algn="l">
              <a:spcBef>
                <a:spcPct val="20000"/>
              </a:spcBef>
              <a:spcAft>
                <a:spcPct val="0"/>
              </a:spcAft>
            </a:pPr>
            <a:r>
              <a:rPr lang="en-US" sz="1900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Maître de conferences</a:t>
            </a:r>
          </a:p>
          <a:p>
            <a:pPr indent="-22860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endParaRPr lang="en-US" sz="2000" dirty="0">
              <a:solidFill>
                <a:srgbClr val="FFFFFF"/>
              </a:solidFill>
            </a:endParaRPr>
          </a:p>
          <a:p>
            <a:pPr indent="-22860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FFFFFF"/>
                </a:solidFill>
                <a:ea typeface="Calibri"/>
                <a:cs typeface="Calibri"/>
              </a:rPr>
              <a:t>Sina </a:t>
            </a:r>
            <a:r>
              <a:rPr lang="en-US" sz="2000" dirty="0" err="1">
                <a:solidFill>
                  <a:srgbClr val="FFFFFF"/>
                </a:solidFill>
                <a:ea typeface="Calibri"/>
                <a:cs typeface="Calibri"/>
              </a:rPr>
              <a:t>Namaki</a:t>
            </a:r>
            <a:r>
              <a:rPr lang="en-US" sz="2000" dirty="0">
                <a:solidFill>
                  <a:srgbClr val="FFFFFF"/>
                </a:solidFill>
                <a:ea typeface="Calibri"/>
                <a:cs typeface="Calibri"/>
              </a:rPr>
              <a:t> Araghi</a:t>
            </a:r>
          </a:p>
          <a:p>
            <a:pPr>
              <a:spcBef>
                <a:spcPct val="20000"/>
              </a:spcBef>
              <a:spcAft>
                <a:spcPct val="0"/>
              </a:spcAft>
            </a:pPr>
            <a:r>
              <a:rPr lang="en-US" sz="2000" dirty="0">
                <a:solidFill>
                  <a:srgbClr val="FFFFFF"/>
                </a:solidFill>
                <a:ea typeface="Calibri"/>
                <a:cs typeface="Calibri"/>
              </a:rPr>
              <a:t>     Maître de conferences</a:t>
            </a:r>
          </a:p>
          <a:p>
            <a:pPr>
              <a:spcBef>
                <a:spcPct val="20000"/>
              </a:spcBef>
              <a:spcAft>
                <a:spcPct val="0"/>
              </a:spcAft>
            </a:pPr>
            <a:endParaRPr lang="en-US" sz="2000" dirty="0">
              <a:solidFill>
                <a:srgbClr val="FFFFFF"/>
              </a:solidFill>
              <a:ea typeface="Calibri"/>
              <a:cs typeface="Calibri"/>
            </a:endParaRPr>
          </a:p>
          <a:p>
            <a:pPr indent="-22860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FFFFFF"/>
                </a:solidFill>
                <a:ea typeface="Calibri"/>
                <a:cs typeface="Calibri"/>
              </a:rPr>
              <a:t>Aurélie </a:t>
            </a:r>
            <a:r>
              <a:rPr lang="en-US" sz="2000" dirty="0" err="1">
                <a:solidFill>
                  <a:srgbClr val="FFFFFF"/>
                </a:solidFill>
                <a:ea typeface="Calibri"/>
                <a:cs typeface="Calibri"/>
              </a:rPr>
              <a:t>Congès</a:t>
            </a:r>
            <a:endParaRPr lang="en-US" sz="2000" dirty="0">
              <a:solidFill>
                <a:srgbClr val="FFFFFF"/>
              </a:solidFill>
              <a:ea typeface="Calibri"/>
              <a:cs typeface="Calibri"/>
            </a:endParaRPr>
          </a:p>
          <a:p>
            <a:pPr>
              <a:spcBef>
                <a:spcPct val="20000"/>
              </a:spcBef>
              <a:spcAft>
                <a:spcPct val="0"/>
              </a:spcAft>
            </a:pPr>
            <a:r>
              <a:rPr lang="en-US" sz="2000" dirty="0">
                <a:solidFill>
                  <a:srgbClr val="FFFFFF"/>
                </a:solidFill>
                <a:ea typeface="Calibri"/>
                <a:cs typeface="Calibri"/>
              </a:rPr>
              <a:t>    </a:t>
            </a:r>
            <a:r>
              <a:rPr lang="en-US" sz="2000" dirty="0" err="1">
                <a:solidFill>
                  <a:srgbClr val="FFFFFF"/>
                </a:solidFill>
                <a:ea typeface="Calibri"/>
                <a:cs typeface="Calibri"/>
              </a:rPr>
              <a:t>Attachée</a:t>
            </a:r>
            <a:r>
              <a:rPr lang="en-US" sz="2000" dirty="0">
                <a:solidFill>
                  <a:srgbClr val="FFFFFF"/>
                </a:solidFill>
                <a:ea typeface="Calibri"/>
                <a:cs typeface="Calibri"/>
              </a:rPr>
              <a:t> </a:t>
            </a:r>
            <a:r>
              <a:rPr lang="en-US" sz="2000" dirty="0" err="1">
                <a:solidFill>
                  <a:srgbClr val="FFFFFF"/>
                </a:solidFill>
                <a:ea typeface="Calibri"/>
                <a:cs typeface="Calibri"/>
              </a:rPr>
              <a:t>temporaire</a:t>
            </a:r>
            <a:r>
              <a:rPr lang="en-US" sz="2000" dirty="0">
                <a:solidFill>
                  <a:srgbClr val="FFFFFF"/>
                </a:solidFill>
                <a:ea typeface="Calibri"/>
                <a:cs typeface="Calibri"/>
              </a:rPr>
              <a:t> </a:t>
            </a:r>
            <a:r>
              <a:rPr lang="en-US" sz="2000" dirty="0" err="1">
                <a:solidFill>
                  <a:srgbClr val="FFFFFF"/>
                </a:solidFill>
                <a:ea typeface="Calibri"/>
                <a:cs typeface="Calibri"/>
              </a:rPr>
              <a:t>enseignement</a:t>
            </a:r>
            <a:r>
              <a:rPr lang="en-US" sz="2000" dirty="0">
                <a:solidFill>
                  <a:srgbClr val="FFFFFF"/>
                </a:solidFill>
                <a:ea typeface="Calibri"/>
                <a:cs typeface="Calibri"/>
              </a:rPr>
              <a:t> / recherche</a:t>
            </a:r>
          </a:p>
          <a:p>
            <a:pPr>
              <a:spcBef>
                <a:spcPct val="20000"/>
              </a:spcBef>
              <a:spcAft>
                <a:spcPct val="0"/>
              </a:spcAft>
            </a:pPr>
            <a:endParaRPr lang="en-US" sz="1900" dirty="0">
              <a:solidFill>
                <a:srgbClr val="FFFFFF"/>
              </a:solidFill>
              <a:ea typeface="Calibri"/>
              <a:cs typeface="Calibri"/>
            </a:endParaRPr>
          </a:p>
          <a:p>
            <a:pPr indent="-228600">
              <a:buFont typeface="Arial" panose="020B0604020202020204" pitchFamily="34" charset="0"/>
              <a:buChar char="•"/>
            </a:pPr>
            <a:endParaRPr lang="en-US" sz="2000" dirty="0">
              <a:solidFill>
                <a:srgbClr val="FFFFFF"/>
              </a:solidFill>
            </a:endParaRPr>
          </a:p>
        </p:txBody>
      </p:sp>
      <p:pic>
        <p:nvPicPr>
          <p:cNvPr id="7" name="Image 6" descr="Une image contenant texte, Police, capture d’écran, Graphique&#10;&#10;Le contenu généré par l’IA peut être incorrect.">
            <a:extLst>
              <a:ext uri="{FF2B5EF4-FFF2-40B4-BE49-F238E27FC236}">
                <a16:creationId xmlns:a16="http://schemas.microsoft.com/office/drawing/2014/main" id="{2A672E0B-7F0B-0EBB-F8AC-91FFC82311B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05304" y="2266494"/>
            <a:ext cx="5407002" cy="2325011"/>
          </a:xfrm>
          <a:prstGeom prst="rect">
            <a:avLst/>
          </a:prstGeom>
        </p:spPr>
      </p:pic>
      <p:sp>
        <p:nvSpPr>
          <p:cNvPr id="4" name="Espace réservé du pied de page 3"/>
          <p:cNvSpPr>
            <a:spLocks noGrp="1"/>
          </p:cNvSpPr>
          <p:nvPr>
            <p:ph type="ftr" sz="quarter" idx="10"/>
          </p:nvPr>
        </p:nvSpPr>
        <p:spPr>
          <a:xfrm>
            <a:off x="5859483" y="6277181"/>
            <a:ext cx="41148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>
              <a:spcAft>
                <a:spcPts val="600"/>
              </a:spcAft>
            </a:pPr>
            <a:r>
              <a:rPr lang="en-US" kern="1200">
                <a:solidFill>
                  <a:srgbClr val="FFFFFF"/>
                </a:solidFill>
                <a:latin typeface="+mn-lt"/>
                <a:ea typeface="+mn-ea"/>
                <a:cs typeface="+mn-cs"/>
              </a:rPr>
              <a:t>Programmation orientée objet</a:t>
            </a:r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1"/>
          </p:nvPr>
        </p:nvSpPr>
        <p:spPr>
          <a:xfrm>
            <a:off x="86106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r">
              <a:spcAft>
                <a:spcPts val="600"/>
              </a:spcAft>
            </a:pPr>
            <a:fld id="{FEC3A539-CEB8-AE4B-BB83-0A7D7F63FFAA}" type="slidenum">
              <a:rPr lang="en-US">
                <a:solidFill>
                  <a:schemeClr val="tx1">
                    <a:lumMod val="50000"/>
                    <a:lumOff val="50000"/>
                  </a:schemeClr>
                </a:solidFill>
              </a:rPr>
              <a:pPr algn="r">
                <a:spcAft>
                  <a:spcPts val="600"/>
                </a:spcAft>
              </a:pPr>
              <a:t>1</a:t>
            </a:fld>
            <a:endParaRPr lang="en-US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6" name="Sous-titre 2">
            <a:extLst>
              <a:ext uri="{FF2B5EF4-FFF2-40B4-BE49-F238E27FC236}">
                <a16:creationId xmlns:a16="http://schemas.microsoft.com/office/drawing/2014/main" id="{00AE1DFD-9D64-857F-3144-A630B5CD39CE}"/>
              </a:ext>
            </a:extLst>
          </p:cNvPr>
          <p:cNvSpPr txBox="1">
            <a:spLocks/>
          </p:cNvSpPr>
          <p:nvPr/>
        </p:nvSpPr>
        <p:spPr>
          <a:xfrm>
            <a:off x="28250" y="2093299"/>
            <a:ext cx="5585552" cy="57235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None/>
              <a:defRPr sz="2100" b="0" kern="120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ts val="2200"/>
              </a:lnSpc>
              <a:spcBef>
                <a:spcPts val="500"/>
              </a:spcBef>
              <a:buFont typeface="Arial"/>
              <a:buNone/>
              <a:defRPr sz="2000" kern="1200">
                <a:solidFill>
                  <a:srgbClr val="000000"/>
                </a:solidFill>
                <a:latin typeface="+mj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ts val="2200"/>
              </a:lnSpc>
              <a:spcBef>
                <a:spcPts val="500"/>
              </a:spcBef>
              <a:buFont typeface="Arial"/>
              <a:buNone/>
              <a:defRPr sz="1800" kern="1200">
                <a:solidFill>
                  <a:srgbClr val="000000"/>
                </a:solidFill>
                <a:latin typeface="+mj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ts val="18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rgbClr val="000000"/>
                </a:solidFill>
                <a:latin typeface="+mj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ts val="1800"/>
              </a:lnSpc>
              <a:spcBef>
                <a:spcPts val="500"/>
              </a:spcBef>
              <a:buFont typeface="Arial" charset="0"/>
              <a:buNone/>
              <a:defRPr sz="1600" kern="1200">
                <a:solidFill>
                  <a:srgbClr val="000000"/>
                </a:solidFill>
                <a:latin typeface="+mj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" b="1" u="sng" dirty="0">
                <a:solidFill>
                  <a:srgbClr val="FFFFFF"/>
                </a:solidFill>
              </a:rPr>
              <a:t>Equipe </a:t>
            </a:r>
            <a:r>
              <a:rPr lang="en-US" sz="2000" b="1" u="sng" dirty="0" err="1">
                <a:solidFill>
                  <a:srgbClr val="FFFFFF"/>
                </a:solidFill>
              </a:rPr>
              <a:t>pédagogique</a:t>
            </a:r>
            <a:r>
              <a:rPr lang="en-US" sz="2000" b="1" u="sng" dirty="0">
                <a:solidFill>
                  <a:srgbClr val="FFFFFF"/>
                </a:solidFill>
              </a:rPr>
              <a:t>:</a:t>
            </a:r>
          </a:p>
        </p:txBody>
      </p:sp>
    </p:spTree>
    <p:extLst>
      <p:ext uri="{BB962C8B-B14F-4D97-AF65-F5344CB8AC3E}">
        <p14:creationId xmlns:p14="http://schemas.microsoft.com/office/powerpoint/2010/main" val="128233559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0721738-0B85-24FC-5314-A145A47FF5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2">
            <a:extLst>
              <a:ext uri="{FF2B5EF4-FFF2-40B4-BE49-F238E27FC236}">
                <a16:creationId xmlns:a16="http://schemas.microsoft.com/office/drawing/2014/main" id="{5E4E16A4-4E08-78DF-2135-D70AE829AB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>
                <a:ea typeface="Calibri"/>
                <a:cs typeface="Calibri"/>
              </a:rPr>
              <a:t>UML</a:t>
            </a:r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69A6E533-7382-F063-7E6E-7899D6AB99DC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r>
              <a:rPr lang="fr-FR"/>
              <a:t>Programmation orientée objet</a:t>
            </a:r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30D4C705-2665-A0F5-A47F-1E26619E2214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FEC3A539-CEB8-AE4B-BB83-0A7D7F63FFAA}" type="slidenum">
              <a:rPr lang="fr-FR" smtClean="0"/>
              <a:pPr/>
              <a:t>10</a:t>
            </a:fld>
            <a:endParaRPr lang="fr-FR"/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15CA0B54-F41B-C097-BF57-4BB61CD10BF8}"/>
              </a:ext>
            </a:extLst>
          </p:cNvPr>
          <p:cNvSpPr txBox="1"/>
          <p:nvPr/>
        </p:nvSpPr>
        <p:spPr>
          <a:xfrm>
            <a:off x="637736" y="1713404"/>
            <a:ext cx="11116440" cy="442890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285750" indent="-285750">
              <a:spcBef>
                <a:spcPct val="20000"/>
              </a:spcBef>
              <a:spcAft>
                <a:spcPct val="0"/>
              </a:spcAft>
              <a:buFont typeface="Arial"/>
              <a:buChar char="•"/>
            </a:pPr>
            <a:r>
              <a:rPr lang="fr-FR" sz="2000" b="1">
                <a:solidFill>
                  <a:srgbClr val="990000"/>
                </a:solidFill>
                <a:latin typeface="Verdana"/>
                <a:ea typeface="Verdana"/>
              </a:rPr>
              <a:t>Intérêt d'une méthode de modélisation</a:t>
            </a:r>
          </a:p>
          <a:p>
            <a:pPr marL="742950" lvl="1" indent="-285750">
              <a:spcBef>
                <a:spcPct val="20000"/>
              </a:spcBef>
              <a:spcAft>
                <a:spcPct val="0"/>
              </a:spcAft>
              <a:buFont typeface="Arial"/>
              <a:buChar char="•"/>
            </a:pPr>
            <a:r>
              <a:rPr lang="fr-FR" sz="1400">
                <a:solidFill>
                  <a:srgbClr val="000000"/>
                </a:solidFill>
                <a:latin typeface="Verdana"/>
                <a:ea typeface="Verdana"/>
              </a:rPr>
              <a:t>Définir le problème à haut niveau sans rentrer dans les spécificités du langage</a:t>
            </a:r>
            <a:endParaRPr lang="en-US" sz="1400">
              <a:latin typeface="Verdana"/>
              <a:ea typeface="Verdana"/>
            </a:endParaRPr>
          </a:p>
          <a:p>
            <a:pPr marL="742950" lvl="1" indent="-285750">
              <a:spcBef>
                <a:spcPct val="20000"/>
              </a:spcBef>
              <a:spcAft>
                <a:spcPct val="0"/>
              </a:spcAft>
              <a:buFont typeface="Arial"/>
              <a:buChar char="•"/>
            </a:pPr>
            <a:r>
              <a:rPr lang="fr-FR" sz="1400">
                <a:solidFill>
                  <a:srgbClr val="000000"/>
                </a:solidFill>
                <a:latin typeface="Verdana"/>
                <a:ea typeface="Verdana"/>
              </a:rPr>
              <a:t>Définir un problème de </a:t>
            </a:r>
            <a:r>
              <a:rPr lang="fr-FR" sz="1400" b="1">
                <a:solidFill>
                  <a:srgbClr val="000000"/>
                </a:solidFill>
                <a:latin typeface="Verdana"/>
                <a:ea typeface="Verdana"/>
              </a:rPr>
              <a:t>façon graphique</a:t>
            </a:r>
            <a:endParaRPr lang="en-US" sz="1400" b="1">
              <a:latin typeface="Verdana"/>
              <a:ea typeface="Verdana"/>
            </a:endParaRPr>
          </a:p>
          <a:p>
            <a:pPr marL="742950" lvl="1" indent="-285750">
              <a:spcBef>
                <a:spcPct val="20000"/>
              </a:spcBef>
              <a:spcAft>
                <a:spcPct val="0"/>
              </a:spcAft>
              <a:buFont typeface="Arial"/>
              <a:buChar char="•"/>
            </a:pPr>
            <a:r>
              <a:rPr lang="fr-FR" sz="1400">
                <a:solidFill>
                  <a:srgbClr val="000000"/>
                </a:solidFill>
                <a:latin typeface="Verdana"/>
                <a:ea typeface="Verdana"/>
              </a:rPr>
              <a:t>Utiliser les services offertes par l</a:t>
            </a:r>
            <a:r>
              <a:rPr lang="ja-JP" altLang="fr-FR" sz="1400">
                <a:solidFill>
                  <a:srgbClr val="000000"/>
                </a:solidFill>
                <a:latin typeface="Arial"/>
                <a:ea typeface="Yu Gothic"/>
                <a:cs typeface="Arial"/>
              </a:rPr>
              <a:t>’</a:t>
            </a:r>
            <a:r>
              <a:rPr lang="fr-FR" sz="1400">
                <a:solidFill>
                  <a:srgbClr val="000000"/>
                </a:solidFill>
                <a:latin typeface="Verdana"/>
                <a:ea typeface="Verdana"/>
              </a:rPr>
              <a:t>objet sans rentrer dans le détail de programmation (</a:t>
            </a:r>
            <a:r>
              <a:rPr lang="fr-FR" sz="1400" b="1">
                <a:solidFill>
                  <a:srgbClr val="000000"/>
                </a:solidFill>
                <a:latin typeface="Verdana"/>
                <a:ea typeface="Verdana"/>
              </a:rPr>
              <a:t>Encapsulation</a:t>
            </a:r>
            <a:r>
              <a:rPr lang="fr-FR" sz="1400">
                <a:solidFill>
                  <a:srgbClr val="000000"/>
                </a:solidFill>
                <a:latin typeface="Verdana"/>
                <a:ea typeface="Verdana"/>
              </a:rPr>
              <a:t>)</a:t>
            </a:r>
            <a:endParaRPr lang="en-US" sz="1400">
              <a:latin typeface="Verdana"/>
              <a:ea typeface="Verdana"/>
            </a:endParaRPr>
          </a:p>
          <a:p>
            <a:pPr marL="742950" lvl="1" indent="-285750">
              <a:spcBef>
                <a:spcPct val="20000"/>
              </a:spcBef>
              <a:spcAft>
                <a:spcPct val="0"/>
              </a:spcAft>
              <a:buFont typeface="Arial"/>
              <a:buChar char="•"/>
            </a:pPr>
            <a:r>
              <a:rPr lang="fr-FR" sz="1400">
                <a:solidFill>
                  <a:srgbClr val="000000"/>
                </a:solidFill>
                <a:latin typeface="Verdana"/>
                <a:ea typeface="Verdana"/>
              </a:rPr>
              <a:t>Réutilisation du code</a:t>
            </a:r>
          </a:p>
          <a:p>
            <a:pPr marL="742950" lvl="1" indent="-285750">
              <a:spcBef>
                <a:spcPct val="20000"/>
              </a:spcBef>
              <a:spcAft>
                <a:spcPct val="0"/>
              </a:spcAft>
              <a:buFont typeface="Arial"/>
              <a:buChar char="•"/>
            </a:pPr>
            <a:endParaRPr lang="fr-FR">
              <a:solidFill>
                <a:srgbClr val="000000"/>
              </a:solidFill>
              <a:latin typeface="Verdana"/>
              <a:ea typeface="Verdana"/>
            </a:endParaRPr>
          </a:p>
          <a:p>
            <a:pPr marL="285750" indent="-285750">
              <a:spcBef>
                <a:spcPct val="20000"/>
              </a:spcBef>
              <a:spcAft>
                <a:spcPct val="0"/>
              </a:spcAft>
              <a:buFont typeface="Arial"/>
              <a:buChar char="•"/>
            </a:pPr>
            <a:r>
              <a:rPr lang="fr-FR" sz="2000" b="1">
                <a:solidFill>
                  <a:srgbClr val="990000"/>
                </a:solidFill>
                <a:latin typeface="Verdana"/>
                <a:ea typeface="Verdana"/>
              </a:rPr>
              <a:t>Objectifs</a:t>
            </a:r>
          </a:p>
          <a:p>
            <a:pPr marL="742950" lvl="1" indent="-28575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buFont typeface="Arial"/>
              <a:buChar char="•"/>
            </a:pPr>
            <a:r>
              <a:rPr lang="fr-FR" sz="1400">
                <a:solidFill>
                  <a:srgbClr val="000000"/>
                </a:solidFill>
                <a:latin typeface="MS PGothic"/>
                <a:ea typeface="MS PGothic"/>
              </a:rPr>
              <a:t>Fournir à l'utilisateur un outil de </a:t>
            </a:r>
            <a:r>
              <a:rPr lang="fr-FR" sz="1400" b="1">
                <a:solidFill>
                  <a:srgbClr val="000000"/>
                </a:solidFill>
                <a:latin typeface="MS PGothic"/>
                <a:ea typeface="MS PGothic"/>
              </a:rPr>
              <a:t>développement visuel </a:t>
            </a:r>
            <a:r>
              <a:rPr lang="fr-FR" sz="1400">
                <a:solidFill>
                  <a:srgbClr val="000000"/>
                </a:solidFill>
                <a:latin typeface="MS PGothic"/>
                <a:ea typeface="MS PGothic"/>
              </a:rPr>
              <a:t>facile à utiliser, pour qu'il puisse développer et échanger des modèles significatifs.</a:t>
            </a:r>
            <a:endParaRPr lang="en-US" sz="1400">
              <a:solidFill>
                <a:srgbClr val="000000"/>
              </a:solidFill>
              <a:latin typeface="MS PGothic"/>
              <a:ea typeface="MS PGothic"/>
            </a:endParaRPr>
          </a:p>
          <a:p>
            <a:pPr marL="742950" lvl="1" indent="-28575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buFont typeface="Arial"/>
              <a:buChar char="•"/>
            </a:pPr>
            <a:r>
              <a:rPr lang="fr-FR" sz="1400">
                <a:solidFill>
                  <a:srgbClr val="000000"/>
                </a:solidFill>
                <a:latin typeface="MS PGothic"/>
                <a:ea typeface="MS PGothic"/>
              </a:rPr>
              <a:t>Fournir des mécanismes d'extensibilité et de spécialisation pour étendre les concepts de base.</a:t>
            </a:r>
            <a:endParaRPr lang="en-US" sz="1400">
              <a:solidFill>
                <a:srgbClr val="000000"/>
              </a:solidFill>
              <a:latin typeface="MS PGothic"/>
              <a:ea typeface="MS PGothic"/>
            </a:endParaRPr>
          </a:p>
          <a:p>
            <a:pPr marL="742950" lvl="1" indent="-28575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buFont typeface="Arial"/>
              <a:buChar char="•"/>
            </a:pPr>
            <a:r>
              <a:rPr lang="fr-FR" sz="1400" err="1">
                <a:solidFill>
                  <a:srgbClr val="000000"/>
                </a:solidFill>
                <a:latin typeface="MS PGothic"/>
                <a:ea typeface="MS PGothic"/>
              </a:rPr>
              <a:t>Etre</a:t>
            </a:r>
            <a:r>
              <a:rPr lang="fr-FR" sz="1400">
                <a:solidFill>
                  <a:srgbClr val="000000"/>
                </a:solidFill>
                <a:latin typeface="MS PGothic"/>
                <a:ea typeface="MS PGothic"/>
              </a:rPr>
              <a:t> </a:t>
            </a:r>
            <a:r>
              <a:rPr lang="fr-FR" sz="1400" b="1">
                <a:solidFill>
                  <a:srgbClr val="000000"/>
                </a:solidFill>
                <a:latin typeface="MS PGothic"/>
                <a:ea typeface="MS PGothic"/>
              </a:rPr>
              <a:t>indépendant des langages de programmation</a:t>
            </a:r>
            <a:r>
              <a:rPr lang="fr-FR" sz="1400">
                <a:solidFill>
                  <a:srgbClr val="000000"/>
                </a:solidFill>
                <a:latin typeface="MS PGothic"/>
                <a:ea typeface="MS PGothic"/>
              </a:rPr>
              <a:t> et des processus de développement.</a:t>
            </a:r>
            <a:endParaRPr lang="en-US" sz="1400">
              <a:solidFill>
                <a:srgbClr val="000000"/>
              </a:solidFill>
              <a:latin typeface="MS PGothic"/>
              <a:ea typeface="MS PGothic"/>
            </a:endParaRPr>
          </a:p>
          <a:p>
            <a:pPr marL="742950" lvl="1" indent="-28575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buFont typeface="Arial"/>
              <a:buChar char="•"/>
            </a:pPr>
            <a:r>
              <a:rPr lang="fr-FR" sz="1400">
                <a:solidFill>
                  <a:srgbClr val="000000"/>
                </a:solidFill>
                <a:latin typeface="MS PGothic"/>
                <a:ea typeface="MS PGothic"/>
              </a:rPr>
              <a:t>Fournir une base formelle pour </a:t>
            </a:r>
            <a:r>
              <a:rPr lang="fr-FR" sz="1400" b="1">
                <a:solidFill>
                  <a:srgbClr val="000000"/>
                </a:solidFill>
                <a:latin typeface="MS PGothic"/>
                <a:ea typeface="MS PGothic"/>
              </a:rPr>
              <a:t>comprendre</a:t>
            </a:r>
            <a:r>
              <a:rPr lang="fr-FR" sz="1400">
                <a:solidFill>
                  <a:srgbClr val="000000"/>
                </a:solidFill>
                <a:latin typeface="MS PGothic"/>
                <a:ea typeface="MS PGothic"/>
              </a:rPr>
              <a:t> le langage de modélisation.</a:t>
            </a:r>
            <a:endParaRPr lang="en-US" sz="1400">
              <a:solidFill>
                <a:srgbClr val="000000"/>
              </a:solidFill>
              <a:latin typeface="MS PGothic"/>
              <a:ea typeface="MS PGothic"/>
            </a:endParaRPr>
          </a:p>
          <a:p>
            <a:pPr marL="742950" lvl="1" indent="-28575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buFont typeface="Arial"/>
              <a:buChar char="•"/>
            </a:pPr>
            <a:r>
              <a:rPr lang="fr-FR" sz="1400">
                <a:solidFill>
                  <a:srgbClr val="000000"/>
                </a:solidFill>
                <a:latin typeface="MS PGothic"/>
                <a:ea typeface="MS PGothic"/>
              </a:rPr>
              <a:t>Encourager la croissance des outils orientés objet.</a:t>
            </a:r>
            <a:endParaRPr lang="en-US" sz="1400">
              <a:solidFill>
                <a:srgbClr val="000000"/>
              </a:solidFill>
              <a:latin typeface="MS PGothic"/>
              <a:ea typeface="MS PGothic"/>
            </a:endParaRPr>
          </a:p>
          <a:p>
            <a:pPr marL="742950" lvl="1" indent="-28575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buFont typeface="Arial"/>
              <a:buChar char="•"/>
            </a:pPr>
            <a:r>
              <a:rPr lang="fr-FR" sz="1400">
                <a:solidFill>
                  <a:srgbClr val="000000"/>
                </a:solidFill>
                <a:latin typeface="MS PGothic"/>
                <a:ea typeface="MS PGothic"/>
              </a:rPr>
              <a:t>Supporter des concepts de haut-niveau tels que la collaboration, les structures, les modèles et composants</a:t>
            </a:r>
            <a:endParaRPr lang="en-US" sz="1400">
              <a:solidFill>
                <a:srgbClr val="000000"/>
              </a:solidFill>
              <a:latin typeface="MS PGothic"/>
              <a:ea typeface="MS PGothic"/>
            </a:endParaRPr>
          </a:p>
          <a:p>
            <a:pPr marL="742950" lvl="1" indent="-28575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buFont typeface="Arial"/>
              <a:buChar char="•"/>
            </a:pPr>
            <a:r>
              <a:rPr lang="fr-FR" sz="1400">
                <a:solidFill>
                  <a:srgbClr val="000000"/>
                </a:solidFill>
                <a:latin typeface="MS PGothic"/>
                <a:ea typeface="MS PGothic"/>
              </a:rPr>
              <a:t>Intégrer les meilleures techniques et usages</a:t>
            </a:r>
            <a:endParaRPr lang="en-US" sz="1400">
              <a:solidFill>
                <a:srgbClr val="000000"/>
              </a:solidFill>
              <a:latin typeface="MS PGothic"/>
              <a:ea typeface="MS PGothic"/>
            </a:endParaRPr>
          </a:p>
          <a:p>
            <a:pPr marL="1200150" lvl="2" indent="-285750">
              <a:spcBef>
                <a:spcPct val="20000"/>
              </a:spcBef>
              <a:spcAft>
                <a:spcPct val="0"/>
              </a:spcAft>
              <a:buFont typeface="Wingdings"/>
              <a:buChar char="§"/>
            </a:pPr>
            <a:endParaRPr lang="fr-FR">
              <a:solidFill>
                <a:srgbClr val="000000"/>
              </a:solidFill>
              <a:latin typeface="Verdana"/>
              <a:ea typeface="Verdana"/>
            </a:endParaRPr>
          </a:p>
        </p:txBody>
      </p:sp>
    </p:spTree>
    <p:extLst>
      <p:ext uri="{BB962C8B-B14F-4D97-AF65-F5344CB8AC3E}">
        <p14:creationId xmlns:p14="http://schemas.microsoft.com/office/powerpoint/2010/main" val="1974712932"/>
      </p:ext>
    </p:extLst>
  </p:cSld>
  <p:clrMapOvr>
    <a:masterClrMapping/>
  </p:clrMapOvr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1E3F20A-58EB-9E75-A630-2FF43E3C3C5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4ED20DB8-0800-7CD7-4169-FC4905E9BD40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r>
              <a:rPr lang="fr-FR"/>
              <a:t>Programmation orientée objet</a:t>
            </a:r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2EB369B6-C00E-4CDB-786B-D9681F563AC4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>
          <a:xfrm>
            <a:off x="767751" y="6356350"/>
            <a:ext cx="362698" cy="365125"/>
          </a:xfrm>
        </p:spPr>
        <p:txBody>
          <a:bodyPr/>
          <a:lstStyle/>
          <a:p>
            <a:fld id="{FEC3A539-CEB8-AE4B-BB83-0A7D7F63FFAA}" type="slidenum">
              <a:rPr lang="fr-FR" smtClean="0"/>
              <a:pPr/>
              <a:t>100</a:t>
            </a:fld>
            <a:endParaRPr lang="fr-FR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0D4264CF-5331-4D09-FD14-EE88650F9198}"/>
              </a:ext>
            </a:extLst>
          </p:cNvPr>
          <p:cNvSpPr/>
          <p:nvPr/>
        </p:nvSpPr>
        <p:spPr>
          <a:xfrm>
            <a:off x="605440" y="5434395"/>
            <a:ext cx="1333500" cy="457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" name="Espace réservé du contenu 4">
            <a:extLst>
              <a:ext uri="{FF2B5EF4-FFF2-40B4-BE49-F238E27FC236}">
                <a16:creationId xmlns:a16="http://schemas.microsoft.com/office/drawing/2014/main" id="{8F64FE44-C0D6-D555-27B0-10976E32D632}"/>
              </a:ext>
            </a:extLst>
          </p:cNvPr>
          <p:cNvSpPr txBox="1">
            <a:spLocks/>
          </p:cNvSpPr>
          <p:nvPr/>
        </p:nvSpPr>
        <p:spPr>
          <a:xfrm>
            <a:off x="639918" y="2109067"/>
            <a:ext cx="4613330" cy="3556000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None/>
              <a:defRPr sz="2200" b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0" indent="0" algn="l" defTabSz="914400" rtl="0" eaLnBrk="1" latinLnBrk="0" hangingPunct="1">
              <a:lnSpc>
                <a:spcPts val="22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rgbClr val="000000"/>
                </a:solidFill>
                <a:latin typeface="+mj-lt"/>
                <a:ea typeface="+mn-ea"/>
                <a:cs typeface="+mn-cs"/>
              </a:defRPr>
            </a:lvl2pPr>
            <a:lvl3pPr marL="540000" indent="-228600" algn="l" defTabSz="914400" rtl="0" eaLnBrk="1" latinLnBrk="0" hangingPunct="1">
              <a:lnSpc>
                <a:spcPts val="2200"/>
              </a:lnSpc>
              <a:spcBef>
                <a:spcPts val="500"/>
              </a:spcBef>
              <a:buFont typeface="Arial"/>
              <a:buChar char="•"/>
              <a:defRPr sz="1600" kern="1200">
                <a:solidFill>
                  <a:srgbClr val="000000"/>
                </a:solidFill>
                <a:latin typeface="+mj-lt"/>
                <a:ea typeface="+mn-ea"/>
                <a:cs typeface="+mn-cs"/>
              </a:defRPr>
            </a:lvl3pPr>
            <a:lvl4pPr marL="540000" indent="0" algn="l" defTabSz="914400" rtl="0" eaLnBrk="1" latinLnBrk="0" hangingPunct="1">
              <a:lnSpc>
                <a:spcPts val="1800"/>
              </a:lnSpc>
              <a:spcBef>
                <a:spcPts val="500"/>
              </a:spcBef>
              <a:buFont typeface="Arial"/>
              <a:buNone/>
              <a:defRPr sz="1400" kern="1200">
                <a:solidFill>
                  <a:srgbClr val="000000"/>
                </a:solidFill>
                <a:latin typeface="+mj-lt"/>
                <a:ea typeface="+mn-ea"/>
                <a:cs typeface="+mn-cs"/>
              </a:defRPr>
            </a:lvl4pPr>
            <a:lvl5pPr marL="711450" indent="-171450" algn="l" defTabSz="914400" rtl="0" eaLnBrk="1" latinLnBrk="0" hangingPunct="1">
              <a:lnSpc>
                <a:spcPts val="1800"/>
              </a:lnSpc>
              <a:spcBef>
                <a:spcPts val="500"/>
              </a:spcBef>
              <a:buFont typeface="Arial" charset="0"/>
              <a:buChar char="•"/>
              <a:defRPr sz="1400" kern="1200">
                <a:solidFill>
                  <a:srgbClr val="000000"/>
                </a:solidFill>
                <a:latin typeface="+mj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/>
              <a:t>Classes abstraites</a:t>
            </a:r>
          </a:p>
          <a:p>
            <a:r>
              <a:rPr lang="fr-FR" sz="1800">
                <a:solidFill>
                  <a:srgbClr val="000000"/>
                </a:solidFill>
                <a:ea typeface="+mn-lt"/>
                <a:cs typeface="+mn-lt"/>
              </a:rPr>
              <a:t>Classe concrètes:</a:t>
            </a:r>
            <a:endParaRPr lang="fr-FR"/>
          </a:p>
          <a:p>
            <a:pPr marL="285750" indent="-285750">
              <a:buChar char="•"/>
            </a:pPr>
            <a:r>
              <a:rPr lang="fr-FR" sz="1800" b="0">
                <a:solidFill>
                  <a:srgbClr val="000000"/>
                </a:solidFill>
                <a:ea typeface="+mn-lt"/>
                <a:cs typeface="+mn-lt"/>
              </a:rPr>
              <a:t>Les classes filles peuvent redéfinir les méthodes ou non</a:t>
            </a:r>
            <a:endParaRPr lang="fr-FR"/>
          </a:p>
          <a:p>
            <a:r>
              <a:rPr lang="fr-FR" sz="1800">
                <a:solidFill>
                  <a:srgbClr val="000000"/>
                </a:solidFill>
                <a:ea typeface="+mn-lt"/>
                <a:cs typeface="+mn-lt"/>
              </a:rPr>
              <a:t>Classe abstraite :</a:t>
            </a:r>
            <a:endParaRPr lang="fr-FR"/>
          </a:p>
          <a:p>
            <a:pPr marL="285750" indent="-285750">
              <a:buChar char="•"/>
            </a:pPr>
            <a:r>
              <a:rPr lang="fr-FR" sz="1800" b="0">
                <a:solidFill>
                  <a:srgbClr val="000000"/>
                </a:solidFill>
                <a:ea typeface="+mn-lt"/>
                <a:cs typeface="+mn-lt"/>
              </a:rPr>
              <a:t>Les classes filles DOIVENT implémenter toutes les méthodes abstraites</a:t>
            </a:r>
            <a:endParaRPr lang="fr-FR"/>
          </a:p>
          <a:p>
            <a:endParaRPr lang="fr-FR" sz="1800" b="0">
              <a:solidFill>
                <a:srgbClr val="000000"/>
              </a:solidFill>
              <a:ea typeface="Calibri"/>
              <a:cs typeface="Calibri"/>
            </a:endParaRPr>
          </a:p>
          <a:p>
            <a:endParaRPr lang="fr-FR" sz="1800" b="0">
              <a:solidFill>
                <a:srgbClr val="000000"/>
              </a:solidFill>
              <a:ea typeface="+mn-lt"/>
              <a:cs typeface="+mn-lt"/>
            </a:endParaRPr>
          </a:p>
          <a:p>
            <a:endParaRPr lang="fr-FR">
              <a:solidFill>
                <a:srgbClr val="586CDC"/>
              </a:solidFill>
              <a:latin typeface="Calibri"/>
              <a:ea typeface="Calibri"/>
              <a:cs typeface="Calibri"/>
            </a:endParaRPr>
          </a:p>
          <a:p>
            <a:endParaRPr lang="fr-FR" sz="1600">
              <a:solidFill>
                <a:srgbClr val="000000"/>
              </a:solidFill>
              <a:latin typeface="Calibri Light"/>
              <a:ea typeface="Calibri Light"/>
              <a:cs typeface="Calibri Light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B477622C-2CDB-E559-AEE3-D8266FCEDC59}"/>
              </a:ext>
            </a:extLst>
          </p:cNvPr>
          <p:cNvSpPr txBox="1"/>
          <p:nvPr/>
        </p:nvSpPr>
        <p:spPr>
          <a:xfrm>
            <a:off x="6096000" y="2679700"/>
            <a:ext cx="5803900" cy="203132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/>
              <a:t>public class Chien extends Animal {</a:t>
            </a:r>
            <a:endParaRPr lang="fr-FR"/>
          </a:p>
          <a:p>
            <a:r>
              <a:rPr lang="en-US"/>
              <a:t> // OBLIGATOIRE - doit </a:t>
            </a:r>
            <a:r>
              <a:rPr lang="en-US" err="1"/>
              <a:t>implémenter</a:t>
            </a:r>
            <a:r>
              <a:rPr lang="en-US"/>
              <a:t> la </a:t>
            </a:r>
            <a:r>
              <a:rPr lang="en-US" err="1"/>
              <a:t>méthode</a:t>
            </a:r>
            <a:r>
              <a:rPr lang="en-US"/>
              <a:t> </a:t>
            </a:r>
            <a:r>
              <a:rPr lang="en-US" err="1"/>
              <a:t>abstraite</a:t>
            </a:r>
            <a:r>
              <a:rPr lang="en-US"/>
              <a:t> @Override </a:t>
            </a:r>
          </a:p>
          <a:p>
            <a:r>
              <a:rPr lang="en-US"/>
              <a:t> public void </a:t>
            </a:r>
            <a:r>
              <a:rPr lang="en-US" err="1"/>
              <a:t>faireDuBruit</a:t>
            </a:r>
            <a:r>
              <a:rPr lang="en-US"/>
              <a:t>() { </a:t>
            </a:r>
          </a:p>
          <a:p>
            <a:r>
              <a:rPr lang="en-US"/>
              <a:t>  </a:t>
            </a:r>
            <a:r>
              <a:rPr lang="en-US" err="1"/>
              <a:t>System.out.println</a:t>
            </a:r>
            <a:r>
              <a:rPr lang="en-US"/>
              <a:t>("Woof!"); </a:t>
            </a:r>
          </a:p>
          <a:p>
            <a:r>
              <a:rPr lang="en-US"/>
              <a:t> }</a:t>
            </a:r>
            <a:endParaRPr lang="en-US">
              <a:ea typeface="Calibri"/>
              <a:cs typeface="Calibri"/>
            </a:endParaRPr>
          </a:p>
          <a:p>
            <a:r>
              <a:rPr lang="en-US"/>
              <a:t> }</a:t>
            </a:r>
            <a:endParaRPr lang="en-US">
              <a:ea typeface="Calibri"/>
              <a:cs typeface="Calibri"/>
            </a:endParaRPr>
          </a:p>
        </p:txBody>
      </p:sp>
      <p:sp>
        <p:nvSpPr>
          <p:cNvPr id="8" name="Titre 2">
            <a:extLst>
              <a:ext uri="{FF2B5EF4-FFF2-40B4-BE49-F238E27FC236}">
                <a16:creationId xmlns:a16="http://schemas.microsoft.com/office/drawing/2014/main" id="{4528CA14-2A5A-F199-1E87-17E5B98B71B8}"/>
              </a:ext>
            </a:extLst>
          </p:cNvPr>
          <p:cNvSpPr txBox="1">
            <a:spLocks/>
          </p:cNvSpPr>
          <p:nvPr/>
        </p:nvSpPr>
        <p:spPr>
          <a:xfrm>
            <a:off x="920150" y="517525"/>
            <a:ext cx="10649549" cy="1325563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700" b="1" kern="1200">
                <a:solidFill>
                  <a:schemeClr val="tx1"/>
                </a:solidFill>
                <a:latin typeface="+mn-lt"/>
                <a:ea typeface="+mj-ea"/>
                <a:cs typeface="+mj-cs"/>
              </a:defRPr>
            </a:lvl1pPr>
          </a:lstStyle>
          <a:p>
            <a:r>
              <a:rPr lang="fr-FR">
                <a:ea typeface="Calibri"/>
                <a:cs typeface="Calibri"/>
              </a:rPr>
              <a:t>Polymorphisme avancé, interfaces et classes abstraites</a:t>
            </a:r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060543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27DB6B2-EAD6-0CF5-903D-EC2E42CDFA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67BC3B60-65F2-1CED-DF1D-EF975FEECE6B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r>
              <a:rPr lang="fr-FR"/>
              <a:t>Programmation orientée objet</a:t>
            </a:r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3FBC5B95-6CAC-F4BD-80EA-FDA0DFD799A9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>
          <a:xfrm>
            <a:off x="767751" y="6356350"/>
            <a:ext cx="362698" cy="365125"/>
          </a:xfrm>
        </p:spPr>
        <p:txBody>
          <a:bodyPr/>
          <a:lstStyle/>
          <a:p>
            <a:fld id="{FEC3A539-CEB8-AE4B-BB83-0A7D7F63FFAA}" type="slidenum">
              <a:rPr lang="fr-FR" smtClean="0"/>
              <a:pPr/>
              <a:t>101</a:t>
            </a:fld>
            <a:endParaRPr lang="fr-FR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036BE6F9-3256-E2FB-2A50-2C179CE265E0}"/>
              </a:ext>
            </a:extLst>
          </p:cNvPr>
          <p:cNvSpPr/>
          <p:nvPr/>
        </p:nvSpPr>
        <p:spPr>
          <a:xfrm>
            <a:off x="605440" y="5434395"/>
            <a:ext cx="1333500" cy="457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Titre 2">
            <a:extLst>
              <a:ext uri="{FF2B5EF4-FFF2-40B4-BE49-F238E27FC236}">
                <a16:creationId xmlns:a16="http://schemas.microsoft.com/office/drawing/2014/main" id="{25877A0C-77A0-17BF-5A56-7B9109B8E2AC}"/>
              </a:ext>
            </a:extLst>
          </p:cNvPr>
          <p:cNvSpPr txBox="1">
            <a:spLocks/>
          </p:cNvSpPr>
          <p:nvPr/>
        </p:nvSpPr>
        <p:spPr>
          <a:xfrm>
            <a:off x="920150" y="517525"/>
            <a:ext cx="10649549" cy="1325563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700" b="1" kern="1200">
                <a:solidFill>
                  <a:schemeClr val="tx1"/>
                </a:solidFill>
                <a:latin typeface="+mn-lt"/>
                <a:ea typeface="+mj-ea"/>
                <a:cs typeface="+mj-cs"/>
              </a:defRPr>
            </a:lvl1pPr>
          </a:lstStyle>
          <a:p>
            <a:r>
              <a:rPr lang="fr-FR">
                <a:ea typeface="Calibri"/>
                <a:cs typeface="Calibri"/>
              </a:rPr>
              <a:t>Polymorphisme avancé, interfaces et classes abstraites</a:t>
            </a:r>
            <a:endParaRPr lang="fr-FR"/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EB6B64F2-7B5A-D36F-7DAD-BABF788809A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12655146"/>
              </p:ext>
            </p:extLst>
          </p:nvPr>
        </p:nvGraphicFramePr>
        <p:xfrm>
          <a:off x="0" y="1965960"/>
          <a:ext cx="12192000" cy="2560320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4064000">
                  <a:extLst>
                    <a:ext uri="{9D8B030D-6E8A-4147-A177-3AD203B41FA5}">
                      <a16:colId xmlns:a16="http://schemas.microsoft.com/office/drawing/2014/main" val="3886851145"/>
                    </a:ext>
                  </a:extLst>
                </a:gridCol>
                <a:gridCol w="4064000">
                  <a:extLst>
                    <a:ext uri="{9D8B030D-6E8A-4147-A177-3AD203B41FA5}">
                      <a16:colId xmlns:a16="http://schemas.microsoft.com/office/drawing/2014/main" val="2664712650"/>
                    </a:ext>
                  </a:extLst>
                </a:gridCol>
                <a:gridCol w="4064000">
                  <a:extLst>
                    <a:ext uri="{9D8B030D-6E8A-4147-A177-3AD203B41FA5}">
                      <a16:colId xmlns:a16="http://schemas.microsoft.com/office/drawing/2014/main" val="2843475008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fr-FR" u="sng"/>
                        <a:t>Aspect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fr-FR" u="sng"/>
                        <a:t>Interface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fr-FR" u="sng"/>
                        <a:t>Classe abstraite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6476683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fr-FR" b="1"/>
                        <a:t>Héritage multiple</a:t>
                      </a:r>
                      <a:endParaRPr lang="fr-FR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fr-FR"/>
                        <a:t>Oui (implémentation multiple)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fr-FR"/>
                        <a:t>Non (héritage simple)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202743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fr-FR" b="1"/>
                        <a:t>Constructeurs</a:t>
                      </a:r>
                      <a:endParaRPr lang="fr-FR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fr-FR"/>
                        <a:t>Interdits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fr-FR"/>
                        <a:t>Autorisés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582880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fr-FR" b="1"/>
                        <a:t>Attributs d'instance</a:t>
                      </a:r>
                      <a:endParaRPr lang="fr-FR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fr-FR"/>
                        <a:t>Interdits (seulement constantes)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fr-FR"/>
                        <a:t>Autorisés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744702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fr-FR" b="1"/>
                        <a:t>Méthodes concrètes</a:t>
                      </a:r>
                      <a:endParaRPr lang="fr-FR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fr-FR"/>
                        <a:t>Oui (depuis Java 8)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fr-FR"/>
                        <a:t>Oui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5476213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fr-FR" b="1"/>
                        <a:t>Visibilité des méthodes</a:t>
                      </a:r>
                      <a:endParaRPr lang="fr-FR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fr-FR"/>
                        <a:t>Public par défaut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fr-FR"/>
                        <a:t>Toutes visibilités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376669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fr-FR" b="1"/>
                        <a:t>Mots-clés</a:t>
                      </a:r>
                      <a:endParaRPr lang="fr-FR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fr-FR" err="1">
                          <a:latin typeface="Courier New"/>
                        </a:rPr>
                        <a:t>implements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fr-FR" err="1">
                          <a:latin typeface="Courier New"/>
                        </a:rPr>
                        <a:t>extends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4258082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95493626"/>
      </p:ext>
    </p:extLst>
  </p:cSld>
  <p:clrMapOvr>
    <a:masterClrMapping/>
  </p:clrMapOvr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A8D4009-12AC-93EC-C366-2D63F2E5359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DCDC0477-C936-E027-6451-B707AF635F21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r>
              <a:rPr lang="fr-FR"/>
              <a:t>Programmation orientée objet</a:t>
            </a:r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F2FBEC54-3056-F006-FAF1-5EA4FE349D73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>
          <a:xfrm>
            <a:off x="767751" y="6356350"/>
            <a:ext cx="362698" cy="365125"/>
          </a:xfrm>
        </p:spPr>
        <p:txBody>
          <a:bodyPr/>
          <a:lstStyle/>
          <a:p>
            <a:fld id="{FEC3A539-CEB8-AE4B-BB83-0A7D7F63FFAA}" type="slidenum">
              <a:rPr lang="fr-FR" smtClean="0"/>
              <a:pPr/>
              <a:t>102</a:t>
            </a:fld>
            <a:endParaRPr lang="fr-FR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9E7EF3BD-DF79-D2D0-27DC-468EEDAA1032}"/>
              </a:ext>
            </a:extLst>
          </p:cNvPr>
          <p:cNvSpPr/>
          <p:nvPr/>
        </p:nvSpPr>
        <p:spPr>
          <a:xfrm>
            <a:off x="605440" y="5434395"/>
            <a:ext cx="1333500" cy="457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Titre 2">
            <a:extLst>
              <a:ext uri="{FF2B5EF4-FFF2-40B4-BE49-F238E27FC236}">
                <a16:creationId xmlns:a16="http://schemas.microsoft.com/office/drawing/2014/main" id="{044258AB-0D51-F1DE-2790-3B31A846D7FF}"/>
              </a:ext>
            </a:extLst>
          </p:cNvPr>
          <p:cNvSpPr txBox="1">
            <a:spLocks/>
          </p:cNvSpPr>
          <p:nvPr/>
        </p:nvSpPr>
        <p:spPr>
          <a:xfrm>
            <a:off x="920150" y="517525"/>
            <a:ext cx="10649549" cy="1325563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700" b="1" kern="1200">
                <a:solidFill>
                  <a:schemeClr val="tx1"/>
                </a:solidFill>
                <a:latin typeface="+mn-lt"/>
                <a:ea typeface="+mj-ea"/>
                <a:cs typeface="+mj-cs"/>
              </a:defRPr>
            </a:lvl1pPr>
          </a:lstStyle>
          <a:p>
            <a:r>
              <a:rPr lang="fr-FR">
                <a:ea typeface="Calibri"/>
                <a:cs typeface="Calibri"/>
              </a:rPr>
              <a:t>Polymorphisme avancé, interfaces et classes abstraites</a:t>
            </a:r>
            <a:endParaRPr lang="fr-FR"/>
          </a:p>
        </p:txBody>
      </p:sp>
      <p:pic>
        <p:nvPicPr>
          <p:cNvPr id="2" name="Image 1" descr="Une image contenant texte, diagramme, Plan, Dessin technique&#10;&#10;Le contenu généré par l’IA peut être incorrect.">
            <a:extLst>
              <a:ext uri="{FF2B5EF4-FFF2-40B4-BE49-F238E27FC236}">
                <a16:creationId xmlns:a16="http://schemas.microsoft.com/office/drawing/2014/main" id="{CD8853AD-9514-EF03-0C73-B4AEAA47439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50" y="1719867"/>
            <a:ext cx="10656206" cy="4361693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BDCDFB88-349A-BAC2-06C0-5E7D71F2002B}"/>
              </a:ext>
            </a:extLst>
          </p:cNvPr>
          <p:cNvSpPr txBox="1"/>
          <p:nvPr/>
        </p:nvSpPr>
        <p:spPr>
          <a:xfrm>
            <a:off x="3628" y="6081787"/>
            <a:ext cx="5098748" cy="40011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fr-FR" sz="1000">
                <a:ea typeface="+mn-lt"/>
                <a:cs typeface="+mn-lt"/>
              </a:rPr>
              <a:t>https://zestedesavoir.com/tutoriels/646/apprenez-a-programmer-en-java/557_java-oriente-objet/2698_les-classes-abstraites-et-les-interfaces/</a:t>
            </a:r>
            <a:endParaRPr lang="fr-FR" sz="1000"/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CF77512B-158B-6125-D5BA-469698D7F703}"/>
              </a:ext>
            </a:extLst>
          </p:cNvPr>
          <p:cNvSpPr txBox="1"/>
          <p:nvPr/>
        </p:nvSpPr>
        <p:spPr>
          <a:xfrm>
            <a:off x="5702300" y="5282594"/>
            <a:ext cx="5597676" cy="127727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fr-FR" sz="1100" b="1">
                <a:solidFill>
                  <a:srgbClr val="532895"/>
                </a:solidFill>
                <a:latin typeface="Source Code Pro"/>
                <a:ea typeface="Source Code Pro"/>
              </a:rPr>
              <a:t>public</a:t>
            </a:r>
            <a:r>
              <a:rPr lang="fr-FR" sz="1100">
                <a:solidFill>
                  <a:srgbClr val="1C1C1C"/>
                </a:solidFill>
                <a:latin typeface="Source Code Pro"/>
                <a:ea typeface="Source Code Pro"/>
              </a:rPr>
              <a:t> </a:t>
            </a:r>
            <a:r>
              <a:rPr lang="fr-FR" sz="1100" b="1">
                <a:solidFill>
                  <a:srgbClr val="532895"/>
                </a:solidFill>
                <a:latin typeface="Source Code Pro"/>
                <a:ea typeface="Source Code Pro"/>
              </a:rPr>
              <a:t>class</a:t>
            </a:r>
            <a:r>
              <a:rPr lang="fr-FR" sz="1100">
                <a:solidFill>
                  <a:srgbClr val="1C1C1C"/>
                </a:solidFill>
                <a:latin typeface="Source Code Pro"/>
                <a:ea typeface="Source Code Pro"/>
              </a:rPr>
              <a:t> </a:t>
            </a:r>
            <a:r>
              <a:rPr lang="fr-FR" sz="1100">
                <a:solidFill>
                  <a:srgbClr val="084663"/>
                </a:solidFill>
                <a:latin typeface="Source Code Pro"/>
                <a:ea typeface="Source Code Pro"/>
              </a:rPr>
              <a:t>Marcher</a:t>
            </a:r>
            <a:r>
              <a:rPr lang="fr-FR" sz="1100">
                <a:solidFill>
                  <a:srgbClr val="1C1C1C"/>
                </a:solidFill>
                <a:latin typeface="Source Code Pro"/>
                <a:ea typeface="Source Code Pro"/>
              </a:rPr>
              <a:t> </a:t>
            </a:r>
            <a:r>
              <a:rPr lang="fr-FR" sz="1100" b="1" err="1">
                <a:solidFill>
                  <a:srgbClr val="532895"/>
                </a:solidFill>
                <a:latin typeface="Source Code Pro"/>
                <a:ea typeface="Source Code Pro"/>
              </a:rPr>
              <a:t>implements</a:t>
            </a:r>
            <a:r>
              <a:rPr lang="fr-FR" sz="1100">
                <a:solidFill>
                  <a:srgbClr val="1C1C1C"/>
                </a:solidFill>
                <a:latin typeface="Source Code Pro"/>
                <a:ea typeface="Source Code Pro"/>
              </a:rPr>
              <a:t> </a:t>
            </a:r>
            <a:r>
              <a:rPr lang="fr-FR" sz="1100" err="1">
                <a:solidFill>
                  <a:srgbClr val="084663"/>
                </a:solidFill>
                <a:latin typeface="Source Code Pro"/>
                <a:ea typeface="Source Code Pro"/>
              </a:rPr>
              <a:t>Deplacement</a:t>
            </a:r>
            <a:r>
              <a:rPr lang="fr-FR" sz="1100">
                <a:solidFill>
                  <a:srgbClr val="1C1C1C"/>
                </a:solidFill>
                <a:latin typeface="Source Code Pro"/>
                <a:ea typeface="Source Code Pro"/>
              </a:rPr>
              <a:t> {</a:t>
            </a:r>
            <a:endParaRPr lang="fr-FR">
              <a:solidFill>
                <a:srgbClr val="035077"/>
              </a:solidFill>
              <a:latin typeface="Calibri" panose="020F0502020204030204"/>
              <a:ea typeface="Calibri" panose="020F0502020204030204"/>
              <a:cs typeface="Calibri" panose="020F0502020204030204"/>
            </a:endParaRPr>
          </a:p>
          <a:p>
            <a:r>
              <a:rPr lang="fr-FR" sz="1100" b="1">
                <a:solidFill>
                  <a:srgbClr val="532895"/>
                </a:solidFill>
                <a:latin typeface="Source Code Pro"/>
                <a:ea typeface="Source Code Pro"/>
              </a:rPr>
              <a:t>public</a:t>
            </a:r>
            <a:r>
              <a:rPr lang="fr-FR" sz="1100">
                <a:solidFill>
                  <a:srgbClr val="1C1C1C"/>
                </a:solidFill>
                <a:latin typeface="Source Code Pro"/>
                <a:ea typeface="Source Code Pro"/>
              </a:rPr>
              <a:t> </a:t>
            </a:r>
            <a:r>
              <a:rPr lang="fr-FR" sz="1100" b="1" err="1">
                <a:solidFill>
                  <a:srgbClr val="532895"/>
                </a:solidFill>
                <a:latin typeface="Source Code Pro"/>
                <a:ea typeface="Source Code Pro"/>
              </a:rPr>
              <a:t>void</a:t>
            </a:r>
            <a:r>
              <a:rPr lang="fr-FR" sz="1100">
                <a:solidFill>
                  <a:srgbClr val="1C1C1C"/>
                </a:solidFill>
                <a:latin typeface="Source Code Pro"/>
                <a:ea typeface="Source Code Pro"/>
              </a:rPr>
              <a:t> </a:t>
            </a:r>
            <a:r>
              <a:rPr lang="fr-FR" sz="1100" err="1">
                <a:solidFill>
                  <a:srgbClr val="084663"/>
                </a:solidFill>
                <a:latin typeface="Source Code Pro"/>
                <a:ea typeface="Source Code Pro"/>
              </a:rPr>
              <a:t>deplacer</a:t>
            </a:r>
            <a:r>
              <a:rPr lang="fr-FR" sz="1100">
                <a:solidFill>
                  <a:srgbClr val="8E2C0B"/>
                </a:solidFill>
                <a:latin typeface="Source Code Pro"/>
                <a:ea typeface="Source Code Pro"/>
              </a:rPr>
              <a:t>()</a:t>
            </a:r>
            <a:r>
              <a:rPr lang="fr-FR" sz="1100">
                <a:solidFill>
                  <a:srgbClr val="1C1C1C"/>
                </a:solidFill>
                <a:latin typeface="Source Code Pro"/>
                <a:ea typeface="Source Code Pro"/>
              </a:rPr>
              <a:t> { </a:t>
            </a:r>
            <a:endParaRPr lang="fr-FR">
              <a:solidFill>
                <a:srgbClr val="035077"/>
              </a:solidFill>
              <a:latin typeface="Calibri" panose="020F0502020204030204"/>
              <a:ea typeface="Calibri"/>
              <a:cs typeface="Calibri"/>
            </a:endParaRPr>
          </a:p>
          <a:p>
            <a:r>
              <a:rPr lang="fr-FR" sz="1100" err="1">
                <a:solidFill>
                  <a:srgbClr val="1C1C1C"/>
                </a:solidFill>
                <a:latin typeface="Source Code Pro"/>
                <a:ea typeface="Source Code Pro"/>
              </a:rPr>
              <a:t>System.out.println</a:t>
            </a:r>
            <a:r>
              <a:rPr lang="fr-FR" sz="1100">
                <a:solidFill>
                  <a:srgbClr val="1C1C1C"/>
                </a:solidFill>
                <a:latin typeface="Source Code Pro"/>
                <a:ea typeface="Source Code Pro"/>
              </a:rPr>
              <a:t>(</a:t>
            </a:r>
            <a:r>
              <a:rPr lang="fr-FR" sz="1100" b="1">
                <a:solidFill>
                  <a:srgbClr val="517812"/>
                </a:solidFill>
                <a:latin typeface="Source Code Pro"/>
                <a:ea typeface="Source Code Pro"/>
              </a:rPr>
              <a:t>"Je me déplace en marchant."</a:t>
            </a:r>
            <a:r>
              <a:rPr lang="fr-FR" sz="1100">
                <a:solidFill>
                  <a:srgbClr val="1C1C1C"/>
                </a:solidFill>
                <a:latin typeface="Source Code Pro"/>
                <a:ea typeface="Source Code Pro"/>
              </a:rPr>
              <a:t>); }</a:t>
            </a:r>
            <a:endParaRPr lang="fr-FR">
              <a:solidFill>
                <a:srgbClr val="035077"/>
              </a:solidFill>
              <a:latin typeface="Calibri" panose="020F0502020204030204"/>
              <a:ea typeface="Calibri"/>
              <a:cs typeface="Calibri"/>
            </a:endParaRPr>
          </a:p>
          <a:p>
            <a:r>
              <a:rPr lang="fr-FR" sz="1100">
                <a:solidFill>
                  <a:srgbClr val="1C1C1C"/>
                </a:solidFill>
                <a:latin typeface="Source Code Pro"/>
                <a:ea typeface="Source Code Pro"/>
              </a:rPr>
              <a:t> }</a:t>
            </a:r>
            <a:endParaRPr lang="fr-FR">
              <a:ea typeface="Calibri"/>
              <a:cs typeface="Calibri"/>
            </a:endParaRPr>
          </a:p>
          <a:p>
            <a:endParaRPr lang="fr-FR" sz="1100" b="1">
              <a:solidFill>
                <a:srgbClr val="532895"/>
              </a:solidFill>
              <a:latin typeface="Source Code Pro"/>
              <a:ea typeface="Source Code Pro"/>
            </a:endParaRPr>
          </a:p>
          <a:p>
            <a:r>
              <a:rPr lang="fr-FR" sz="1100" b="1">
                <a:solidFill>
                  <a:srgbClr val="532895"/>
                </a:solidFill>
                <a:latin typeface="Source Code Pro"/>
                <a:ea typeface="Source Code Pro"/>
              </a:rPr>
              <a:t>public</a:t>
            </a:r>
            <a:r>
              <a:rPr lang="fr-FR" sz="1100">
                <a:solidFill>
                  <a:srgbClr val="1C1C1C"/>
                </a:solidFill>
                <a:latin typeface="Source Code Pro"/>
                <a:ea typeface="Source Code Pro"/>
              </a:rPr>
              <a:t> </a:t>
            </a:r>
            <a:r>
              <a:rPr lang="fr-FR" sz="1100" b="1">
                <a:solidFill>
                  <a:srgbClr val="532895"/>
                </a:solidFill>
                <a:latin typeface="Source Code Pro"/>
                <a:ea typeface="Source Code Pro"/>
              </a:rPr>
              <a:t>abstract</a:t>
            </a:r>
            <a:r>
              <a:rPr lang="fr-FR" sz="1100">
                <a:solidFill>
                  <a:srgbClr val="1C1C1C"/>
                </a:solidFill>
                <a:latin typeface="Source Code Pro"/>
                <a:ea typeface="Source Code Pro"/>
              </a:rPr>
              <a:t> </a:t>
            </a:r>
            <a:r>
              <a:rPr lang="fr-FR" sz="1100" b="1">
                <a:solidFill>
                  <a:srgbClr val="532895"/>
                </a:solidFill>
                <a:latin typeface="Source Code Pro"/>
                <a:ea typeface="Source Code Pro"/>
              </a:rPr>
              <a:t>class</a:t>
            </a:r>
            <a:r>
              <a:rPr lang="fr-FR" sz="1100">
                <a:solidFill>
                  <a:srgbClr val="1C1C1C"/>
                </a:solidFill>
                <a:latin typeface="Source Code Pro"/>
                <a:ea typeface="Source Code Pro"/>
              </a:rPr>
              <a:t> </a:t>
            </a:r>
            <a:r>
              <a:rPr lang="fr-FR" sz="1100">
                <a:solidFill>
                  <a:srgbClr val="084663"/>
                </a:solidFill>
                <a:latin typeface="Source Code Pro"/>
                <a:ea typeface="Source Code Pro"/>
              </a:rPr>
              <a:t>Personnage</a:t>
            </a:r>
            <a:r>
              <a:rPr lang="fr-FR" sz="1100">
                <a:solidFill>
                  <a:srgbClr val="1C1C1C"/>
                </a:solidFill>
                <a:latin typeface="Source Code Pro"/>
                <a:ea typeface="Source Code Pro"/>
              </a:rPr>
              <a:t> { </a:t>
            </a:r>
            <a:endParaRPr lang="fr-FR">
              <a:solidFill>
                <a:srgbClr val="035077"/>
              </a:solidFill>
              <a:latin typeface="Calibri" panose="020F0502020204030204"/>
              <a:ea typeface="Calibri"/>
              <a:cs typeface="Calibri"/>
            </a:endParaRPr>
          </a:p>
          <a:p>
            <a:r>
              <a:rPr lang="fr-FR" sz="1100" b="1" err="1">
                <a:solidFill>
                  <a:srgbClr val="532895"/>
                </a:solidFill>
                <a:latin typeface="Source Code Pro"/>
                <a:ea typeface="Source Code Pro"/>
              </a:rPr>
              <a:t>protected</a:t>
            </a:r>
            <a:r>
              <a:rPr lang="fr-FR" sz="1100">
                <a:solidFill>
                  <a:srgbClr val="1C1C1C"/>
                </a:solidFill>
                <a:latin typeface="Source Code Pro"/>
                <a:ea typeface="Source Code Pro"/>
              </a:rPr>
              <a:t> </a:t>
            </a:r>
            <a:r>
              <a:rPr lang="fr-FR" sz="1100" err="1">
                <a:solidFill>
                  <a:srgbClr val="1C1C1C"/>
                </a:solidFill>
                <a:latin typeface="Source Code Pro"/>
                <a:ea typeface="Source Code Pro"/>
              </a:rPr>
              <a:t>Deplacement</a:t>
            </a:r>
            <a:r>
              <a:rPr lang="fr-FR" sz="1100">
                <a:solidFill>
                  <a:srgbClr val="1C1C1C"/>
                </a:solidFill>
                <a:latin typeface="Source Code Pro"/>
                <a:ea typeface="Source Code Pro"/>
              </a:rPr>
              <a:t> </a:t>
            </a:r>
            <a:r>
              <a:rPr lang="fr-FR" sz="1100" err="1">
                <a:solidFill>
                  <a:srgbClr val="1C1C1C"/>
                </a:solidFill>
                <a:latin typeface="Source Code Pro"/>
                <a:ea typeface="Source Code Pro"/>
              </a:rPr>
              <a:t>deplacement</a:t>
            </a:r>
            <a:r>
              <a:rPr lang="fr-FR" sz="1100">
                <a:solidFill>
                  <a:srgbClr val="1C1C1C"/>
                </a:solidFill>
                <a:latin typeface="Source Code Pro"/>
                <a:ea typeface="Source Code Pro"/>
              </a:rPr>
              <a:t> = </a:t>
            </a:r>
            <a:r>
              <a:rPr lang="fr-FR" sz="1100" b="1">
                <a:solidFill>
                  <a:srgbClr val="532895"/>
                </a:solidFill>
                <a:latin typeface="Source Code Pro"/>
                <a:ea typeface="Source Code Pro"/>
              </a:rPr>
              <a:t>new</a:t>
            </a:r>
            <a:r>
              <a:rPr lang="fr-FR" sz="1100">
                <a:solidFill>
                  <a:srgbClr val="1C1C1C"/>
                </a:solidFill>
                <a:latin typeface="Source Code Pro"/>
                <a:ea typeface="Source Code Pro"/>
              </a:rPr>
              <a:t> Marcher(); }</a:t>
            </a:r>
            <a:endParaRPr lang="fr-FR"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233848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9F79D94A-6A1E-9AD0-C7D1-14E4D6249C22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r>
              <a:rPr lang="fr-FR"/>
              <a:t>Programmation orientée objet</a:t>
            </a:r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619E20B8-49F5-DEEE-7219-F694AB274E4B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>
          <a:xfrm>
            <a:off x="767751" y="6356350"/>
            <a:ext cx="353340" cy="365125"/>
          </a:xfrm>
        </p:spPr>
        <p:txBody>
          <a:bodyPr/>
          <a:lstStyle/>
          <a:p>
            <a:fld id="{FEC3A539-CEB8-AE4B-BB83-0A7D7F63FFAA}" type="slidenum">
              <a:rPr lang="fr-FR" smtClean="0"/>
              <a:pPr/>
              <a:t>103</a:t>
            </a:fld>
            <a:endParaRPr lang="fr-FR"/>
          </a:p>
        </p:txBody>
      </p:sp>
      <p:sp>
        <p:nvSpPr>
          <p:cNvPr id="9" name="Titre 2">
            <a:extLst>
              <a:ext uri="{FF2B5EF4-FFF2-40B4-BE49-F238E27FC236}">
                <a16:creationId xmlns:a16="http://schemas.microsoft.com/office/drawing/2014/main" id="{0A3156B7-B711-BDA2-4031-97E0378781C2}"/>
              </a:ext>
            </a:extLst>
          </p:cNvPr>
          <p:cNvSpPr txBox="1">
            <a:spLocks/>
          </p:cNvSpPr>
          <p:nvPr/>
        </p:nvSpPr>
        <p:spPr>
          <a:xfrm>
            <a:off x="920150" y="517525"/>
            <a:ext cx="10649549" cy="1325563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700" b="1" kern="1200">
                <a:solidFill>
                  <a:schemeClr val="tx1"/>
                </a:solidFill>
                <a:latin typeface="+mn-lt"/>
                <a:ea typeface="+mj-ea"/>
                <a:cs typeface="+mj-cs"/>
              </a:defRPr>
            </a:lvl1pPr>
          </a:lstStyle>
          <a:p>
            <a:r>
              <a:rPr lang="fr-FR">
                <a:ea typeface="Calibri"/>
                <a:cs typeface="Calibri"/>
              </a:rPr>
              <a:t>Polymorphisme avancé, interfaces et classes abstraites</a:t>
            </a:r>
            <a:endParaRPr lang="fr-FR"/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5FF402D5-A2BD-0449-C302-85D662277CF1}"/>
              </a:ext>
            </a:extLst>
          </p:cNvPr>
          <p:cNvSpPr txBox="1"/>
          <p:nvPr/>
        </p:nvSpPr>
        <p:spPr>
          <a:xfrm>
            <a:off x="769930" y="1712064"/>
            <a:ext cx="9627936" cy="64633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fr-FR" b="1">
                <a:solidFill>
                  <a:srgbClr val="141413"/>
                </a:solidFill>
                <a:ea typeface="+mn-lt"/>
                <a:cs typeface="+mn-lt"/>
              </a:rPr>
              <a:t>Pourquoi le polymorphisme est-il considéré comme un pilier de la POO ?</a:t>
            </a:r>
            <a:r>
              <a:rPr lang="fr-FR">
                <a:solidFill>
                  <a:srgbClr val="141413"/>
                </a:solidFill>
                <a:ea typeface="+mn-lt"/>
                <a:cs typeface="+mn-lt"/>
              </a:rPr>
              <a:t> </a:t>
            </a:r>
            <a:endParaRPr lang="fr-FR">
              <a:solidFill>
                <a:srgbClr val="035077"/>
              </a:solidFill>
              <a:ea typeface="+mn-lt"/>
              <a:cs typeface="+mn-lt"/>
            </a:endParaRPr>
          </a:p>
          <a:p>
            <a:r>
              <a:rPr lang="fr-FR">
                <a:solidFill>
                  <a:srgbClr val="141413"/>
                </a:solidFill>
                <a:ea typeface="+mn-lt"/>
                <a:cs typeface="+mn-lt"/>
              </a:rPr>
              <a:t>Donnez un exemple où son absence rendrait le code significativement plus complexe.</a:t>
            </a:r>
            <a:endParaRPr lang="fr-FR">
              <a:ea typeface="Calibri"/>
              <a:cs typeface="Calibri"/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2CD04BCB-AD6E-37F1-2A1A-709CD1451F12}"/>
              </a:ext>
            </a:extLst>
          </p:cNvPr>
          <p:cNvSpPr txBox="1"/>
          <p:nvPr/>
        </p:nvSpPr>
        <p:spPr>
          <a:xfrm>
            <a:off x="924686" y="2537960"/>
            <a:ext cx="9734884" cy="369331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fr-FR">
                <a:ea typeface="+mn-lt"/>
                <a:cs typeface="+mn-lt"/>
              </a:rPr>
              <a:t>Le polymorphisme est considéré comme un pilier de la POO car il permet d'écrire du code qui fonctionne avec des objets de types différents de manière uniforme, sans avoir à connaître leur type spécifique au moment de la compilation.</a:t>
            </a:r>
            <a:endParaRPr lang="fr-FR"/>
          </a:p>
          <a:p>
            <a:endParaRPr lang="fr-FR"/>
          </a:p>
          <a:p>
            <a:endParaRPr lang="fr-FR">
              <a:ea typeface="Calibri" panose="020F0502020204030204"/>
              <a:cs typeface="Calibri" panose="020F0502020204030204"/>
            </a:endParaRPr>
          </a:p>
          <a:p>
            <a:r>
              <a:rPr lang="fr-FR">
                <a:ea typeface="+mn-lt"/>
                <a:cs typeface="+mn-lt"/>
              </a:rPr>
              <a:t>Le polymorphisme résout un problème majeur : comment traiter différents types d'objets de la même façon quand ils partagent un comportement commun ? Il permet de :</a:t>
            </a:r>
            <a:endParaRPr lang="fr-FR"/>
          </a:p>
          <a:p>
            <a:endParaRPr lang="fr-FR">
              <a:ea typeface="+mn-lt"/>
              <a:cs typeface="+mn-lt"/>
            </a:endParaRPr>
          </a:p>
          <a:p>
            <a:pPr marL="285750" indent="-285750">
              <a:buFont typeface="Arial"/>
              <a:buChar char="•"/>
            </a:pPr>
            <a:r>
              <a:rPr lang="fr-FR" b="1">
                <a:ea typeface="+mn-lt"/>
                <a:cs typeface="+mn-lt"/>
              </a:rPr>
              <a:t>Réduire le couplage</a:t>
            </a:r>
            <a:r>
              <a:rPr lang="fr-FR">
                <a:ea typeface="+mn-lt"/>
                <a:cs typeface="+mn-lt"/>
              </a:rPr>
              <a:t> entre les composants (Le couplage mesure à quel point une classe connaît les détails internes d'une autre classe. Plus une classe en "sait" sur une autre, plus elles sont couplées.)</a:t>
            </a:r>
            <a:endParaRPr lang="fr-FR"/>
          </a:p>
          <a:p>
            <a:pPr marL="285750" indent="-285750">
              <a:buFont typeface="Arial"/>
              <a:buChar char="•"/>
            </a:pPr>
            <a:r>
              <a:rPr lang="fr-FR" b="1">
                <a:ea typeface="+mn-lt"/>
                <a:cs typeface="+mn-lt"/>
              </a:rPr>
              <a:t>Faciliter l'extensibilité</a:t>
            </a:r>
            <a:r>
              <a:rPr lang="fr-FR">
                <a:ea typeface="+mn-lt"/>
                <a:cs typeface="+mn-lt"/>
              </a:rPr>
              <a:t> du code</a:t>
            </a:r>
            <a:endParaRPr lang="fr-FR"/>
          </a:p>
          <a:p>
            <a:pPr marL="285750" indent="-285750">
              <a:buFont typeface="Arial"/>
              <a:buChar char="•"/>
            </a:pPr>
            <a:r>
              <a:rPr lang="fr-FR" b="1">
                <a:ea typeface="+mn-lt"/>
                <a:cs typeface="+mn-lt"/>
              </a:rPr>
              <a:t>Éliminer les structures conditionnelles</a:t>
            </a:r>
            <a:r>
              <a:rPr lang="fr-FR">
                <a:ea typeface="+mn-lt"/>
                <a:cs typeface="+mn-lt"/>
              </a:rPr>
              <a:t> complexes basées sur les types</a:t>
            </a:r>
            <a:endParaRPr lang="fr-FR"/>
          </a:p>
          <a:p>
            <a:pPr algn="l"/>
            <a:endParaRPr lang="fr-FR">
              <a:ea typeface="Calibri"/>
              <a:cs typeface="Calibri"/>
            </a:endParaRPr>
          </a:p>
        </p:txBody>
      </p:sp>
      <p:pic>
        <p:nvPicPr>
          <p:cNvPr id="12" name="Image 11" descr="https://sdmntprukwest.oaiusercontent.com/files/00000000-66f8-6243-8a7f-0d4c33dd4d1f/raw?se=2025-08-22T14%3A05%3A25Z&amp;sp=r&amp;sv=2024-08-04&amp;sr=b&amp;scid=4c8859e8-e7e4-51d5-ba56-da9fc6fa30da&amp;skoid=d9a3f0e9-8380-4267-a144-3f27388a5c5d&amp;sktid=a48cca56-e6da-484e-a814-9c849652bcb3&amp;skt=2025-08-22T13%3A59%3A08Z&amp;ske=2025-08-23T13%3A59%3A08Z&amp;sks=b&amp;skv=2024-08-04&amp;sig=IHVqp4oPMu8aVftgrhtzYFYBQeGaFr5DsMCojipVL6Q%3D">
            <a:extLst>
              <a:ext uri="{FF2B5EF4-FFF2-40B4-BE49-F238E27FC236}">
                <a16:creationId xmlns:a16="http://schemas.microsoft.com/office/drawing/2014/main" id="{16816B81-EC02-1B1B-5A27-D3A5CA877C2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02623" y="2358357"/>
            <a:ext cx="3944017" cy="3117181"/>
          </a:xfrm>
          <a:prstGeom prst="rect">
            <a:avLst/>
          </a:prstGeom>
        </p:spPr>
      </p:pic>
      <p:sp>
        <p:nvSpPr>
          <p:cNvPr id="13" name="ZoneTexte 12">
            <a:extLst>
              <a:ext uri="{FF2B5EF4-FFF2-40B4-BE49-F238E27FC236}">
                <a16:creationId xmlns:a16="http://schemas.microsoft.com/office/drawing/2014/main" id="{AC3506F8-4BF2-3673-1DDD-023E1CFE5175}"/>
              </a:ext>
            </a:extLst>
          </p:cNvPr>
          <p:cNvSpPr txBox="1"/>
          <p:nvPr/>
        </p:nvSpPr>
        <p:spPr>
          <a:xfrm>
            <a:off x="4894427" y="5491475"/>
            <a:ext cx="1379622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fr-FR">
                <a:ea typeface="Calibri"/>
                <a:cs typeface="Calibri"/>
              </a:rPr>
              <a:t>C'est à vous!</a:t>
            </a:r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416095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3" grpId="0"/>
    </p:bldLst>
  </p:timing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FC457A8E-4F48-16C6-90BA-AADB0BC37D29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r>
              <a:rPr lang="fr-FR"/>
              <a:t>Programmation orientée objet</a:t>
            </a:r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76C3914C-0220-2321-A1FA-EEEF64760A0A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>
          <a:xfrm>
            <a:off x="700909" y="6356350"/>
            <a:ext cx="433550" cy="365125"/>
          </a:xfrm>
        </p:spPr>
        <p:txBody>
          <a:bodyPr/>
          <a:lstStyle/>
          <a:p>
            <a:fld id="{FEC3A539-CEB8-AE4B-BB83-0A7D7F63FFAA}" type="slidenum">
              <a:rPr lang="fr-FR" smtClean="0"/>
              <a:pPr/>
              <a:t>104</a:t>
            </a:fld>
            <a:endParaRPr lang="fr-FR"/>
          </a:p>
        </p:txBody>
      </p:sp>
      <p:sp>
        <p:nvSpPr>
          <p:cNvPr id="9" name="Titre 2">
            <a:extLst>
              <a:ext uri="{FF2B5EF4-FFF2-40B4-BE49-F238E27FC236}">
                <a16:creationId xmlns:a16="http://schemas.microsoft.com/office/drawing/2014/main" id="{1122CE90-2C92-DDDF-92D3-E9A7592B47D0}"/>
              </a:ext>
            </a:extLst>
          </p:cNvPr>
          <p:cNvSpPr txBox="1">
            <a:spLocks/>
          </p:cNvSpPr>
          <p:nvPr/>
        </p:nvSpPr>
        <p:spPr>
          <a:xfrm>
            <a:off x="920150" y="517525"/>
            <a:ext cx="10649549" cy="1325563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700" b="1" kern="1200">
                <a:solidFill>
                  <a:schemeClr val="tx1"/>
                </a:solidFill>
                <a:latin typeface="+mn-lt"/>
                <a:ea typeface="+mj-ea"/>
                <a:cs typeface="+mj-cs"/>
              </a:defRPr>
            </a:lvl1pPr>
          </a:lstStyle>
          <a:p>
            <a:r>
              <a:rPr lang="fr-FR">
                <a:ea typeface="Calibri"/>
                <a:cs typeface="Calibri"/>
              </a:rPr>
              <a:t>Polymorphisme avancé, interfaces et classes abstraites</a:t>
            </a:r>
            <a:endParaRPr lang="fr-FR"/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B7C7BC55-6AD0-4D35-06FA-1E177FE0BB80}"/>
              </a:ext>
            </a:extLst>
          </p:cNvPr>
          <p:cNvSpPr txBox="1"/>
          <p:nvPr/>
        </p:nvSpPr>
        <p:spPr>
          <a:xfrm>
            <a:off x="217973" y="1601717"/>
            <a:ext cx="6713621" cy="458587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fr-FR" sz="1400">
                <a:ea typeface="+mn-lt"/>
                <a:cs typeface="+mn-lt"/>
              </a:rPr>
              <a:t>public class Forme {</a:t>
            </a:r>
            <a:endParaRPr lang="fr-FR" sz="1400">
              <a:ea typeface="Calibri"/>
              <a:cs typeface="Calibri"/>
            </a:endParaRPr>
          </a:p>
          <a:p>
            <a:r>
              <a:rPr lang="fr-FR" sz="1400">
                <a:ea typeface="+mn-lt"/>
                <a:cs typeface="+mn-lt"/>
              </a:rPr>
              <a:t>    public </a:t>
            </a:r>
            <a:r>
              <a:rPr lang="fr-FR" sz="1400" err="1">
                <a:ea typeface="+mn-lt"/>
                <a:cs typeface="+mn-lt"/>
              </a:rPr>
              <a:t>enum</a:t>
            </a:r>
            <a:r>
              <a:rPr lang="fr-FR" sz="1400">
                <a:ea typeface="+mn-lt"/>
                <a:cs typeface="+mn-lt"/>
              </a:rPr>
              <a:t> </a:t>
            </a:r>
            <a:r>
              <a:rPr lang="fr-FR" sz="1400" err="1">
                <a:ea typeface="+mn-lt"/>
                <a:cs typeface="+mn-lt"/>
              </a:rPr>
              <a:t>TypeForme</a:t>
            </a:r>
            <a:r>
              <a:rPr lang="fr-FR" sz="1400">
                <a:ea typeface="+mn-lt"/>
                <a:cs typeface="+mn-lt"/>
              </a:rPr>
              <a:t> {</a:t>
            </a:r>
            <a:endParaRPr lang="fr-FR" sz="1400">
              <a:ea typeface="Calibri"/>
              <a:cs typeface="Calibri"/>
            </a:endParaRPr>
          </a:p>
          <a:p>
            <a:r>
              <a:rPr lang="fr-FR" sz="1400">
                <a:ea typeface="+mn-lt"/>
                <a:cs typeface="+mn-lt"/>
              </a:rPr>
              <a:t>        CERCLE, RECTANGLE, TRIANGLE</a:t>
            </a:r>
            <a:endParaRPr lang="fr-FR" sz="1400">
              <a:ea typeface="Calibri"/>
              <a:cs typeface="Calibri"/>
            </a:endParaRPr>
          </a:p>
          <a:p>
            <a:r>
              <a:rPr lang="fr-FR" sz="1400">
                <a:ea typeface="+mn-lt"/>
                <a:cs typeface="+mn-lt"/>
              </a:rPr>
              <a:t>    }</a:t>
            </a:r>
            <a:endParaRPr lang="fr-FR" sz="1400">
              <a:ea typeface="Calibri"/>
              <a:cs typeface="Calibri"/>
            </a:endParaRPr>
          </a:p>
          <a:p>
            <a:r>
              <a:rPr lang="fr-FR" sz="1400">
                <a:ea typeface="+mn-lt"/>
                <a:cs typeface="+mn-lt"/>
              </a:rPr>
              <a:t>    </a:t>
            </a:r>
            <a:endParaRPr lang="fr-FR" sz="1400">
              <a:ea typeface="Calibri"/>
              <a:cs typeface="Calibri"/>
            </a:endParaRPr>
          </a:p>
          <a:p>
            <a:r>
              <a:rPr lang="fr-FR" sz="1400">
                <a:ea typeface="+mn-lt"/>
                <a:cs typeface="+mn-lt"/>
              </a:rPr>
              <a:t>    </a:t>
            </a:r>
            <a:r>
              <a:rPr lang="fr-FR" sz="1400" err="1">
                <a:ea typeface="+mn-lt"/>
                <a:cs typeface="+mn-lt"/>
              </a:rPr>
              <a:t>private</a:t>
            </a:r>
            <a:r>
              <a:rPr lang="fr-FR" sz="1400">
                <a:ea typeface="+mn-lt"/>
                <a:cs typeface="+mn-lt"/>
              </a:rPr>
              <a:t> </a:t>
            </a:r>
            <a:r>
              <a:rPr lang="fr-FR" sz="1400" err="1">
                <a:ea typeface="+mn-lt"/>
                <a:cs typeface="+mn-lt"/>
              </a:rPr>
              <a:t>TypeForme</a:t>
            </a:r>
            <a:r>
              <a:rPr lang="fr-FR" sz="1400">
                <a:ea typeface="+mn-lt"/>
                <a:cs typeface="+mn-lt"/>
              </a:rPr>
              <a:t> type;</a:t>
            </a:r>
            <a:endParaRPr lang="fr-FR" sz="1400">
              <a:ea typeface="Calibri"/>
              <a:cs typeface="Calibri"/>
            </a:endParaRPr>
          </a:p>
          <a:p>
            <a:r>
              <a:rPr lang="fr-FR" sz="1400">
                <a:ea typeface="+mn-lt"/>
                <a:cs typeface="+mn-lt"/>
              </a:rPr>
              <a:t>    </a:t>
            </a:r>
            <a:r>
              <a:rPr lang="fr-FR" sz="1400" err="1">
                <a:ea typeface="+mn-lt"/>
                <a:cs typeface="+mn-lt"/>
              </a:rPr>
              <a:t>private</a:t>
            </a:r>
            <a:r>
              <a:rPr lang="fr-FR" sz="1400">
                <a:ea typeface="+mn-lt"/>
                <a:cs typeface="+mn-lt"/>
              </a:rPr>
              <a:t> double param1, param2;</a:t>
            </a:r>
            <a:endParaRPr lang="fr-FR" sz="1400">
              <a:ea typeface="Calibri"/>
              <a:cs typeface="Calibri"/>
            </a:endParaRPr>
          </a:p>
          <a:p>
            <a:r>
              <a:rPr lang="fr-FR" sz="1400">
                <a:ea typeface="+mn-lt"/>
                <a:cs typeface="+mn-lt"/>
              </a:rPr>
              <a:t>    </a:t>
            </a:r>
            <a:endParaRPr lang="fr-FR" sz="1400">
              <a:ea typeface="Calibri"/>
              <a:cs typeface="Calibri"/>
            </a:endParaRPr>
          </a:p>
          <a:p>
            <a:r>
              <a:rPr lang="fr-FR" sz="1400">
                <a:ea typeface="+mn-lt"/>
                <a:cs typeface="+mn-lt"/>
              </a:rPr>
              <a:t>    public Forme(</a:t>
            </a:r>
            <a:r>
              <a:rPr lang="fr-FR" sz="1400" err="1">
                <a:ea typeface="+mn-lt"/>
                <a:cs typeface="+mn-lt"/>
              </a:rPr>
              <a:t>TypeForme</a:t>
            </a:r>
            <a:r>
              <a:rPr lang="fr-FR" sz="1400">
                <a:ea typeface="+mn-lt"/>
                <a:cs typeface="+mn-lt"/>
              </a:rPr>
              <a:t> type, double param1, double param2) {</a:t>
            </a:r>
            <a:endParaRPr lang="fr-FR" sz="1400">
              <a:ea typeface="Calibri"/>
              <a:cs typeface="Calibri"/>
            </a:endParaRPr>
          </a:p>
          <a:p>
            <a:r>
              <a:rPr lang="fr-FR" sz="1400">
                <a:ea typeface="+mn-lt"/>
                <a:cs typeface="+mn-lt"/>
              </a:rPr>
              <a:t>        </a:t>
            </a:r>
            <a:r>
              <a:rPr lang="fr-FR" sz="1400" err="1">
                <a:ea typeface="+mn-lt"/>
                <a:cs typeface="+mn-lt"/>
              </a:rPr>
              <a:t>this.type</a:t>
            </a:r>
            <a:r>
              <a:rPr lang="fr-FR" sz="1400">
                <a:ea typeface="+mn-lt"/>
                <a:cs typeface="+mn-lt"/>
              </a:rPr>
              <a:t> = type;</a:t>
            </a:r>
            <a:endParaRPr lang="fr-FR" sz="1400">
              <a:ea typeface="Calibri"/>
              <a:cs typeface="Calibri"/>
            </a:endParaRPr>
          </a:p>
          <a:p>
            <a:r>
              <a:rPr lang="fr-FR" sz="1400">
                <a:ea typeface="+mn-lt"/>
                <a:cs typeface="+mn-lt"/>
              </a:rPr>
              <a:t>        this.param1 = param1;</a:t>
            </a:r>
            <a:endParaRPr lang="fr-FR" sz="1400">
              <a:ea typeface="Calibri"/>
              <a:cs typeface="Calibri"/>
            </a:endParaRPr>
          </a:p>
          <a:p>
            <a:r>
              <a:rPr lang="fr-FR" sz="1400">
                <a:ea typeface="+mn-lt"/>
                <a:cs typeface="+mn-lt"/>
              </a:rPr>
              <a:t>        this.param2 = param2;</a:t>
            </a:r>
            <a:endParaRPr lang="fr-FR" sz="1400">
              <a:ea typeface="Calibri"/>
              <a:cs typeface="Calibri"/>
            </a:endParaRPr>
          </a:p>
          <a:p>
            <a:r>
              <a:rPr lang="fr-FR" sz="1400">
                <a:ea typeface="+mn-lt"/>
                <a:cs typeface="+mn-lt"/>
              </a:rPr>
              <a:t>    }</a:t>
            </a:r>
            <a:endParaRPr lang="fr-FR" sz="1400">
              <a:ea typeface="Calibri"/>
              <a:cs typeface="Calibri"/>
            </a:endParaRPr>
          </a:p>
          <a:p>
            <a:r>
              <a:rPr lang="fr-FR" sz="1400">
                <a:ea typeface="+mn-lt"/>
                <a:cs typeface="+mn-lt"/>
              </a:rPr>
              <a:t>    </a:t>
            </a:r>
            <a:endParaRPr lang="fr-FR" sz="1400">
              <a:ea typeface="Calibri"/>
              <a:cs typeface="Calibri"/>
            </a:endParaRPr>
          </a:p>
          <a:p>
            <a:r>
              <a:rPr lang="fr-FR" sz="1400">
                <a:ea typeface="+mn-lt"/>
                <a:cs typeface="+mn-lt"/>
              </a:rPr>
              <a:t>    public </a:t>
            </a:r>
            <a:r>
              <a:rPr lang="fr-FR" sz="1400" err="1">
                <a:ea typeface="+mn-lt"/>
                <a:cs typeface="+mn-lt"/>
              </a:rPr>
              <a:t>TypeForme</a:t>
            </a:r>
            <a:r>
              <a:rPr lang="fr-FR" sz="1400">
                <a:ea typeface="+mn-lt"/>
                <a:cs typeface="+mn-lt"/>
              </a:rPr>
              <a:t> </a:t>
            </a:r>
            <a:r>
              <a:rPr lang="fr-FR" sz="1400" err="1">
                <a:ea typeface="+mn-lt"/>
                <a:cs typeface="+mn-lt"/>
              </a:rPr>
              <a:t>getType</a:t>
            </a:r>
            <a:r>
              <a:rPr lang="fr-FR" sz="1400">
                <a:ea typeface="+mn-lt"/>
                <a:cs typeface="+mn-lt"/>
              </a:rPr>
              <a:t>() { return type; }</a:t>
            </a:r>
            <a:endParaRPr lang="fr-FR" sz="1400">
              <a:ea typeface="Calibri"/>
              <a:cs typeface="Calibri"/>
            </a:endParaRPr>
          </a:p>
          <a:p>
            <a:r>
              <a:rPr lang="fr-FR" sz="1400">
                <a:ea typeface="+mn-lt"/>
                <a:cs typeface="+mn-lt"/>
              </a:rPr>
              <a:t>    public double getParam1() { return param1; }</a:t>
            </a:r>
            <a:endParaRPr lang="fr-FR" sz="1400">
              <a:ea typeface="Calibri"/>
              <a:cs typeface="Calibri"/>
            </a:endParaRPr>
          </a:p>
          <a:p>
            <a:r>
              <a:rPr lang="fr-FR" sz="1400">
                <a:ea typeface="+mn-lt"/>
                <a:cs typeface="+mn-lt"/>
              </a:rPr>
              <a:t>    public double getParam2() { return param2; }</a:t>
            </a:r>
            <a:endParaRPr lang="fr-FR" sz="1400"/>
          </a:p>
          <a:p>
            <a:r>
              <a:rPr lang="fr-FR">
                <a:ea typeface="+mn-lt"/>
                <a:cs typeface="+mn-lt"/>
              </a:rPr>
              <a:t>}</a:t>
            </a:r>
            <a:endParaRPr lang="fr-FR"/>
          </a:p>
          <a:p>
            <a:endParaRPr lang="fr-FR"/>
          </a:p>
          <a:p>
            <a:endParaRPr lang="fr-FR"/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750BB4C7-4E8D-6023-2C11-A1B5C62724BE}"/>
              </a:ext>
            </a:extLst>
          </p:cNvPr>
          <p:cNvSpPr txBox="1"/>
          <p:nvPr/>
        </p:nvSpPr>
        <p:spPr>
          <a:xfrm>
            <a:off x="5257642" y="1603983"/>
            <a:ext cx="6940883" cy="526297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fr-FR" sz="1400">
                <a:ea typeface="Calibri"/>
                <a:cs typeface="Calibri"/>
              </a:rPr>
              <a:t>public class </a:t>
            </a:r>
            <a:r>
              <a:rPr lang="fr-FR" sz="1400" err="1">
                <a:ea typeface="Calibri"/>
                <a:cs typeface="Calibri"/>
              </a:rPr>
              <a:t>FormeUtils</a:t>
            </a:r>
            <a:r>
              <a:rPr lang="fr-FR" sz="1400">
                <a:ea typeface="Calibri"/>
                <a:cs typeface="Calibri"/>
              </a:rPr>
              <a:t> {</a:t>
            </a:r>
            <a:endParaRPr lang="fr-FR"/>
          </a:p>
          <a:p>
            <a:r>
              <a:rPr lang="fr-FR" sz="1400">
                <a:ea typeface="Calibri"/>
                <a:cs typeface="Calibri"/>
              </a:rPr>
              <a:t>    public </a:t>
            </a:r>
            <a:r>
              <a:rPr lang="fr-FR" sz="1400" err="1">
                <a:ea typeface="Calibri"/>
                <a:cs typeface="Calibri"/>
              </a:rPr>
              <a:t>static</a:t>
            </a:r>
            <a:r>
              <a:rPr lang="fr-FR" sz="1400">
                <a:ea typeface="Calibri"/>
                <a:cs typeface="Calibri"/>
              </a:rPr>
              <a:t> double </a:t>
            </a:r>
            <a:r>
              <a:rPr lang="fr-FR" sz="1400" err="1">
                <a:ea typeface="Calibri"/>
                <a:cs typeface="Calibri"/>
              </a:rPr>
              <a:t>calculerAire</a:t>
            </a:r>
            <a:r>
              <a:rPr lang="fr-FR" sz="1400">
                <a:ea typeface="Calibri"/>
                <a:cs typeface="Calibri"/>
              </a:rPr>
              <a:t>(Forme </a:t>
            </a:r>
            <a:r>
              <a:rPr lang="fr-FR" sz="1400" err="1">
                <a:ea typeface="Calibri"/>
                <a:cs typeface="Calibri"/>
              </a:rPr>
              <a:t>forme</a:t>
            </a:r>
            <a:r>
              <a:rPr lang="fr-FR" sz="1400">
                <a:ea typeface="Calibri"/>
                <a:cs typeface="Calibri"/>
              </a:rPr>
              <a:t>) {</a:t>
            </a:r>
          </a:p>
          <a:p>
            <a:r>
              <a:rPr lang="fr-FR" sz="1400">
                <a:ea typeface="Calibri"/>
                <a:cs typeface="Calibri"/>
              </a:rPr>
              <a:t>        switch (</a:t>
            </a:r>
            <a:r>
              <a:rPr lang="fr-FR" sz="1400" err="1">
                <a:ea typeface="Calibri"/>
                <a:cs typeface="Calibri"/>
              </a:rPr>
              <a:t>forme.getType</a:t>
            </a:r>
            <a:r>
              <a:rPr lang="fr-FR" sz="1400">
                <a:ea typeface="Calibri"/>
                <a:cs typeface="Calibri"/>
              </a:rPr>
              <a:t>()) {</a:t>
            </a:r>
          </a:p>
          <a:p>
            <a:r>
              <a:rPr lang="fr-FR" sz="1400">
                <a:ea typeface="Calibri"/>
                <a:cs typeface="Calibri"/>
              </a:rPr>
              <a:t>            case CERCLE:</a:t>
            </a:r>
          </a:p>
          <a:p>
            <a:r>
              <a:rPr lang="fr-FR" sz="1400">
                <a:ea typeface="Calibri"/>
                <a:cs typeface="Calibri"/>
              </a:rPr>
              <a:t>                return </a:t>
            </a:r>
            <a:r>
              <a:rPr lang="fr-FR" sz="1400" err="1">
                <a:ea typeface="Calibri"/>
                <a:cs typeface="Calibri"/>
              </a:rPr>
              <a:t>Math.PI</a:t>
            </a:r>
            <a:r>
              <a:rPr lang="fr-FR" sz="1400">
                <a:ea typeface="Calibri"/>
                <a:cs typeface="Calibri"/>
              </a:rPr>
              <a:t> * forme.getParam1() * forme.getParam1();</a:t>
            </a:r>
          </a:p>
          <a:p>
            <a:r>
              <a:rPr lang="fr-FR" sz="1400">
                <a:ea typeface="Calibri"/>
                <a:cs typeface="Calibri"/>
              </a:rPr>
              <a:t>            case RECTANGLE:</a:t>
            </a:r>
          </a:p>
          <a:p>
            <a:r>
              <a:rPr lang="fr-FR" sz="1400">
                <a:ea typeface="Calibri"/>
                <a:cs typeface="Calibri"/>
              </a:rPr>
              <a:t>                return forme.getParam1() * forme.getParam2();</a:t>
            </a:r>
          </a:p>
          <a:p>
            <a:r>
              <a:rPr lang="fr-FR" sz="1400">
                <a:ea typeface="Calibri"/>
                <a:cs typeface="Calibri"/>
              </a:rPr>
              <a:t>            case TRIANGLE:</a:t>
            </a:r>
          </a:p>
          <a:p>
            <a:r>
              <a:rPr lang="fr-FR" sz="1400">
                <a:ea typeface="Calibri"/>
                <a:cs typeface="Calibri"/>
              </a:rPr>
              <a:t>                return 0.5 * forme.getParam1() * forme.getParam2();</a:t>
            </a:r>
          </a:p>
          <a:p>
            <a:r>
              <a:rPr lang="fr-FR" sz="1400">
                <a:ea typeface="Calibri"/>
                <a:cs typeface="Calibri"/>
              </a:rPr>
              <a:t>            default:</a:t>
            </a:r>
          </a:p>
          <a:p>
            <a:r>
              <a:rPr lang="fr-FR" sz="1400">
                <a:ea typeface="Calibri"/>
                <a:cs typeface="Calibri"/>
              </a:rPr>
              <a:t>                </a:t>
            </a:r>
            <a:r>
              <a:rPr lang="fr-FR" sz="1400" err="1">
                <a:ea typeface="Calibri"/>
                <a:cs typeface="Calibri"/>
              </a:rPr>
              <a:t>throw</a:t>
            </a:r>
            <a:r>
              <a:rPr lang="fr-FR" sz="1400">
                <a:ea typeface="Calibri"/>
                <a:cs typeface="Calibri"/>
              </a:rPr>
              <a:t> new </a:t>
            </a:r>
            <a:r>
              <a:rPr lang="fr-FR" sz="1400" err="1">
                <a:ea typeface="Calibri"/>
                <a:cs typeface="Calibri"/>
              </a:rPr>
              <a:t>IllegalArgumentException</a:t>
            </a:r>
            <a:r>
              <a:rPr lang="fr-FR" sz="1400">
                <a:ea typeface="Calibri"/>
                <a:cs typeface="Calibri"/>
              </a:rPr>
              <a:t>("Type non supporté");</a:t>
            </a:r>
          </a:p>
          <a:p>
            <a:r>
              <a:rPr lang="fr-FR" sz="1400">
                <a:ea typeface="Calibri"/>
                <a:cs typeface="Calibri"/>
              </a:rPr>
              <a:t>        }</a:t>
            </a:r>
          </a:p>
          <a:p>
            <a:r>
              <a:rPr lang="fr-FR" sz="1400">
                <a:ea typeface="Calibri"/>
                <a:cs typeface="Calibri"/>
              </a:rPr>
              <a:t>    }</a:t>
            </a:r>
          </a:p>
          <a:p>
            <a:r>
              <a:rPr lang="fr-FR" sz="1400">
                <a:ea typeface="Calibri"/>
                <a:cs typeface="Calibri"/>
              </a:rPr>
              <a:t>    </a:t>
            </a:r>
          </a:p>
          <a:p>
            <a:r>
              <a:rPr lang="fr-FR" sz="1400">
                <a:ea typeface="Calibri"/>
                <a:cs typeface="Calibri"/>
              </a:rPr>
              <a:t>    public </a:t>
            </a:r>
            <a:r>
              <a:rPr lang="fr-FR" sz="1400" err="1">
                <a:ea typeface="Calibri"/>
                <a:cs typeface="Calibri"/>
              </a:rPr>
              <a:t>static</a:t>
            </a:r>
            <a:r>
              <a:rPr lang="fr-FR" sz="1400">
                <a:ea typeface="Calibri"/>
                <a:cs typeface="Calibri"/>
              </a:rPr>
              <a:t> double </a:t>
            </a:r>
            <a:r>
              <a:rPr lang="fr-FR" sz="1400" err="1">
                <a:ea typeface="Calibri"/>
                <a:cs typeface="Calibri"/>
              </a:rPr>
              <a:t>calculerPerimetre</a:t>
            </a:r>
            <a:r>
              <a:rPr lang="fr-FR" sz="1400">
                <a:ea typeface="Calibri"/>
                <a:cs typeface="Calibri"/>
              </a:rPr>
              <a:t>(Forme </a:t>
            </a:r>
            <a:r>
              <a:rPr lang="fr-FR" sz="1400" err="1">
                <a:ea typeface="Calibri"/>
                <a:cs typeface="Calibri"/>
              </a:rPr>
              <a:t>forme</a:t>
            </a:r>
            <a:r>
              <a:rPr lang="fr-FR" sz="1400">
                <a:ea typeface="Calibri"/>
                <a:cs typeface="Calibri"/>
              </a:rPr>
              <a:t>) {</a:t>
            </a:r>
          </a:p>
          <a:p>
            <a:r>
              <a:rPr lang="fr-FR" sz="1400">
                <a:ea typeface="Calibri"/>
                <a:cs typeface="Calibri"/>
              </a:rPr>
              <a:t>        switch (</a:t>
            </a:r>
            <a:r>
              <a:rPr lang="fr-FR" sz="1400" err="1">
                <a:ea typeface="Calibri"/>
                <a:cs typeface="Calibri"/>
              </a:rPr>
              <a:t>forme.getType</a:t>
            </a:r>
            <a:r>
              <a:rPr lang="fr-FR" sz="1400">
                <a:ea typeface="Calibri"/>
                <a:cs typeface="Calibri"/>
              </a:rPr>
              <a:t>()) {</a:t>
            </a:r>
          </a:p>
          <a:p>
            <a:r>
              <a:rPr lang="fr-FR" sz="1400">
                <a:ea typeface="Calibri"/>
                <a:cs typeface="Calibri"/>
              </a:rPr>
              <a:t>            case CERCLE:</a:t>
            </a:r>
          </a:p>
          <a:p>
            <a:r>
              <a:rPr lang="fr-FR" sz="1400">
                <a:ea typeface="Calibri"/>
                <a:cs typeface="Calibri"/>
              </a:rPr>
              <a:t>                return 2 * </a:t>
            </a:r>
            <a:r>
              <a:rPr lang="fr-FR" sz="1400" err="1">
                <a:ea typeface="Calibri"/>
                <a:cs typeface="Calibri"/>
              </a:rPr>
              <a:t>Math.PI</a:t>
            </a:r>
            <a:r>
              <a:rPr lang="fr-FR" sz="1400">
                <a:ea typeface="Calibri"/>
                <a:cs typeface="Calibri"/>
              </a:rPr>
              <a:t> * forme.getParam1();</a:t>
            </a:r>
          </a:p>
          <a:p>
            <a:r>
              <a:rPr lang="fr-FR" sz="1400">
                <a:ea typeface="Calibri"/>
                <a:cs typeface="Calibri"/>
              </a:rPr>
              <a:t>            case RECTANGLE:</a:t>
            </a:r>
          </a:p>
          <a:p>
            <a:r>
              <a:rPr lang="fr-FR" sz="1400">
                <a:ea typeface="Calibri"/>
                <a:cs typeface="Calibri"/>
              </a:rPr>
              <a:t>                return 2 * (forme.getParam1() + forme.getParam2());</a:t>
            </a:r>
          </a:p>
          <a:p>
            <a:r>
              <a:rPr lang="fr-FR" sz="1400">
                <a:ea typeface="Calibri"/>
                <a:cs typeface="Calibri"/>
              </a:rPr>
              <a:t>            case TRIANGLE:</a:t>
            </a:r>
          </a:p>
          <a:p>
            <a:r>
              <a:rPr lang="fr-FR" sz="1400">
                <a:ea typeface="Calibri"/>
                <a:cs typeface="Calibri"/>
              </a:rPr>
              <a:t>                return 3 * forme.getParam1();</a:t>
            </a:r>
          </a:p>
          <a:p>
            <a:r>
              <a:rPr lang="fr-FR" sz="1400">
                <a:ea typeface="Calibri"/>
                <a:cs typeface="Calibri"/>
              </a:rPr>
              <a:t>            default:</a:t>
            </a:r>
          </a:p>
          <a:p>
            <a:r>
              <a:rPr lang="fr-FR" sz="1400">
                <a:ea typeface="Calibri"/>
                <a:cs typeface="Calibri"/>
              </a:rPr>
              <a:t>                </a:t>
            </a:r>
            <a:r>
              <a:rPr lang="fr-FR" sz="1400" err="1">
                <a:ea typeface="Calibri"/>
                <a:cs typeface="Calibri"/>
              </a:rPr>
              <a:t>throw</a:t>
            </a:r>
            <a:r>
              <a:rPr lang="fr-FR" sz="1400">
                <a:ea typeface="Calibri"/>
                <a:cs typeface="Calibri"/>
              </a:rPr>
              <a:t> new </a:t>
            </a:r>
            <a:r>
              <a:rPr lang="fr-FR" sz="1400" err="1">
                <a:ea typeface="Calibri"/>
                <a:cs typeface="Calibri"/>
              </a:rPr>
              <a:t>IllegalArgumentException</a:t>
            </a:r>
            <a:r>
              <a:rPr lang="fr-FR" sz="1400">
                <a:ea typeface="Calibri"/>
                <a:cs typeface="Calibri"/>
              </a:rPr>
              <a:t>("Type non supporté");}}}</a:t>
            </a:r>
          </a:p>
        </p:txBody>
      </p:sp>
      <p:sp>
        <p:nvSpPr>
          <p:cNvPr id="12" name="Rectangle : coins arrondis 11">
            <a:extLst>
              <a:ext uri="{FF2B5EF4-FFF2-40B4-BE49-F238E27FC236}">
                <a16:creationId xmlns:a16="http://schemas.microsoft.com/office/drawing/2014/main" id="{CEBC27E8-C5F0-3E57-4E14-6DBFACAC1384}"/>
              </a:ext>
            </a:extLst>
          </p:cNvPr>
          <p:cNvSpPr/>
          <p:nvPr/>
        </p:nvSpPr>
        <p:spPr>
          <a:xfrm rot="-1140000">
            <a:off x="2821189" y="2931082"/>
            <a:ext cx="5953932" cy="1459423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>
                <a:ea typeface="Calibri"/>
                <a:cs typeface="Calibri"/>
              </a:rPr>
              <a:t>Sans polymorphisme! C'est MAL.</a:t>
            </a:r>
          </a:p>
          <a:p>
            <a:pPr algn="ctr"/>
            <a:endParaRPr lang="fr-FR"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0589321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3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3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3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8E19618-EF1D-0363-6705-A777DC49BA4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BCFB5B4A-B470-7C9C-74ED-E7FD3B34C0D5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r>
              <a:rPr lang="fr-FR"/>
              <a:t>Programmation orientée objet</a:t>
            </a:r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92F31571-62BC-74CF-AA30-C19E724E093B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>
          <a:xfrm>
            <a:off x="700909" y="6356350"/>
            <a:ext cx="433550" cy="365125"/>
          </a:xfrm>
        </p:spPr>
        <p:txBody>
          <a:bodyPr/>
          <a:lstStyle/>
          <a:p>
            <a:fld id="{FEC3A539-CEB8-AE4B-BB83-0A7D7F63FFAA}" type="slidenum">
              <a:rPr lang="fr-FR" smtClean="0"/>
              <a:pPr/>
              <a:t>105</a:t>
            </a:fld>
            <a:endParaRPr lang="fr-FR"/>
          </a:p>
        </p:txBody>
      </p:sp>
      <p:sp>
        <p:nvSpPr>
          <p:cNvPr id="9" name="Titre 2">
            <a:extLst>
              <a:ext uri="{FF2B5EF4-FFF2-40B4-BE49-F238E27FC236}">
                <a16:creationId xmlns:a16="http://schemas.microsoft.com/office/drawing/2014/main" id="{37EFF8B6-098B-28FE-3192-CF3D2914C813}"/>
              </a:ext>
            </a:extLst>
          </p:cNvPr>
          <p:cNvSpPr txBox="1">
            <a:spLocks/>
          </p:cNvSpPr>
          <p:nvPr/>
        </p:nvSpPr>
        <p:spPr>
          <a:xfrm>
            <a:off x="920150" y="517525"/>
            <a:ext cx="10649549" cy="1325563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700" b="1" kern="1200">
                <a:solidFill>
                  <a:schemeClr val="tx1"/>
                </a:solidFill>
                <a:latin typeface="+mn-lt"/>
                <a:ea typeface="+mj-ea"/>
                <a:cs typeface="+mj-cs"/>
              </a:defRPr>
            </a:lvl1pPr>
          </a:lstStyle>
          <a:p>
            <a:r>
              <a:rPr lang="fr-FR">
                <a:ea typeface="Calibri"/>
                <a:cs typeface="Calibri"/>
              </a:rPr>
              <a:t>Polymorphisme avancé, interfaces et classes abstraites</a:t>
            </a:r>
            <a:endParaRPr lang="fr-FR"/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FBF04502-5A57-D827-7A95-682A5A410A55}"/>
              </a:ext>
            </a:extLst>
          </p:cNvPr>
          <p:cNvSpPr txBox="1"/>
          <p:nvPr/>
        </p:nvSpPr>
        <p:spPr>
          <a:xfrm>
            <a:off x="217973" y="1601717"/>
            <a:ext cx="6713621" cy="581697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fr-FR" sz="1400">
                <a:ea typeface="+mn-lt"/>
                <a:cs typeface="+mn-lt"/>
              </a:rPr>
              <a:t>// AVEC polymorphisme - architecture orientée objet</a:t>
            </a:r>
            <a:endParaRPr lang="fr-FR"/>
          </a:p>
          <a:p>
            <a:r>
              <a:rPr lang="fr-FR" sz="1400">
                <a:ea typeface="+mn-lt"/>
                <a:cs typeface="+mn-lt"/>
              </a:rPr>
              <a:t>public abstract class Forme {</a:t>
            </a:r>
            <a:endParaRPr lang="fr-FR">
              <a:ea typeface="+mn-lt"/>
              <a:cs typeface="+mn-lt"/>
            </a:endParaRPr>
          </a:p>
          <a:p>
            <a:r>
              <a:rPr lang="fr-FR" sz="1400">
                <a:ea typeface="+mn-lt"/>
                <a:cs typeface="+mn-lt"/>
              </a:rPr>
              <a:t>    public abstract double </a:t>
            </a:r>
            <a:r>
              <a:rPr lang="fr-FR" sz="1400" err="1">
                <a:ea typeface="+mn-lt"/>
                <a:cs typeface="+mn-lt"/>
              </a:rPr>
              <a:t>calculerAire</a:t>
            </a:r>
            <a:r>
              <a:rPr lang="fr-FR" sz="1400">
                <a:ea typeface="+mn-lt"/>
                <a:cs typeface="+mn-lt"/>
              </a:rPr>
              <a:t>();</a:t>
            </a:r>
            <a:endParaRPr lang="fr-FR"/>
          </a:p>
          <a:p>
            <a:r>
              <a:rPr lang="fr-FR" sz="1400">
                <a:ea typeface="+mn-lt"/>
                <a:cs typeface="+mn-lt"/>
              </a:rPr>
              <a:t>    public abstract double </a:t>
            </a:r>
            <a:r>
              <a:rPr lang="fr-FR" sz="1400" err="1">
                <a:ea typeface="+mn-lt"/>
                <a:cs typeface="+mn-lt"/>
              </a:rPr>
              <a:t>calculerPerimetre</a:t>
            </a:r>
            <a:r>
              <a:rPr lang="fr-FR" sz="1400">
                <a:ea typeface="+mn-lt"/>
                <a:cs typeface="+mn-lt"/>
              </a:rPr>
              <a:t>();</a:t>
            </a:r>
            <a:endParaRPr lang="fr-FR"/>
          </a:p>
          <a:p>
            <a:r>
              <a:rPr lang="fr-FR" sz="1400">
                <a:ea typeface="+mn-lt"/>
                <a:cs typeface="+mn-lt"/>
              </a:rPr>
              <a:t>    public abstract </a:t>
            </a:r>
            <a:r>
              <a:rPr lang="fr-FR" sz="1400" err="1">
                <a:ea typeface="+mn-lt"/>
                <a:cs typeface="+mn-lt"/>
              </a:rPr>
              <a:t>void</a:t>
            </a:r>
            <a:r>
              <a:rPr lang="fr-FR" sz="1400">
                <a:ea typeface="+mn-lt"/>
                <a:cs typeface="+mn-lt"/>
              </a:rPr>
              <a:t> </a:t>
            </a:r>
            <a:r>
              <a:rPr lang="fr-FR" sz="1400" err="1">
                <a:ea typeface="+mn-lt"/>
                <a:cs typeface="+mn-lt"/>
              </a:rPr>
              <a:t>afficherInfo</a:t>
            </a:r>
            <a:r>
              <a:rPr lang="fr-FR" sz="1400">
                <a:ea typeface="+mn-lt"/>
                <a:cs typeface="+mn-lt"/>
              </a:rPr>
              <a:t>();</a:t>
            </a:r>
            <a:endParaRPr lang="fr-FR"/>
          </a:p>
          <a:p>
            <a:r>
              <a:rPr lang="fr-FR" sz="1400">
                <a:ea typeface="+mn-lt"/>
                <a:cs typeface="+mn-lt"/>
              </a:rPr>
              <a:t>}</a:t>
            </a:r>
            <a:endParaRPr lang="fr-FR"/>
          </a:p>
          <a:p>
            <a:endParaRPr lang="fr-FR"/>
          </a:p>
          <a:p>
            <a:r>
              <a:rPr lang="fr-FR" sz="1400">
                <a:ea typeface="+mn-lt"/>
                <a:cs typeface="+mn-lt"/>
              </a:rPr>
              <a:t>public class Cercle </a:t>
            </a:r>
            <a:r>
              <a:rPr lang="fr-FR" sz="1400" err="1">
                <a:ea typeface="+mn-lt"/>
                <a:cs typeface="+mn-lt"/>
              </a:rPr>
              <a:t>extends</a:t>
            </a:r>
            <a:r>
              <a:rPr lang="fr-FR" sz="1400">
                <a:ea typeface="+mn-lt"/>
                <a:cs typeface="+mn-lt"/>
              </a:rPr>
              <a:t> Forme {</a:t>
            </a:r>
            <a:endParaRPr lang="fr-FR"/>
          </a:p>
          <a:p>
            <a:r>
              <a:rPr lang="fr-FR" sz="1400">
                <a:ea typeface="+mn-lt"/>
                <a:cs typeface="+mn-lt"/>
              </a:rPr>
              <a:t>    </a:t>
            </a:r>
            <a:r>
              <a:rPr lang="fr-FR" sz="1400" err="1">
                <a:ea typeface="+mn-lt"/>
                <a:cs typeface="+mn-lt"/>
              </a:rPr>
              <a:t>private</a:t>
            </a:r>
            <a:r>
              <a:rPr lang="fr-FR" sz="1400">
                <a:ea typeface="+mn-lt"/>
                <a:cs typeface="+mn-lt"/>
              </a:rPr>
              <a:t> double rayon;</a:t>
            </a:r>
            <a:endParaRPr lang="fr-FR"/>
          </a:p>
          <a:p>
            <a:r>
              <a:rPr lang="fr-FR" sz="1400">
                <a:ea typeface="+mn-lt"/>
                <a:cs typeface="+mn-lt"/>
              </a:rPr>
              <a:t>    </a:t>
            </a:r>
            <a:endParaRPr lang="fr-FR"/>
          </a:p>
          <a:p>
            <a:r>
              <a:rPr lang="fr-FR" sz="1400">
                <a:ea typeface="+mn-lt"/>
                <a:cs typeface="+mn-lt"/>
              </a:rPr>
              <a:t>    public Cercle(double rayon) {</a:t>
            </a:r>
            <a:endParaRPr lang="fr-FR"/>
          </a:p>
          <a:p>
            <a:r>
              <a:rPr lang="fr-FR" sz="1400">
                <a:ea typeface="+mn-lt"/>
                <a:cs typeface="+mn-lt"/>
              </a:rPr>
              <a:t>        </a:t>
            </a:r>
            <a:r>
              <a:rPr lang="fr-FR" sz="1400" err="1">
                <a:ea typeface="+mn-lt"/>
                <a:cs typeface="+mn-lt"/>
              </a:rPr>
              <a:t>this.rayon</a:t>
            </a:r>
            <a:r>
              <a:rPr lang="fr-FR" sz="1400">
                <a:ea typeface="+mn-lt"/>
                <a:cs typeface="+mn-lt"/>
              </a:rPr>
              <a:t> = rayon;</a:t>
            </a:r>
            <a:endParaRPr lang="fr-FR"/>
          </a:p>
          <a:p>
            <a:r>
              <a:rPr lang="fr-FR" sz="1400">
                <a:ea typeface="+mn-lt"/>
                <a:cs typeface="+mn-lt"/>
              </a:rPr>
              <a:t>    }</a:t>
            </a:r>
            <a:endParaRPr lang="fr-FR"/>
          </a:p>
          <a:p>
            <a:r>
              <a:rPr lang="fr-FR" sz="1400">
                <a:ea typeface="+mn-lt"/>
                <a:cs typeface="+mn-lt"/>
              </a:rPr>
              <a:t>    </a:t>
            </a:r>
            <a:endParaRPr lang="fr-FR"/>
          </a:p>
          <a:p>
            <a:r>
              <a:rPr lang="fr-FR" sz="1400">
                <a:ea typeface="+mn-lt"/>
                <a:cs typeface="+mn-lt"/>
              </a:rPr>
              <a:t>    @Override</a:t>
            </a:r>
            <a:endParaRPr lang="fr-FR"/>
          </a:p>
          <a:p>
            <a:r>
              <a:rPr lang="fr-FR" sz="1400">
                <a:ea typeface="+mn-lt"/>
                <a:cs typeface="+mn-lt"/>
              </a:rPr>
              <a:t>    public double </a:t>
            </a:r>
            <a:r>
              <a:rPr lang="fr-FR" sz="1400" err="1">
                <a:ea typeface="+mn-lt"/>
                <a:cs typeface="+mn-lt"/>
              </a:rPr>
              <a:t>calculerAire</a:t>
            </a:r>
            <a:r>
              <a:rPr lang="fr-FR" sz="1400">
                <a:ea typeface="+mn-lt"/>
                <a:cs typeface="+mn-lt"/>
              </a:rPr>
              <a:t>() {</a:t>
            </a:r>
            <a:endParaRPr lang="fr-FR">
              <a:ea typeface="+mn-lt"/>
              <a:cs typeface="+mn-lt"/>
            </a:endParaRPr>
          </a:p>
          <a:p>
            <a:r>
              <a:rPr lang="fr-FR" sz="1400">
                <a:ea typeface="+mn-lt"/>
                <a:cs typeface="+mn-lt"/>
              </a:rPr>
              <a:t>        return </a:t>
            </a:r>
            <a:r>
              <a:rPr lang="fr-FR" sz="1400" err="1">
                <a:ea typeface="+mn-lt"/>
                <a:cs typeface="+mn-lt"/>
              </a:rPr>
              <a:t>Math.PI</a:t>
            </a:r>
            <a:r>
              <a:rPr lang="fr-FR" sz="1400">
                <a:ea typeface="+mn-lt"/>
                <a:cs typeface="+mn-lt"/>
              </a:rPr>
              <a:t> * rayon * rayon;</a:t>
            </a:r>
            <a:endParaRPr lang="fr-FR"/>
          </a:p>
          <a:p>
            <a:r>
              <a:rPr lang="fr-FR" sz="1400">
                <a:ea typeface="+mn-lt"/>
                <a:cs typeface="+mn-lt"/>
              </a:rPr>
              <a:t>    }</a:t>
            </a:r>
            <a:endParaRPr lang="fr-FR">
              <a:ea typeface="+mn-lt"/>
              <a:cs typeface="+mn-lt"/>
            </a:endParaRPr>
          </a:p>
          <a:p>
            <a:r>
              <a:rPr lang="fr-FR" sz="1400">
                <a:ea typeface="+mn-lt"/>
                <a:cs typeface="+mn-lt"/>
              </a:rPr>
              <a:t>    </a:t>
            </a:r>
            <a:endParaRPr lang="fr-FR">
              <a:ea typeface="+mn-lt"/>
              <a:cs typeface="+mn-lt"/>
            </a:endParaRPr>
          </a:p>
          <a:p>
            <a:r>
              <a:rPr lang="fr-FR" sz="1400">
                <a:ea typeface="+mn-lt"/>
                <a:cs typeface="+mn-lt"/>
              </a:rPr>
              <a:t>    @Override</a:t>
            </a:r>
            <a:endParaRPr lang="fr-FR"/>
          </a:p>
          <a:p>
            <a:r>
              <a:rPr lang="fr-FR" sz="1400">
                <a:ea typeface="+mn-lt"/>
                <a:cs typeface="+mn-lt"/>
              </a:rPr>
              <a:t>    public double </a:t>
            </a:r>
            <a:r>
              <a:rPr lang="fr-FR" sz="1400" err="1">
                <a:ea typeface="+mn-lt"/>
                <a:cs typeface="+mn-lt"/>
              </a:rPr>
              <a:t>calculerPerimetre</a:t>
            </a:r>
            <a:r>
              <a:rPr lang="fr-FR" sz="1400">
                <a:ea typeface="+mn-lt"/>
                <a:cs typeface="+mn-lt"/>
              </a:rPr>
              <a:t>() {</a:t>
            </a:r>
            <a:endParaRPr lang="fr-FR"/>
          </a:p>
          <a:p>
            <a:r>
              <a:rPr lang="fr-FR" sz="1400">
                <a:ea typeface="+mn-lt"/>
                <a:cs typeface="+mn-lt"/>
              </a:rPr>
              <a:t>        return 2 * </a:t>
            </a:r>
            <a:r>
              <a:rPr lang="fr-FR" sz="1400" err="1">
                <a:ea typeface="+mn-lt"/>
                <a:cs typeface="+mn-lt"/>
              </a:rPr>
              <a:t>Math.PI</a:t>
            </a:r>
            <a:r>
              <a:rPr lang="fr-FR" sz="1400">
                <a:ea typeface="+mn-lt"/>
                <a:cs typeface="+mn-lt"/>
              </a:rPr>
              <a:t> * rayon;</a:t>
            </a:r>
            <a:endParaRPr lang="fr-FR">
              <a:ea typeface="+mn-lt"/>
              <a:cs typeface="+mn-lt"/>
            </a:endParaRPr>
          </a:p>
          <a:p>
            <a:r>
              <a:rPr lang="fr-FR" sz="1400">
                <a:ea typeface="+mn-lt"/>
                <a:cs typeface="+mn-lt"/>
              </a:rPr>
              <a:t>    }</a:t>
            </a:r>
            <a:endParaRPr lang="fr-FR"/>
          </a:p>
          <a:p>
            <a:r>
              <a:rPr lang="fr-FR" sz="1400">
                <a:ea typeface="+mn-lt"/>
                <a:cs typeface="+mn-lt"/>
              </a:rPr>
              <a:t>    </a:t>
            </a:r>
            <a:endParaRPr lang="fr-FR"/>
          </a:p>
          <a:p>
            <a:endParaRPr lang="fr-FR" sz="1400">
              <a:ea typeface="Calibri"/>
              <a:cs typeface="Calibri"/>
            </a:endParaRPr>
          </a:p>
          <a:p>
            <a:endParaRPr lang="fr-FR"/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421B646A-4AD4-0DBD-F1DC-D0D4D957652F}"/>
              </a:ext>
            </a:extLst>
          </p:cNvPr>
          <p:cNvSpPr txBox="1"/>
          <p:nvPr/>
        </p:nvSpPr>
        <p:spPr>
          <a:xfrm>
            <a:off x="5257642" y="1603983"/>
            <a:ext cx="6940883" cy="387798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fr-FR" sz="1400">
                <a:ea typeface="Calibri"/>
                <a:cs typeface="Calibri"/>
              </a:rPr>
              <a:t>    @Override</a:t>
            </a:r>
          </a:p>
          <a:p>
            <a:r>
              <a:rPr lang="fr-FR" sz="1400">
                <a:ea typeface="Calibri"/>
                <a:cs typeface="Calibri"/>
              </a:rPr>
              <a:t>    public </a:t>
            </a:r>
            <a:r>
              <a:rPr lang="fr-FR" sz="1400" err="1">
                <a:ea typeface="Calibri"/>
                <a:cs typeface="Calibri"/>
              </a:rPr>
              <a:t>void</a:t>
            </a:r>
            <a:r>
              <a:rPr lang="fr-FR" sz="1400">
                <a:ea typeface="Calibri"/>
                <a:cs typeface="Calibri"/>
              </a:rPr>
              <a:t> </a:t>
            </a:r>
            <a:r>
              <a:rPr lang="fr-FR" sz="1400" err="1">
                <a:ea typeface="Calibri"/>
                <a:cs typeface="Calibri"/>
              </a:rPr>
              <a:t>afficherInfo</a:t>
            </a:r>
            <a:r>
              <a:rPr lang="fr-FR" sz="1400">
                <a:ea typeface="Calibri"/>
                <a:cs typeface="Calibri"/>
              </a:rPr>
              <a:t>() {</a:t>
            </a:r>
          </a:p>
          <a:p>
            <a:r>
              <a:rPr lang="fr-FR" sz="1400">
                <a:ea typeface="Calibri"/>
                <a:cs typeface="Calibri"/>
              </a:rPr>
              <a:t>        </a:t>
            </a:r>
            <a:r>
              <a:rPr lang="fr-FR" sz="1400" err="1">
                <a:ea typeface="Calibri"/>
                <a:cs typeface="Calibri"/>
              </a:rPr>
              <a:t>System.out.println</a:t>
            </a:r>
            <a:r>
              <a:rPr lang="fr-FR" sz="1400">
                <a:ea typeface="Calibri"/>
                <a:cs typeface="Calibri"/>
              </a:rPr>
              <a:t>("Cercle de rayon " + rayon);</a:t>
            </a:r>
          </a:p>
          <a:p>
            <a:r>
              <a:rPr lang="fr-FR" sz="1400">
                <a:ea typeface="Calibri"/>
                <a:cs typeface="Calibri"/>
              </a:rPr>
              <a:t>    }</a:t>
            </a:r>
          </a:p>
          <a:p>
            <a:r>
              <a:rPr lang="fr-FR" sz="1400">
                <a:ea typeface="Calibri"/>
                <a:cs typeface="Calibri"/>
              </a:rPr>
              <a:t>}</a:t>
            </a:r>
          </a:p>
          <a:p>
            <a:endParaRPr lang="fr-FR">
              <a:ea typeface="Calibri"/>
              <a:cs typeface="Calibri"/>
            </a:endParaRPr>
          </a:p>
          <a:p>
            <a:r>
              <a:rPr lang="fr-FR" sz="1400">
                <a:ea typeface="Calibri"/>
                <a:cs typeface="Calibri"/>
              </a:rPr>
              <a:t>public class Rectangle </a:t>
            </a:r>
            <a:r>
              <a:rPr lang="fr-FR" sz="1400" err="1">
                <a:ea typeface="Calibri"/>
                <a:cs typeface="Calibri"/>
              </a:rPr>
              <a:t>extends</a:t>
            </a:r>
            <a:r>
              <a:rPr lang="fr-FR" sz="1400">
                <a:ea typeface="Calibri"/>
                <a:cs typeface="Calibri"/>
              </a:rPr>
              <a:t> Forme {</a:t>
            </a:r>
          </a:p>
          <a:p>
            <a:r>
              <a:rPr lang="fr-FR" sz="1400">
                <a:ea typeface="Calibri"/>
                <a:cs typeface="Calibri"/>
              </a:rPr>
              <a:t>    </a:t>
            </a:r>
            <a:r>
              <a:rPr lang="fr-FR" sz="1400" err="1">
                <a:ea typeface="Calibri"/>
                <a:cs typeface="Calibri"/>
              </a:rPr>
              <a:t>private</a:t>
            </a:r>
            <a:r>
              <a:rPr lang="fr-FR" sz="1400">
                <a:ea typeface="Calibri"/>
                <a:cs typeface="Calibri"/>
              </a:rPr>
              <a:t> double largeur, hauteur;</a:t>
            </a:r>
          </a:p>
          <a:p>
            <a:r>
              <a:rPr lang="fr-FR" sz="1400">
                <a:ea typeface="Calibri"/>
                <a:cs typeface="Calibri"/>
              </a:rPr>
              <a:t>    </a:t>
            </a:r>
          </a:p>
          <a:p>
            <a:r>
              <a:rPr lang="fr-FR" sz="1400">
                <a:ea typeface="Calibri"/>
                <a:cs typeface="Calibri"/>
              </a:rPr>
              <a:t>    public Rectangle(double largeur, double hauteur) {</a:t>
            </a:r>
          </a:p>
          <a:p>
            <a:r>
              <a:rPr lang="fr-FR" sz="1400">
                <a:ea typeface="Calibri"/>
                <a:cs typeface="Calibri"/>
              </a:rPr>
              <a:t>        </a:t>
            </a:r>
            <a:r>
              <a:rPr lang="fr-FR" sz="1400" err="1">
                <a:ea typeface="Calibri"/>
                <a:cs typeface="Calibri"/>
              </a:rPr>
              <a:t>this.largeur</a:t>
            </a:r>
            <a:r>
              <a:rPr lang="fr-FR" sz="1400">
                <a:ea typeface="Calibri"/>
                <a:cs typeface="Calibri"/>
              </a:rPr>
              <a:t> = largeur;</a:t>
            </a:r>
          </a:p>
          <a:p>
            <a:r>
              <a:rPr lang="fr-FR" sz="1400">
                <a:ea typeface="Calibri"/>
                <a:cs typeface="Calibri"/>
              </a:rPr>
              <a:t>        </a:t>
            </a:r>
            <a:r>
              <a:rPr lang="fr-FR" sz="1400" err="1">
                <a:ea typeface="Calibri"/>
                <a:cs typeface="Calibri"/>
              </a:rPr>
              <a:t>this.hauteur</a:t>
            </a:r>
            <a:r>
              <a:rPr lang="fr-FR" sz="1400">
                <a:ea typeface="Calibri"/>
                <a:cs typeface="Calibri"/>
              </a:rPr>
              <a:t> = hauteur;</a:t>
            </a:r>
          </a:p>
          <a:p>
            <a:r>
              <a:rPr lang="fr-FR" sz="1400">
                <a:ea typeface="Calibri"/>
                <a:cs typeface="Calibri"/>
              </a:rPr>
              <a:t>    }</a:t>
            </a:r>
          </a:p>
          <a:p>
            <a:r>
              <a:rPr lang="fr-FR" sz="1400">
                <a:ea typeface="Calibri"/>
                <a:cs typeface="Calibri"/>
              </a:rPr>
              <a:t>… Vous saisissez l'idée...</a:t>
            </a:r>
            <a:endParaRPr lang="fr-FR">
              <a:ea typeface="Calibri"/>
              <a:cs typeface="Calibri"/>
            </a:endParaRPr>
          </a:p>
          <a:p>
            <a:r>
              <a:rPr lang="fr-FR" sz="1400">
                <a:ea typeface="Calibri"/>
                <a:cs typeface="Calibri"/>
              </a:rPr>
              <a:t>On peut ainsi créer une classe triangle, dodécagone...</a:t>
            </a:r>
          </a:p>
          <a:p>
            <a:r>
              <a:rPr lang="fr-FR" sz="1400">
                <a:ea typeface="Calibri"/>
                <a:cs typeface="Calibri"/>
              </a:rPr>
              <a:t>}</a:t>
            </a:r>
            <a:endParaRPr lang="fr-FR">
              <a:ea typeface="Calibri"/>
              <a:cs typeface="Calibri"/>
            </a:endParaRPr>
          </a:p>
          <a:p>
            <a:endParaRPr lang="fr-FR"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945488457"/>
      </p:ext>
    </p:extLst>
  </p:cSld>
  <p:clrMapOvr>
    <a:masterClrMapping/>
  </p:clrMapOvr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FFCCD9F-4F8D-703E-0650-0BFC6DB62C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63F90D28-ED07-5248-CF28-D5E03F7E2376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r>
              <a:rPr lang="fr-FR"/>
              <a:t>Programmation orientée objet</a:t>
            </a:r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74DF51B6-56C3-87A8-8622-34E7398534C3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>
          <a:xfrm>
            <a:off x="700909" y="6356350"/>
            <a:ext cx="433550" cy="365125"/>
          </a:xfrm>
        </p:spPr>
        <p:txBody>
          <a:bodyPr/>
          <a:lstStyle/>
          <a:p>
            <a:fld id="{FEC3A539-CEB8-AE4B-BB83-0A7D7F63FFAA}" type="slidenum">
              <a:rPr lang="fr-FR" smtClean="0"/>
              <a:pPr/>
              <a:t>106</a:t>
            </a:fld>
            <a:endParaRPr lang="fr-FR"/>
          </a:p>
        </p:txBody>
      </p:sp>
      <p:sp>
        <p:nvSpPr>
          <p:cNvPr id="9" name="Titre 2">
            <a:extLst>
              <a:ext uri="{FF2B5EF4-FFF2-40B4-BE49-F238E27FC236}">
                <a16:creationId xmlns:a16="http://schemas.microsoft.com/office/drawing/2014/main" id="{332F3B7A-3DB5-9F2C-5321-4F7B0E57D911}"/>
              </a:ext>
            </a:extLst>
          </p:cNvPr>
          <p:cNvSpPr txBox="1">
            <a:spLocks/>
          </p:cNvSpPr>
          <p:nvPr/>
        </p:nvSpPr>
        <p:spPr>
          <a:xfrm>
            <a:off x="920150" y="517525"/>
            <a:ext cx="10649549" cy="1325563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700" b="1" kern="1200">
                <a:solidFill>
                  <a:schemeClr val="tx1"/>
                </a:solidFill>
                <a:latin typeface="+mn-lt"/>
                <a:ea typeface="+mj-ea"/>
                <a:cs typeface="+mj-cs"/>
              </a:defRPr>
            </a:lvl1pPr>
          </a:lstStyle>
          <a:p>
            <a:r>
              <a:rPr lang="fr-FR">
                <a:ea typeface="Calibri"/>
                <a:cs typeface="Calibri"/>
              </a:rPr>
              <a:t>Polymorphisme avancé, interfaces et classes abstraites</a:t>
            </a:r>
            <a:endParaRPr lang="fr-FR"/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209EA7E9-D9C0-3232-B79C-17F9F5293BF1}"/>
              </a:ext>
            </a:extLst>
          </p:cNvPr>
          <p:cNvSpPr txBox="1"/>
          <p:nvPr/>
        </p:nvSpPr>
        <p:spPr>
          <a:xfrm>
            <a:off x="217973" y="1601717"/>
            <a:ext cx="5283200" cy="532453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fr-FR" sz="1400" dirty="0">
                <a:ea typeface="+mn-lt"/>
                <a:cs typeface="+mn-lt"/>
              </a:rPr>
              <a:t>// Le code client devient simple et ne change pas</a:t>
            </a:r>
            <a:endParaRPr lang="en-US" sz="1400" dirty="0">
              <a:ea typeface="Calibri"/>
              <a:cs typeface="Calibri"/>
            </a:endParaRPr>
          </a:p>
          <a:p>
            <a:r>
              <a:rPr lang="fr-FR" sz="1400" dirty="0">
                <a:ea typeface="+mn-lt"/>
                <a:cs typeface="+mn-lt"/>
              </a:rPr>
              <a:t>public class </a:t>
            </a:r>
            <a:r>
              <a:rPr lang="fr-FR" sz="1400" dirty="0" err="1">
                <a:ea typeface="+mn-lt"/>
                <a:cs typeface="+mn-lt"/>
              </a:rPr>
              <a:t>GestionnaireFormes</a:t>
            </a:r>
            <a:r>
              <a:rPr lang="fr-FR" sz="1400" dirty="0">
                <a:ea typeface="+mn-lt"/>
                <a:cs typeface="+mn-lt"/>
              </a:rPr>
              <a:t> {</a:t>
            </a:r>
            <a:endParaRPr lang="en-US" sz="1400" dirty="0">
              <a:ea typeface="+mn-lt"/>
              <a:cs typeface="+mn-lt"/>
            </a:endParaRPr>
          </a:p>
          <a:p>
            <a:r>
              <a:rPr lang="fr-FR" sz="1400" dirty="0">
                <a:ea typeface="+mn-lt"/>
                <a:cs typeface="+mn-lt"/>
              </a:rPr>
              <a:t>    </a:t>
            </a:r>
            <a:endParaRPr lang="en-US" sz="1400" dirty="0">
              <a:ea typeface="Calibri"/>
              <a:cs typeface="Calibri"/>
            </a:endParaRPr>
          </a:p>
          <a:p>
            <a:r>
              <a:rPr lang="fr-FR" sz="1400" dirty="0">
                <a:ea typeface="+mn-lt"/>
                <a:cs typeface="+mn-lt"/>
              </a:rPr>
              <a:t>    public </a:t>
            </a:r>
            <a:r>
              <a:rPr lang="fr-FR" sz="1400" dirty="0" err="1">
                <a:ea typeface="+mn-lt"/>
                <a:cs typeface="+mn-lt"/>
              </a:rPr>
              <a:t>static</a:t>
            </a:r>
            <a:r>
              <a:rPr lang="fr-FR" sz="1400" dirty="0">
                <a:ea typeface="+mn-lt"/>
                <a:cs typeface="+mn-lt"/>
              </a:rPr>
              <a:t> double </a:t>
            </a:r>
            <a:r>
              <a:rPr lang="fr-FR" sz="1400" dirty="0" err="1">
                <a:ea typeface="+mn-lt"/>
                <a:cs typeface="+mn-lt"/>
              </a:rPr>
              <a:t>calculerAireTotale</a:t>
            </a:r>
            <a:r>
              <a:rPr lang="fr-FR" sz="1400" dirty="0">
                <a:ea typeface="+mn-lt"/>
                <a:cs typeface="+mn-lt"/>
              </a:rPr>
              <a:t>(List&lt;Forme&gt; formes) {</a:t>
            </a:r>
            <a:endParaRPr lang="en-US" sz="1400" dirty="0">
              <a:ea typeface="+mn-lt"/>
              <a:cs typeface="+mn-lt"/>
            </a:endParaRPr>
          </a:p>
          <a:p>
            <a:r>
              <a:rPr lang="fr-FR" sz="1400" dirty="0">
                <a:ea typeface="+mn-lt"/>
                <a:cs typeface="+mn-lt"/>
              </a:rPr>
              <a:t>        return </a:t>
            </a:r>
            <a:r>
              <a:rPr lang="fr-FR" sz="1400" dirty="0" err="1">
                <a:ea typeface="+mn-lt"/>
                <a:cs typeface="+mn-lt"/>
              </a:rPr>
              <a:t>formes.stream</a:t>
            </a:r>
            <a:r>
              <a:rPr lang="fr-FR" sz="1400" dirty="0">
                <a:ea typeface="+mn-lt"/>
                <a:cs typeface="+mn-lt"/>
              </a:rPr>
              <a:t>()</a:t>
            </a:r>
            <a:endParaRPr lang="en-US" sz="1400" dirty="0">
              <a:ea typeface="+mn-lt"/>
              <a:cs typeface="+mn-lt"/>
            </a:endParaRPr>
          </a:p>
          <a:p>
            <a:r>
              <a:rPr lang="fr-FR" sz="1400" dirty="0">
                <a:ea typeface="+mn-lt"/>
                <a:cs typeface="+mn-lt"/>
              </a:rPr>
              <a:t>                    .</a:t>
            </a:r>
            <a:r>
              <a:rPr lang="fr-FR" sz="1400" dirty="0" err="1">
                <a:ea typeface="+mn-lt"/>
                <a:cs typeface="+mn-lt"/>
              </a:rPr>
              <a:t>mapToDouble</a:t>
            </a:r>
            <a:r>
              <a:rPr lang="fr-FR" sz="1400" dirty="0">
                <a:ea typeface="+mn-lt"/>
                <a:cs typeface="+mn-lt"/>
              </a:rPr>
              <a:t>(Forme::</a:t>
            </a:r>
            <a:r>
              <a:rPr lang="fr-FR" sz="1400" dirty="0" err="1">
                <a:ea typeface="+mn-lt"/>
                <a:cs typeface="+mn-lt"/>
              </a:rPr>
              <a:t>calculerAire</a:t>
            </a:r>
            <a:r>
              <a:rPr lang="fr-FR" sz="1400" dirty="0">
                <a:ea typeface="+mn-lt"/>
                <a:cs typeface="+mn-lt"/>
              </a:rPr>
              <a:t>)</a:t>
            </a:r>
            <a:endParaRPr lang="en-US" sz="1400" dirty="0">
              <a:ea typeface="Calibri"/>
              <a:cs typeface="Calibri"/>
            </a:endParaRPr>
          </a:p>
          <a:p>
            <a:r>
              <a:rPr lang="fr-FR" sz="1400" dirty="0">
                <a:ea typeface="+mn-lt"/>
                <a:cs typeface="+mn-lt"/>
              </a:rPr>
              <a:t>                    .</a:t>
            </a:r>
            <a:r>
              <a:rPr lang="fr-FR" sz="1400" dirty="0" err="1">
                <a:ea typeface="+mn-lt"/>
                <a:cs typeface="+mn-lt"/>
              </a:rPr>
              <a:t>sum</a:t>
            </a:r>
            <a:r>
              <a:rPr lang="fr-FR" sz="1400" dirty="0">
                <a:ea typeface="+mn-lt"/>
                <a:cs typeface="+mn-lt"/>
              </a:rPr>
              <a:t>();</a:t>
            </a:r>
            <a:endParaRPr lang="en-US" sz="1400" dirty="0">
              <a:ea typeface="Calibri"/>
              <a:cs typeface="Calibri"/>
            </a:endParaRPr>
          </a:p>
          <a:p>
            <a:r>
              <a:rPr lang="fr-FR" sz="1400" dirty="0">
                <a:ea typeface="+mn-lt"/>
                <a:cs typeface="+mn-lt"/>
              </a:rPr>
              <a:t>    }</a:t>
            </a:r>
            <a:endParaRPr lang="en-US" sz="1400" dirty="0">
              <a:ea typeface="Calibri"/>
              <a:cs typeface="Calibri"/>
            </a:endParaRPr>
          </a:p>
          <a:p>
            <a:r>
              <a:rPr lang="fr-FR" sz="1400" dirty="0">
                <a:ea typeface="+mn-lt"/>
                <a:cs typeface="+mn-lt"/>
              </a:rPr>
              <a:t>    public </a:t>
            </a:r>
            <a:r>
              <a:rPr lang="fr-FR" sz="1400" dirty="0" err="1">
                <a:ea typeface="+mn-lt"/>
                <a:cs typeface="+mn-lt"/>
              </a:rPr>
              <a:t>static</a:t>
            </a:r>
            <a:r>
              <a:rPr lang="fr-FR" sz="1400" dirty="0">
                <a:ea typeface="+mn-lt"/>
                <a:cs typeface="+mn-lt"/>
              </a:rPr>
              <a:t> </a:t>
            </a:r>
            <a:r>
              <a:rPr lang="fr-FR" sz="1400" dirty="0" err="1">
                <a:ea typeface="+mn-lt"/>
                <a:cs typeface="+mn-lt"/>
              </a:rPr>
              <a:t>void</a:t>
            </a:r>
            <a:r>
              <a:rPr lang="fr-FR" sz="1400" dirty="0">
                <a:ea typeface="+mn-lt"/>
                <a:cs typeface="+mn-lt"/>
              </a:rPr>
              <a:t> </a:t>
            </a:r>
            <a:r>
              <a:rPr lang="fr-FR" sz="1400" dirty="0" err="1">
                <a:ea typeface="+mn-lt"/>
                <a:cs typeface="+mn-lt"/>
              </a:rPr>
              <a:t>afficherToutesLesFormes</a:t>
            </a:r>
            <a:r>
              <a:rPr lang="fr-FR" sz="1400" dirty="0">
                <a:ea typeface="+mn-lt"/>
                <a:cs typeface="+mn-lt"/>
              </a:rPr>
              <a:t>(List&lt;Forme&gt; formes) {</a:t>
            </a:r>
            <a:endParaRPr lang="en-US" sz="1400" dirty="0">
              <a:ea typeface="Calibri"/>
              <a:cs typeface="Calibri"/>
            </a:endParaRPr>
          </a:p>
          <a:p>
            <a:r>
              <a:rPr lang="fr-FR" sz="1400" dirty="0">
                <a:ea typeface="+mn-lt"/>
                <a:cs typeface="+mn-lt"/>
              </a:rPr>
              <a:t>        </a:t>
            </a:r>
            <a:r>
              <a:rPr lang="fr-FR" sz="1400" dirty="0" err="1">
                <a:ea typeface="+mn-lt"/>
                <a:cs typeface="+mn-lt"/>
              </a:rPr>
              <a:t>formes.forEach</a:t>
            </a:r>
            <a:r>
              <a:rPr lang="fr-FR" sz="1400" dirty="0">
                <a:ea typeface="+mn-lt"/>
                <a:cs typeface="+mn-lt"/>
              </a:rPr>
              <a:t>(Forme::</a:t>
            </a:r>
            <a:r>
              <a:rPr lang="fr-FR" sz="1400" dirty="0" err="1">
                <a:ea typeface="+mn-lt"/>
                <a:cs typeface="+mn-lt"/>
              </a:rPr>
              <a:t>afficherInfo</a:t>
            </a:r>
            <a:r>
              <a:rPr lang="fr-FR" sz="1400" dirty="0">
                <a:ea typeface="+mn-lt"/>
                <a:cs typeface="+mn-lt"/>
              </a:rPr>
              <a:t>);</a:t>
            </a:r>
            <a:endParaRPr lang="en-US" sz="1400" dirty="0">
              <a:ea typeface="+mn-lt"/>
              <a:cs typeface="+mn-lt"/>
            </a:endParaRPr>
          </a:p>
          <a:p>
            <a:r>
              <a:rPr lang="fr-FR" sz="1400" dirty="0">
                <a:ea typeface="+mn-lt"/>
                <a:cs typeface="+mn-lt"/>
              </a:rPr>
              <a:t>    }</a:t>
            </a:r>
            <a:endParaRPr lang="en-US" sz="1400" dirty="0">
              <a:ea typeface="Calibri"/>
              <a:cs typeface="Calibri"/>
            </a:endParaRPr>
          </a:p>
          <a:p>
            <a:r>
              <a:rPr lang="fr-FR" sz="1400" dirty="0">
                <a:ea typeface="+mn-lt"/>
                <a:cs typeface="+mn-lt"/>
              </a:rPr>
              <a:t>    </a:t>
            </a:r>
            <a:endParaRPr lang="en-US" sz="1400" dirty="0">
              <a:ea typeface="Calibri"/>
              <a:cs typeface="Calibri"/>
            </a:endParaRPr>
          </a:p>
          <a:p>
            <a:r>
              <a:rPr lang="fr-FR" sz="1400" dirty="0">
                <a:ea typeface="+mn-lt"/>
                <a:cs typeface="+mn-lt"/>
              </a:rPr>
              <a:t>    public </a:t>
            </a:r>
            <a:r>
              <a:rPr lang="fr-FR" sz="1400" dirty="0" err="1">
                <a:ea typeface="+mn-lt"/>
                <a:cs typeface="+mn-lt"/>
              </a:rPr>
              <a:t>static</a:t>
            </a:r>
            <a:r>
              <a:rPr lang="fr-FR" sz="1400" dirty="0">
                <a:ea typeface="+mn-lt"/>
                <a:cs typeface="+mn-lt"/>
              </a:rPr>
              <a:t> </a:t>
            </a:r>
            <a:r>
              <a:rPr lang="fr-FR" sz="1400" dirty="0" err="1">
                <a:ea typeface="+mn-lt"/>
                <a:cs typeface="+mn-lt"/>
              </a:rPr>
              <a:t>void</a:t>
            </a:r>
            <a:r>
              <a:rPr lang="fr-FR" sz="1400" dirty="0">
                <a:ea typeface="+mn-lt"/>
                <a:cs typeface="+mn-lt"/>
              </a:rPr>
              <a:t> main(String[] args) {</a:t>
            </a:r>
            <a:endParaRPr lang="en-US" sz="1400" dirty="0">
              <a:ea typeface="Calibri"/>
              <a:cs typeface="Calibri"/>
            </a:endParaRPr>
          </a:p>
          <a:p>
            <a:r>
              <a:rPr lang="fr-FR" sz="1400" dirty="0">
                <a:ea typeface="+mn-lt"/>
                <a:cs typeface="+mn-lt"/>
              </a:rPr>
              <a:t>        List&lt;Forme&gt; formes = </a:t>
            </a:r>
            <a:r>
              <a:rPr lang="fr-FR" sz="1400" dirty="0" err="1">
                <a:ea typeface="+mn-lt"/>
                <a:cs typeface="+mn-lt"/>
              </a:rPr>
              <a:t>Arrays.asList</a:t>
            </a:r>
            <a:r>
              <a:rPr lang="fr-FR" sz="1400" dirty="0">
                <a:ea typeface="+mn-lt"/>
                <a:cs typeface="+mn-lt"/>
              </a:rPr>
              <a:t>(</a:t>
            </a:r>
            <a:endParaRPr lang="en-US" sz="1400" dirty="0">
              <a:ea typeface="+mn-lt"/>
              <a:cs typeface="+mn-lt"/>
            </a:endParaRPr>
          </a:p>
          <a:p>
            <a:r>
              <a:rPr lang="fr-FR" sz="1400" dirty="0">
                <a:ea typeface="+mn-lt"/>
                <a:cs typeface="+mn-lt"/>
              </a:rPr>
              <a:t>            new Cercle(5.0),</a:t>
            </a:r>
            <a:endParaRPr lang="en-US" sz="1400" dirty="0">
              <a:ea typeface="+mn-lt"/>
              <a:cs typeface="+mn-lt"/>
            </a:endParaRPr>
          </a:p>
          <a:p>
            <a:r>
              <a:rPr lang="fr-FR" sz="1400" dirty="0">
                <a:ea typeface="+mn-lt"/>
                <a:cs typeface="+mn-lt"/>
              </a:rPr>
              <a:t>            new Rectangle(4.0, 6.0),</a:t>
            </a:r>
            <a:endParaRPr lang="en-US" sz="1400" dirty="0">
              <a:ea typeface="+mn-lt"/>
              <a:cs typeface="+mn-lt"/>
            </a:endParaRPr>
          </a:p>
          <a:p>
            <a:r>
              <a:rPr lang="fr-FR" sz="1400" dirty="0">
                <a:ea typeface="+mn-lt"/>
                <a:cs typeface="+mn-lt"/>
              </a:rPr>
              <a:t>            new Triangle(3.0, 8.0)</a:t>
            </a:r>
            <a:endParaRPr lang="en-US" sz="1400" dirty="0">
              <a:ea typeface="Calibri"/>
              <a:cs typeface="Calibri"/>
            </a:endParaRPr>
          </a:p>
          <a:p>
            <a:r>
              <a:rPr lang="fr-FR" sz="1400" dirty="0">
                <a:ea typeface="+mn-lt"/>
                <a:cs typeface="+mn-lt"/>
              </a:rPr>
              <a:t>        );</a:t>
            </a:r>
            <a:endParaRPr lang="en-US" sz="1400" dirty="0">
              <a:ea typeface="Calibri"/>
              <a:cs typeface="Calibri"/>
            </a:endParaRPr>
          </a:p>
          <a:p>
            <a:r>
              <a:rPr lang="fr-FR" sz="1400" dirty="0">
                <a:ea typeface="+mn-lt"/>
                <a:cs typeface="+mn-lt"/>
              </a:rPr>
              <a:t>        </a:t>
            </a:r>
            <a:endParaRPr lang="en-US" sz="1400" dirty="0">
              <a:ea typeface="Calibri"/>
              <a:cs typeface="Calibri"/>
            </a:endParaRPr>
          </a:p>
          <a:p>
            <a:r>
              <a:rPr lang="fr-FR" sz="1400" dirty="0">
                <a:ea typeface="+mn-lt"/>
                <a:cs typeface="+mn-lt"/>
              </a:rPr>
              <a:t>        </a:t>
            </a:r>
            <a:endParaRPr lang="en-US" sz="1400" dirty="0">
              <a:ea typeface="+mn-lt"/>
              <a:cs typeface="+mn-lt"/>
            </a:endParaRPr>
          </a:p>
          <a:p>
            <a:endParaRPr lang="fr-FR" sz="1400" dirty="0">
              <a:ea typeface="Calibri"/>
              <a:cs typeface="Calibri"/>
            </a:endParaRPr>
          </a:p>
          <a:p>
            <a:r>
              <a:rPr lang="fr-FR" sz="1400" dirty="0">
                <a:ea typeface="+mn-lt"/>
                <a:cs typeface="+mn-lt"/>
              </a:rPr>
              <a:t>    </a:t>
            </a:r>
            <a:endParaRPr lang="fr-FR" dirty="0"/>
          </a:p>
          <a:p>
            <a:endParaRPr lang="fr-FR" sz="1400" dirty="0">
              <a:ea typeface="Calibri"/>
              <a:cs typeface="Calibri"/>
            </a:endParaRPr>
          </a:p>
          <a:p>
            <a:endParaRPr lang="fr-FR" dirty="0"/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A41CBAE4-F8FF-F2B7-E154-67F21A9EAAC1}"/>
              </a:ext>
            </a:extLst>
          </p:cNvPr>
          <p:cNvSpPr txBox="1"/>
          <p:nvPr/>
        </p:nvSpPr>
        <p:spPr>
          <a:xfrm>
            <a:off x="6582248" y="1597865"/>
            <a:ext cx="4708357" cy="236988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fr-FR" sz="1400">
                <a:ea typeface="Calibri"/>
                <a:cs typeface="Calibri"/>
              </a:rPr>
              <a:t>// Polymorphisme en action - le même code fonctionne pour tous les types</a:t>
            </a:r>
            <a:endParaRPr lang="en-US" sz="1400">
              <a:ea typeface="Calibri"/>
              <a:cs typeface="Calibri"/>
            </a:endParaRPr>
          </a:p>
          <a:p>
            <a:r>
              <a:rPr lang="fr-FR" sz="1400">
                <a:ea typeface="Calibri"/>
                <a:cs typeface="Calibri"/>
              </a:rPr>
              <a:t>        double </a:t>
            </a:r>
            <a:r>
              <a:rPr lang="fr-FR" sz="1400" err="1">
                <a:ea typeface="Calibri"/>
                <a:cs typeface="Calibri"/>
              </a:rPr>
              <a:t>aireTotal</a:t>
            </a:r>
            <a:r>
              <a:rPr lang="fr-FR" sz="1400">
                <a:ea typeface="Calibri"/>
                <a:cs typeface="Calibri"/>
              </a:rPr>
              <a:t> = </a:t>
            </a:r>
            <a:r>
              <a:rPr lang="fr-FR" sz="1400" err="1">
                <a:ea typeface="Calibri"/>
                <a:cs typeface="Calibri"/>
              </a:rPr>
              <a:t>calculerAireTotale</a:t>
            </a:r>
            <a:r>
              <a:rPr lang="fr-FR" sz="1400">
                <a:ea typeface="Calibri"/>
                <a:cs typeface="Calibri"/>
              </a:rPr>
              <a:t>(formes);</a:t>
            </a:r>
            <a:endParaRPr lang="en-US" sz="1400">
              <a:ea typeface="Calibri"/>
              <a:cs typeface="Calibri"/>
            </a:endParaRPr>
          </a:p>
          <a:p>
            <a:r>
              <a:rPr lang="fr-FR" sz="1400">
                <a:ea typeface="Calibri"/>
                <a:cs typeface="Calibri"/>
              </a:rPr>
              <a:t>        </a:t>
            </a:r>
            <a:r>
              <a:rPr lang="fr-FR" sz="1400" err="1">
                <a:ea typeface="Calibri"/>
                <a:cs typeface="Calibri"/>
              </a:rPr>
              <a:t>System.out.println</a:t>
            </a:r>
            <a:r>
              <a:rPr lang="fr-FR" sz="1400">
                <a:ea typeface="Calibri"/>
                <a:cs typeface="Calibri"/>
              </a:rPr>
              <a:t>("Aire totale: " + </a:t>
            </a:r>
            <a:r>
              <a:rPr lang="fr-FR" sz="1400" err="1">
                <a:ea typeface="Calibri"/>
                <a:cs typeface="Calibri"/>
              </a:rPr>
              <a:t>aireTotal</a:t>
            </a:r>
            <a:r>
              <a:rPr lang="fr-FR" sz="1400">
                <a:ea typeface="Calibri"/>
                <a:cs typeface="Calibri"/>
              </a:rPr>
              <a:t>);</a:t>
            </a:r>
            <a:endParaRPr lang="en-US" sz="1400">
              <a:ea typeface="Calibri"/>
              <a:cs typeface="Calibri"/>
            </a:endParaRPr>
          </a:p>
          <a:p>
            <a:r>
              <a:rPr lang="fr-FR" sz="1400">
                <a:ea typeface="Calibri"/>
                <a:cs typeface="Calibri"/>
              </a:rPr>
              <a:t>        </a:t>
            </a:r>
            <a:endParaRPr lang="en-US" sz="1400">
              <a:ea typeface="Calibri"/>
              <a:cs typeface="Calibri"/>
            </a:endParaRPr>
          </a:p>
          <a:p>
            <a:r>
              <a:rPr lang="fr-FR" sz="1400">
                <a:ea typeface="Calibri"/>
                <a:cs typeface="Calibri"/>
              </a:rPr>
              <a:t>        </a:t>
            </a:r>
            <a:r>
              <a:rPr lang="fr-FR" sz="1400" err="1">
                <a:ea typeface="Calibri"/>
                <a:cs typeface="Calibri"/>
              </a:rPr>
              <a:t>afficherToutesLesFormes</a:t>
            </a:r>
            <a:r>
              <a:rPr lang="fr-FR" sz="1400">
                <a:ea typeface="Calibri"/>
                <a:cs typeface="Calibri"/>
              </a:rPr>
              <a:t>(formes);</a:t>
            </a:r>
            <a:endParaRPr lang="en-US" sz="1400">
              <a:ea typeface="Calibri"/>
              <a:cs typeface="Calibri"/>
            </a:endParaRPr>
          </a:p>
          <a:p>
            <a:r>
              <a:rPr lang="fr-FR" sz="1400">
                <a:ea typeface="Calibri"/>
                <a:cs typeface="Calibri"/>
              </a:rPr>
              <a:t>    }</a:t>
            </a:r>
            <a:endParaRPr lang="en-US" sz="1400">
              <a:ea typeface="Calibri"/>
              <a:cs typeface="Calibri"/>
            </a:endParaRPr>
          </a:p>
          <a:p>
            <a:r>
              <a:rPr lang="fr-FR" sz="1400">
                <a:ea typeface="Calibri"/>
                <a:cs typeface="Calibri"/>
              </a:rPr>
              <a:t>}</a:t>
            </a:r>
            <a:endParaRPr lang="en-US" sz="1400">
              <a:ea typeface="Calibri"/>
              <a:cs typeface="Calibri"/>
            </a:endParaRPr>
          </a:p>
          <a:p>
            <a:endParaRPr lang="fr-FR">
              <a:ea typeface="Calibri"/>
              <a:cs typeface="Calibri"/>
            </a:endParaRPr>
          </a:p>
          <a:p>
            <a:pPr algn="l"/>
            <a:endParaRPr lang="fr-FR">
              <a:ea typeface="Calibri"/>
              <a:cs typeface="Calibri"/>
            </a:endParaRPr>
          </a:p>
        </p:txBody>
      </p:sp>
      <p:pic>
        <p:nvPicPr>
          <p:cNvPr id="5" name="Image 4" descr="Une image contenant texte, dessin humoristique, clipart, Dessin animé&#10;&#10;Le contenu généré par l’IA peut être incorrect.">
            <a:extLst>
              <a:ext uri="{FF2B5EF4-FFF2-40B4-BE49-F238E27FC236}">
                <a16:creationId xmlns:a16="http://schemas.microsoft.com/office/drawing/2014/main" id="{99A8D371-2EE8-44C1-BFE5-C6527277B0D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34363" y="3963486"/>
            <a:ext cx="2891590" cy="1979028"/>
          </a:xfrm>
          <a:prstGeom prst="rect">
            <a:avLst/>
          </a:prstGeom>
        </p:spPr>
      </p:pic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26D1BBE6-67C9-D91E-1F6A-F410E47504F6}"/>
              </a:ext>
            </a:extLst>
          </p:cNvPr>
          <p:cNvSpPr/>
          <p:nvPr/>
        </p:nvSpPr>
        <p:spPr>
          <a:xfrm rot="-1140000">
            <a:off x="2821189" y="2931082"/>
            <a:ext cx="5953932" cy="1459423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fr-FR">
                <a:ea typeface="Calibri"/>
                <a:cs typeface="Calibri"/>
              </a:rPr>
              <a:t>Avec polymorphisme! C'est BIEN.</a:t>
            </a:r>
          </a:p>
          <a:p>
            <a:pPr algn="ctr"/>
            <a:endParaRPr lang="fr-FR"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510631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3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7" name="Titre 1">
            <a:extLst>
              <a:ext uri="{FF2B5EF4-FFF2-40B4-BE49-F238E27FC236}">
                <a16:creationId xmlns:a16="http://schemas.microsoft.com/office/drawing/2014/main" id="{3E16EF53-BA44-288C-C2D4-F34015ABC880}"/>
              </a:ext>
            </a:extLst>
          </p:cNvPr>
          <p:cNvSpPr>
            <a:spLocks noGrp="1" noChangeArrowheads="1"/>
          </p:cNvSpPr>
          <p:nvPr>
            <p:ph type="ctrTitle" idx="4294967295"/>
          </p:nvPr>
        </p:nvSpPr>
        <p:spPr>
          <a:xfrm>
            <a:off x="3459522" y="2075643"/>
            <a:ext cx="7772400" cy="1470025"/>
          </a:xfrm>
        </p:spPr>
        <p:txBody>
          <a:bodyPr/>
          <a:lstStyle/>
          <a:p>
            <a:pPr algn="l" eaLnBrk="1" hangingPunct="1"/>
            <a:r>
              <a:rPr lang="fr-FR" altLang="fr-FR" dirty="0">
                <a:solidFill>
                  <a:srgbClr val="00B050"/>
                </a:solidFill>
                <a:latin typeface="Tahoma(Titres)" charset="0"/>
                <a:cs typeface="Tahoma (Titres)" charset="0"/>
              </a:rPr>
              <a:t>Le diagramme de séquence</a:t>
            </a:r>
          </a:p>
        </p:txBody>
      </p:sp>
    </p:spTree>
  </p:cSld>
  <p:clrMapOvr>
    <a:masterClrMapping/>
  </p:clrMapOvr>
  <p:transition spd="slow"/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6322" name="Image 2">
            <a:extLst>
              <a:ext uri="{FF2B5EF4-FFF2-40B4-BE49-F238E27FC236}">
                <a16:creationId xmlns:a16="http://schemas.microsoft.com/office/drawing/2014/main" id="{7C4D7457-D8C2-B0DB-46D1-E00CD01ABD7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719" y="1887527"/>
            <a:ext cx="9013645" cy="49727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itre 1">
            <a:extLst>
              <a:ext uri="{FF2B5EF4-FFF2-40B4-BE49-F238E27FC236}">
                <a16:creationId xmlns:a16="http://schemas.microsoft.com/office/drawing/2014/main" id="{4AB61461-6806-025F-2F0B-D398884D31ED}"/>
              </a:ext>
            </a:extLst>
          </p:cNvPr>
          <p:cNvSpPr txBox="1">
            <a:spLocks noChangeArrowheads="1"/>
          </p:cNvSpPr>
          <p:nvPr/>
        </p:nvSpPr>
        <p:spPr>
          <a:xfrm>
            <a:off x="1067633" y="115889"/>
            <a:ext cx="9906603" cy="936625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700" b="1" kern="1200">
                <a:solidFill>
                  <a:schemeClr val="tx1"/>
                </a:solidFill>
                <a:latin typeface="+mn-lt"/>
                <a:ea typeface="+mj-ea"/>
                <a:cs typeface="+mj-cs"/>
              </a:defRPr>
            </a:lvl1pPr>
          </a:lstStyle>
          <a:p>
            <a:r>
              <a:rPr lang="fr-FR" altLang="fr-FR">
                <a:latin typeface="Tahoma (Titres)"/>
                <a:cs typeface="Tahoma (Titres)" charset="0"/>
              </a:rPr>
              <a:t>Diagramme de séquence : définition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B684945A-4DE6-BD91-80D8-6BB9778AF26A}"/>
              </a:ext>
            </a:extLst>
          </p:cNvPr>
          <p:cNvSpPr txBox="1"/>
          <p:nvPr/>
        </p:nvSpPr>
        <p:spPr>
          <a:xfrm>
            <a:off x="1743560" y="1524000"/>
            <a:ext cx="2867186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fr-FR" b="1">
                <a:ea typeface="Calibri"/>
                <a:cs typeface="Calibri"/>
              </a:rPr>
              <a:t>Voilà à quoi cela ressemble</a:t>
            </a:r>
            <a:endParaRPr lang="fr-FR" b="1"/>
          </a:p>
        </p:txBody>
      </p:sp>
    </p:spTree>
  </p:cSld>
  <p:clrMapOvr>
    <a:masterClrMapping/>
  </p:clrMapOvr>
  <p:transition spd="slow"/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7" name="Titre 1">
            <a:extLst>
              <a:ext uri="{FF2B5EF4-FFF2-40B4-BE49-F238E27FC236}">
                <a16:creationId xmlns:a16="http://schemas.microsoft.com/office/drawing/2014/main" id="{272954A0-66B9-17FE-3DA7-2B8330C08EA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067633" y="115889"/>
            <a:ext cx="9906603" cy="936625"/>
          </a:xfrm>
        </p:spPr>
        <p:txBody>
          <a:bodyPr/>
          <a:lstStyle/>
          <a:p>
            <a:r>
              <a:rPr lang="fr-FR" altLang="fr-FR">
                <a:latin typeface="Tahoma (Titres)"/>
                <a:cs typeface="Tahoma (Titres)" charset="0"/>
              </a:rPr>
              <a:t>Diagramme de séquence : définition</a:t>
            </a: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C86613C2-CADF-96C1-51F6-45151CD47E79}"/>
              </a:ext>
            </a:extLst>
          </p:cNvPr>
          <p:cNvSpPr txBox="1"/>
          <p:nvPr/>
        </p:nvSpPr>
        <p:spPr>
          <a:xfrm>
            <a:off x="807720" y="1790579"/>
            <a:ext cx="10423675" cy="163121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fr-FR" sz="2000">
                <a:solidFill>
                  <a:srgbClr val="000000"/>
                </a:solidFill>
                <a:ea typeface="+mn-lt"/>
                <a:cs typeface="+mn-lt"/>
              </a:rPr>
              <a:t>Les diagrammes de séquence  permettent de visualiser les </a:t>
            </a:r>
            <a:r>
              <a:rPr lang="fr-FR" sz="2000" u="sng">
                <a:solidFill>
                  <a:srgbClr val="000000"/>
                </a:solidFill>
                <a:ea typeface="+mn-lt"/>
                <a:cs typeface="+mn-lt"/>
              </a:rPr>
              <a:t>interactions </a:t>
            </a:r>
            <a:r>
              <a:rPr lang="fr-FR" sz="2000">
                <a:solidFill>
                  <a:srgbClr val="000000"/>
                </a:solidFill>
                <a:ea typeface="+mn-lt"/>
                <a:cs typeface="+mn-lt"/>
              </a:rPr>
              <a:t>entre les composants d'un système au fil du temps. </a:t>
            </a:r>
          </a:p>
          <a:p>
            <a:endParaRPr lang="fr-FR" sz="2000">
              <a:solidFill>
                <a:srgbClr val="000000"/>
              </a:solidFill>
              <a:ea typeface="+mn-lt"/>
              <a:cs typeface="+mn-lt"/>
            </a:endParaRPr>
          </a:p>
          <a:p>
            <a:r>
              <a:rPr lang="fr-FR" sz="2000">
                <a:solidFill>
                  <a:srgbClr val="000000"/>
                </a:solidFill>
                <a:ea typeface="+mn-lt"/>
                <a:cs typeface="+mn-lt"/>
              </a:rPr>
              <a:t>Ils font partie des diagrammes comportementaux d'UML et sont particulièrement utiles pour comprendre le </a:t>
            </a:r>
            <a:r>
              <a:rPr lang="fr-FR" sz="2000" u="sng">
                <a:solidFill>
                  <a:srgbClr val="000000"/>
                </a:solidFill>
                <a:ea typeface="+mn-lt"/>
                <a:cs typeface="+mn-lt"/>
              </a:rPr>
              <a:t>flux d'exécution d'un cas d'utilisation</a:t>
            </a:r>
            <a:r>
              <a:rPr lang="fr-FR" sz="2000">
                <a:solidFill>
                  <a:srgbClr val="000000"/>
                </a:solidFill>
                <a:ea typeface="+mn-lt"/>
                <a:cs typeface="+mn-lt"/>
              </a:rPr>
              <a:t>.</a:t>
            </a:r>
            <a:endParaRPr lang="fr-FR" sz="2000">
              <a:solidFill>
                <a:srgbClr val="000000"/>
              </a:solidFill>
              <a:ea typeface="Calibri"/>
              <a:cs typeface="Calibri"/>
            </a:endParaRPr>
          </a:p>
        </p:txBody>
      </p:sp>
      <p:sp>
        <p:nvSpPr>
          <p:cNvPr id="4" name="Espace réservé du contenu 2">
            <a:extLst>
              <a:ext uri="{FF2B5EF4-FFF2-40B4-BE49-F238E27FC236}">
                <a16:creationId xmlns:a16="http://schemas.microsoft.com/office/drawing/2014/main" id="{530A41F5-62DD-2D15-224F-D809C79CBA19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813633" y="3808868"/>
            <a:ext cx="5189461" cy="2316616"/>
          </a:xfrm>
        </p:spPr>
        <p:txBody>
          <a:bodyPr vert="horz" lIns="0" tIns="0" rIns="0" bIns="0" rtlCol="0" anchor="t">
            <a:noAutofit/>
          </a:bodyPr>
          <a:lstStyle/>
          <a:p>
            <a:pPr eaLnBrk="1" hangingPunct="1"/>
            <a:r>
              <a:rPr lang="fr-FR" altLang="fr-FR" sz="2000">
                <a:latin typeface="Tahoma (Corps)"/>
                <a:cs typeface="Tahoma (Corps)" charset="0"/>
              </a:rPr>
              <a:t>Vue graphique d'un scénario</a:t>
            </a:r>
          </a:p>
          <a:p>
            <a:pPr lvl="1" eaLnBrk="1" hangingPunct="1"/>
            <a:r>
              <a:rPr lang="fr-FR" altLang="fr-FR" sz="1800"/>
              <a:t>montre interaction entre objets</a:t>
            </a:r>
            <a:endParaRPr lang="fr-FR" altLang="fr-FR" sz="1800">
              <a:ea typeface="Calibri Light"/>
              <a:cs typeface="Calibri Light"/>
            </a:endParaRPr>
          </a:p>
          <a:p>
            <a:pPr lvl="1" eaLnBrk="1" hangingPunct="1"/>
            <a:r>
              <a:rPr lang="fr-FR" altLang="fr-FR" sz="1800"/>
              <a:t>séquence basée sur le temps</a:t>
            </a:r>
            <a:endParaRPr lang="fr-FR" altLang="fr-FR" sz="1800">
              <a:ea typeface="Calibri Light"/>
              <a:cs typeface="Calibri Light"/>
            </a:endParaRPr>
          </a:p>
          <a:p>
            <a:pPr lvl="1" eaLnBrk="1" hangingPunct="1"/>
            <a:r>
              <a:rPr lang="fr-FR" altLang="fr-FR" sz="1800"/>
              <a:t>établit le rôle des objets</a:t>
            </a:r>
            <a:endParaRPr lang="fr-FR" altLang="fr-FR" sz="1800">
              <a:ea typeface="Calibri Light"/>
              <a:cs typeface="Calibri Light"/>
            </a:endParaRPr>
          </a:p>
          <a:p>
            <a:pPr lvl="1" eaLnBrk="1" hangingPunct="1"/>
            <a:r>
              <a:rPr lang="fr-FR" altLang="fr-FR" sz="1800"/>
              <a:t>aide à trouver les informations essentielles pour déterminer les responsabilités de la classe et des interfaces</a:t>
            </a:r>
            <a:endParaRPr lang="fr-FR" altLang="fr-FR" sz="1800">
              <a:ea typeface="Calibri Light"/>
              <a:cs typeface="Calibri Light"/>
            </a:endParaRPr>
          </a:p>
          <a:p>
            <a:pPr lvl="1" eaLnBrk="1" hangingPunct="1"/>
            <a:r>
              <a:rPr lang="fr-FR" altLang="fr-FR" sz="1800"/>
              <a:t>très tôt pendant la phase d'analyse</a:t>
            </a:r>
            <a:endParaRPr lang="fr-FR" altLang="fr-FR" sz="1800">
              <a:ea typeface="Calibri Light"/>
              <a:cs typeface="Calibri Light"/>
            </a:endParaRPr>
          </a:p>
          <a:p>
            <a:pPr eaLnBrk="1" hangingPunct="1"/>
            <a:endParaRPr lang="fr-FR" altLang="fr-FR" sz="2000">
              <a:solidFill>
                <a:srgbClr val="586CDC"/>
              </a:solidFill>
              <a:latin typeface="Tahoma (Corps)"/>
            </a:endParaRPr>
          </a:p>
          <a:p>
            <a:pPr eaLnBrk="1" hangingPunct="1"/>
            <a:endParaRPr lang="fr-FR" altLang="fr-FR">
              <a:latin typeface="Tahoma (Corps)" charset="0"/>
              <a:cs typeface="Tahoma (Corps)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8BDCC18B-A80D-16FA-4A82-5AD442EAEEB1}"/>
              </a:ext>
            </a:extLst>
          </p:cNvPr>
          <p:cNvSpPr txBox="1"/>
          <p:nvPr/>
        </p:nvSpPr>
        <p:spPr>
          <a:xfrm>
            <a:off x="5374399" y="3805646"/>
            <a:ext cx="6166151" cy="2149948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lnSpc>
                <a:spcPct val="90000"/>
              </a:lnSpc>
              <a:spcBef>
                <a:spcPts val="1000"/>
              </a:spcBef>
            </a:pPr>
            <a:r>
              <a:rPr lang="fr-FR" sz="2000" b="1">
                <a:solidFill>
                  <a:srgbClr val="586CDC"/>
                </a:solidFill>
                <a:latin typeface="Segoe UI"/>
                <a:cs typeface="Segoe UI"/>
              </a:rPr>
              <a:t>Deux dimensions : le temps (↓) ; les objets (-&gt;)</a:t>
            </a:r>
            <a:endParaRPr lang="en-US" sz="2000">
              <a:latin typeface="Segoe UI"/>
              <a:cs typeface="Segoe UI"/>
            </a:endParaRPr>
          </a:p>
          <a:p>
            <a:pPr>
              <a:lnSpc>
                <a:spcPct val="90000"/>
              </a:lnSpc>
              <a:spcBef>
                <a:spcPts val="1000"/>
              </a:spcBef>
            </a:pPr>
            <a:r>
              <a:rPr lang="fr-FR" sz="2000" b="1">
                <a:solidFill>
                  <a:srgbClr val="586CDC"/>
                </a:solidFill>
                <a:latin typeface="Segoe UI"/>
                <a:cs typeface="Segoe UI"/>
              </a:rPr>
              <a:t>Éléments :</a:t>
            </a:r>
            <a:endParaRPr lang="en-US" sz="2000">
              <a:latin typeface="Segoe UI"/>
              <a:cs typeface="Segoe UI"/>
            </a:endParaRPr>
          </a:p>
          <a:p>
            <a:pPr lvl="1">
              <a:lnSpc>
                <a:spcPts val="2200"/>
              </a:lnSpc>
              <a:spcBef>
                <a:spcPts val="500"/>
              </a:spcBef>
            </a:pPr>
            <a:r>
              <a:rPr lang="en-US" err="1">
                <a:solidFill>
                  <a:srgbClr val="000000"/>
                </a:solidFill>
                <a:latin typeface="Calibri Light"/>
                <a:ea typeface="Calibri Light"/>
                <a:cs typeface="Calibri Light"/>
              </a:rPr>
              <a:t>Objets</a:t>
            </a:r>
            <a:endParaRPr lang="fr-FR" err="1">
              <a:latin typeface="Calibri Light"/>
              <a:ea typeface="Calibri Light"/>
              <a:cs typeface="Calibri Light"/>
            </a:endParaRPr>
          </a:p>
          <a:p>
            <a:pPr lvl="1">
              <a:lnSpc>
                <a:spcPts val="2200"/>
              </a:lnSpc>
              <a:spcBef>
                <a:spcPts val="500"/>
              </a:spcBef>
            </a:pPr>
            <a:r>
              <a:rPr lang="en-US">
                <a:solidFill>
                  <a:srgbClr val="000000"/>
                </a:solidFill>
                <a:latin typeface="Calibri Light"/>
                <a:ea typeface="Calibri Light"/>
                <a:cs typeface="Calibri Light"/>
              </a:rPr>
              <a:t>Messages</a:t>
            </a:r>
            <a:endParaRPr lang="fr-FR">
              <a:latin typeface="Calibri Light"/>
              <a:ea typeface="Calibri Light"/>
              <a:cs typeface="Calibri Light"/>
            </a:endParaRPr>
          </a:p>
          <a:p>
            <a:pPr lvl="1">
              <a:lnSpc>
                <a:spcPts val="2200"/>
              </a:lnSpc>
              <a:spcBef>
                <a:spcPts val="500"/>
              </a:spcBef>
            </a:pPr>
            <a:r>
              <a:rPr lang="en-US">
                <a:solidFill>
                  <a:srgbClr val="000000"/>
                </a:solidFill>
                <a:latin typeface="Calibri Light"/>
                <a:ea typeface="Calibri Light"/>
                <a:cs typeface="Calibri Light"/>
              </a:rPr>
              <a:t>Barres </a:t>
            </a:r>
            <a:r>
              <a:rPr lang="en-US" err="1">
                <a:solidFill>
                  <a:srgbClr val="000000"/>
                </a:solidFill>
                <a:latin typeface="Calibri Light"/>
                <a:ea typeface="Calibri Light"/>
                <a:cs typeface="Calibri Light"/>
              </a:rPr>
              <a:t>d'activation</a:t>
            </a:r>
            <a:endParaRPr lang="en-US">
              <a:solidFill>
                <a:srgbClr val="000000"/>
              </a:solidFill>
              <a:latin typeface="Calibri Light"/>
              <a:ea typeface="Calibri Light"/>
              <a:cs typeface="Calibri Light"/>
            </a:endParaRPr>
          </a:p>
          <a:p>
            <a:pPr lvl="1">
              <a:lnSpc>
                <a:spcPts val="2200"/>
              </a:lnSpc>
              <a:spcBef>
                <a:spcPts val="500"/>
              </a:spcBef>
            </a:pPr>
            <a:r>
              <a:rPr lang="en-US" err="1">
                <a:solidFill>
                  <a:srgbClr val="000000"/>
                </a:solidFill>
                <a:latin typeface="Calibri Light"/>
                <a:ea typeface="Calibri Light"/>
                <a:cs typeface="Calibri Light"/>
              </a:rPr>
              <a:t>Lignes</a:t>
            </a:r>
            <a:r>
              <a:rPr lang="en-US">
                <a:solidFill>
                  <a:srgbClr val="000000"/>
                </a:solidFill>
                <a:latin typeface="Calibri Light"/>
                <a:ea typeface="Calibri Light"/>
                <a:cs typeface="Calibri Light"/>
              </a:rPr>
              <a:t> de vie des </a:t>
            </a:r>
            <a:r>
              <a:rPr lang="en-US" err="1">
                <a:solidFill>
                  <a:srgbClr val="000000"/>
                </a:solidFill>
                <a:latin typeface="Calibri Light"/>
                <a:ea typeface="Calibri Light"/>
                <a:cs typeface="Calibri Light"/>
              </a:rPr>
              <a:t>objets</a:t>
            </a:r>
            <a:endParaRPr lang="en-US">
              <a:solidFill>
                <a:srgbClr val="000000"/>
              </a:solidFill>
              <a:latin typeface="Calibri Light"/>
              <a:ea typeface="Calibri Light"/>
              <a:cs typeface="Calibri Light"/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  <p:bldP spid="5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78A0DCA-7BBA-C95B-B4F9-6B007C4A55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2">
            <a:extLst>
              <a:ext uri="{FF2B5EF4-FFF2-40B4-BE49-F238E27FC236}">
                <a16:creationId xmlns:a16="http://schemas.microsoft.com/office/drawing/2014/main" id="{FE95CC08-358C-5FAA-C7DA-D5E65AF45C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>
                <a:ea typeface="Calibri"/>
                <a:cs typeface="Calibri"/>
              </a:rPr>
              <a:t>UML</a:t>
            </a:r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6EA438B5-BBA8-16FC-9FFB-92490FCA9C02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r>
              <a:rPr lang="fr-FR"/>
              <a:t>Programmation orientée objet</a:t>
            </a:r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5EB05EFB-E501-7D07-BD4E-9D1ADCA725A7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FEC3A539-CEB8-AE4B-BB83-0A7D7F63FFAA}" type="slidenum">
              <a:rPr lang="fr-FR" smtClean="0"/>
              <a:pPr/>
              <a:t>11</a:t>
            </a:fld>
            <a:endParaRPr lang="fr-FR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AEAAA7FE-72E9-F8FF-6ACC-173CBDFE686D}"/>
              </a:ext>
            </a:extLst>
          </p:cNvPr>
          <p:cNvSpPr>
            <a:spLocks noChangeArrowheads="1"/>
          </p:cNvSpPr>
          <p:nvPr/>
        </p:nvSpPr>
        <p:spPr bwMode="auto">
          <a:xfrm>
            <a:off x="8339849" y="3668220"/>
            <a:ext cx="1223963" cy="576263"/>
          </a:xfrm>
          <a:prstGeom prst="rect">
            <a:avLst/>
          </a:prstGeom>
          <a:solidFill>
            <a:schemeClr val="bg1"/>
          </a:solidFill>
          <a:ln w="19050">
            <a:solidFill>
              <a:schemeClr val="accent2"/>
            </a:solidFill>
            <a:miter lim="800000"/>
            <a:headEnd/>
            <a:tailEnd/>
          </a:ln>
        </p:spPr>
        <p:txBody>
          <a:bodyPr wrap="none" anchor="ctr"/>
          <a:lstStyle>
            <a:defPPr>
              <a:defRPr lang="fr-FR"/>
            </a:defPPr>
            <a:lvl1pPr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90"/>
              </a:buClr>
              <a:buFont typeface="Wingdings" panose="05000000000000000000" pitchFamily="2" charset="2"/>
              <a:buChar char="§"/>
              <a:defRPr sz="3200" kern="1200">
                <a:solidFill>
                  <a:schemeClr val="tx1"/>
                </a:solidFill>
                <a:latin typeface="Tahoma (Corps)" charset="0"/>
                <a:ea typeface="ＭＳ Ｐゴシック" panose="020B0600070205080204" pitchFamily="34" charset="-128"/>
                <a:cs typeface="Tahoma (Corps)" charset="0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800" kern="1200">
                <a:solidFill>
                  <a:schemeClr val="tx1"/>
                </a:solidFill>
                <a:latin typeface="Tahoma (Corps)" charset="0"/>
                <a:ea typeface="ＭＳ Ｐゴシック" panose="020B0600070205080204" pitchFamily="34" charset="-128"/>
                <a:cs typeface="Tahoma (Corps)" charset="0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6B6BCF"/>
              </a:buClr>
              <a:buFont typeface="Wingdings" panose="05000000000000000000" pitchFamily="2" charset="2"/>
              <a:buChar char="§"/>
              <a:defRPr sz="2400" kern="1200">
                <a:solidFill>
                  <a:schemeClr val="tx1"/>
                </a:solidFill>
                <a:latin typeface="Tahoma (Corps)" charset="0"/>
                <a:ea typeface="Tahoma (Corps)" charset="0"/>
                <a:cs typeface="Tahoma (Corps)" charset="0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FF00"/>
              </a:buClr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Tahoma (Corps)" charset="0"/>
                <a:ea typeface="Tahoma (Corps)" charset="0"/>
                <a:cs typeface="Tahoma (Corps)" charset="0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8000"/>
              </a:buClr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Tahoma (Corps)" charset="0"/>
                <a:ea typeface="Tahoma (Corps)" charset="0"/>
                <a:cs typeface="Tahoma (Corps)" charset="0"/>
              </a:defRPr>
            </a:lvl5pPr>
            <a:lvl6pPr marL="2514600" indent="-228600" algn="l" defTabSz="914400" rtl="0" eaLnBrk="0" fontAlgn="base" latinLnBrk="0" hangingPunct="0">
              <a:spcBef>
                <a:spcPct val="20000"/>
              </a:spcBef>
              <a:spcAft>
                <a:spcPct val="0"/>
              </a:spcAft>
              <a:buClr>
                <a:srgbClr val="008000"/>
              </a:buClr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Tahoma (Corps)" charset="0"/>
                <a:ea typeface="Tahoma (Corps)" charset="0"/>
                <a:cs typeface="Tahoma (Corps)" charset="0"/>
              </a:defRPr>
            </a:lvl6pPr>
            <a:lvl7pPr marL="2971800" indent="-228600" algn="l" defTabSz="914400" rtl="0" eaLnBrk="0" fontAlgn="base" latinLnBrk="0" hangingPunct="0">
              <a:spcBef>
                <a:spcPct val="20000"/>
              </a:spcBef>
              <a:spcAft>
                <a:spcPct val="0"/>
              </a:spcAft>
              <a:buClr>
                <a:srgbClr val="008000"/>
              </a:buClr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Tahoma (Corps)" charset="0"/>
                <a:ea typeface="Tahoma (Corps)" charset="0"/>
                <a:cs typeface="Tahoma (Corps)" charset="0"/>
              </a:defRPr>
            </a:lvl7pPr>
            <a:lvl8pPr marL="3429000" indent="-228600" algn="l" defTabSz="914400" rtl="0" eaLnBrk="0" fontAlgn="base" latinLnBrk="0" hangingPunct="0">
              <a:spcBef>
                <a:spcPct val="20000"/>
              </a:spcBef>
              <a:spcAft>
                <a:spcPct val="0"/>
              </a:spcAft>
              <a:buClr>
                <a:srgbClr val="008000"/>
              </a:buClr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Tahoma (Corps)" charset="0"/>
                <a:ea typeface="Tahoma (Corps)" charset="0"/>
                <a:cs typeface="Tahoma (Corps)" charset="0"/>
              </a:defRPr>
            </a:lvl8pPr>
            <a:lvl9pPr marL="3886200" indent="-228600" algn="l" defTabSz="914400" rtl="0" eaLnBrk="0" fontAlgn="base" latinLnBrk="0" hangingPunct="0">
              <a:spcBef>
                <a:spcPct val="20000"/>
              </a:spcBef>
              <a:spcAft>
                <a:spcPct val="0"/>
              </a:spcAft>
              <a:buClr>
                <a:srgbClr val="008000"/>
              </a:buClr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Tahoma (Corps)" charset="0"/>
                <a:ea typeface="Tahoma (Corps)" charset="0"/>
                <a:cs typeface="Tahoma (Corps)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lang="fr-FR" altLang="fr-FR" sz="1400">
                <a:solidFill>
                  <a:schemeClr val="accent2"/>
                </a:solidFill>
                <a:latin typeface="Verdana" panose="020B0604030504040204" pitchFamily="34" charset="0"/>
              </a:rPr>
              <a:t>Déploiement</a:t>
            </a:r>
          </a:p>
        </p:txBody>
      </p:sp>
      <p:sp>
        <p:nvSpPr>
          <p:cNvPr id="12" name="AutoShape 3">
            <a:extLst>
              <a:ext uri="{FF2B5EF4-FFF2-40B4-BE49-F238E27FC236}">
                <a16:creationId xmlns:a16="http://schemas.microsoft.com/office/drawing/2014/main" id="{C0C8781A-C6C3-8506-AB2C-095F5807611C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63262" y="1148858"/>
            <a:ext cx="2371725" cy="1079500"/>
          </a:xfrm>
          <a:prstGeom prst="cloudCallout">
            <a:avLst>
              <a:gd name="adj1" fmla="val -47991"/>
              <a:gd name="adj2" fmla="val -6764"/>
            </a:avLst>
          </a:prstGeom>
          <a:solidFill>
            <a:schemeClr val="tx2"/>
          </a:solidFill>
          <a:ln w="19050">
            <a:solidFill>
              <a:schemeClr val="accent2"/>
            </a:solidFill>
            <a:round/>
            <a:headEnd/>
            <a:tailEnd/>
          </a:ln>
        </p:spPr>
        <p:txBody>
          <a:bodyPr wrap="none" anchor="ctr"/>
          <a:lstStyle>
            <a:defPPr>
              <a:defRPr lang="fr-FR"/>
            </a:defPPr>
            <a:lvl1pPr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90"/>
              </a:buClr>
              <a:buFont typeface="Wingdings" panose="05000000000000000000" pitchFamily="2" charset="2"/>
              <a:buChar char="§"/>
              <a:defRPr sz="3200" kern="1200">
                <a:solidFill>
                  <a:schemeClr val="tx1"/>
                </a:solidFill>
                <a:latin typeface="Tahoma (Corps)" charset="0"/>
                <a:ea typeface="ＭＳ Ｐゴシック" panose="020B0600070205080204" pitchFamily="34" charset="-128"/>
                <a:cs typeface="Tahoma (Corps)" charset="0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800" kern="1200">
                <a:solidFill>
                  <a:schemeClr val="tx1"/>
                </a:solidFill>
                <a:latin typeface="Tahoma (Corps)" charset="0"/>
                <a:ea typeface="ＭＳ Ｐゴシック" panose="020B0600070205080204" pitchFamily="34" charset="-128"/>
                <a:cs typeface="Tahoma (Corps)" charset="0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6B6BCF"/>
              </a:buClr>
              <a:buFont typeface="Wingdings" panose="05000000000000000000" pitchFamily="2" charset="2"/>
              <a:buChar char="§"/>
              <a:defRPr sz="2400" kern="1200">
                <a:solidFill>
                  <a:schemeClr val="tx1"/>
                </a:solidFill>
                <a:latin typeface="Tahoma (Corps)" charset="0"/>
                <a:ea typeface="Tahoma (Corps)" charset="0"/>
                <a:cs typeface="Tahoma (Corps)" charset="0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FF00"/>
              </a:buClr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Tahoma (Corps)" charset="0"/>
                <a:ea typeface="Tahoma (Corps)" charset="0"/>
                <a:cs typeface="Tahoma (Corps)" charset="0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8000"/>
              </a:buClr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Tahoma (Corps)" charset="0"/>
                <a:ea typeface="Tahoma (Corps)" charset="0"/>
                <a:cs typeface="Tahoma (Corps)" charset="0"/>
              </a:defRPr>
            </a:lvl5pPr>
            <a:lvl6pPr marL="2514600" indent="-228600" algn="l" defTabSz="914400" rtl="0" eaLnBrk="0" fontAlgn="base" latinLnBrk="0" hangingPunct="0">
              <a:spcBef>
                <a:spcPct val="20000"/>
              </a:spcBef>
              <a:spcAft>
                <a:spcPct val="0"/>
              </a:spcAft>
              <a:buClr>
                <a:srgbClr val="008000"/>
              </a:buClr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Tahoma (Corps)" charset="0"/>
                <a:ea typeface="Tahoma (Corps)" charset="0"/>
                <a:cs typeface="Tahoma (Corps)" charset="0"/>
              </a:defRPr>
            </a:lvl6pPr>
            <a:lvl7pPr marL="2971800" indent="-228600" algn="l" defTabSz="914400" rtl="0" eaLnBrk="0" fontAlgn="base" latinLnBrk="0" hangingPunct="0">
              <a:spcBef>
                <a:spcPct val="20000"/>
              </a:spcBef>
              <a:spcAft>
                <a:spcPct val="0"/>
              </a:spcAft>
              <a:buClr>
                <a:srgbClr val="008000"/>
              </a:buClr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Tahoma (Corps)" charset="0"/>
                <a:ea typeface="Tahoma (Corps)" charset="0"/>
                <a:cs typeface="Tahoma (Corps)" charset="0"/>
              </a:defRPr>
            </a:lvl7pPr>
            <a:lvl8pPr marL="3429000" indent="-228600" algn="l" defTabSz="914400" rtl="0" eaLnBrk="0" fontAlgn="base" latinLnBrk="0" hangingPunct="0">
              <a:spcBef>
                <a:spcPct val="20000"/>
              </a:spcBef>
              <a:spcAft>
                <a:spcPct val="0"/>
              </a:spcAft>
              <a:buClr>
                <a:srgbClr val="008000"/>
              </a:buClr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Tahoma (Corps)" charset="0"/>
                <a:ea typeface="Tahoma (Corps)" charset="0"/>
                <a:cs typeface="Tahoma (Corps)" charset="0"/>
              </a:defRPr>
            </a:lvl8pPr>
            <a:lvl9pPr marL="3886200" indent="-228600" algn="l" defTabSz="914400" rtl="0" eaLnBrk="0" fontAlgn="base" latinLnBrk="0" hangingPunct="0">
              <a:spcBef>
                <a:spcPct val="20000"/>
              </a:spcBef>
              <a:spcAft>
                <a:spcPct val="0"/>
              </a:spcAft>
              <a:buClr>
                <a:srgbClr val="008000"/>
              </a:buClr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Tahoma (Corps)" charset="0"/>
                <a:ea typeface="Tahoma (Corps)" charset="0"/>
                <a:cs typeface="Tahoma (Corps)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lang="fr-FR" altLang="fr-FR" sz="1600">
                <a:solidFill>
                  <a:schemeClr val="accent2"/>
                </a:solidFill>
                <a:latin typeface="Verdana" panose="020B0604030504040204" pitchFamily="34" charset="0"/>
              </a:rPr>
              <a:t>Système réel</a:t>
            </a:r>
          </a:p>
        </p:txBody>
      </p:sp>
      <p:sp>
        <p:nvSpPr>
          <p:cNvPr id="13" name="Line 4">
            <a:extLst>
              <a:ext uri="{FF2B5EF4-FFF2-40B4-BE49-F238E27FC236}">
                <a16:creationId xmlns:a16="http://schemas.microsoft.com/office/drawing/2014/main" id="{70953191-ADE1-F4FE-0350-1EEA74EA4B16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3588462" y="2155333"/>
            <a:ext cx="1511300" cy="1512887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>
            <a:defPPr>
              <a:defRPr lang="fr-FR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defRPr>
            </a:lvl9pPr>
          </a:lstStyle>
          <a:p>
            <a:endParaRPr lang="en-US"/>
          </a:p>
        </p:txBody>
      </p:sp>
      <p:sp>
        <p:nvSpPr>
          <p:cNvPr id="14" name="Line 5">
            <a:extLst>
              <a:ext uri="{FF2B5EF4-FFF2-40B4-BE49-F238E27FC236}">
                <a16:creationId xmlns:a16="http://schemas.microsoft.com/office/drawing/2014/main" id="{E7796002-A0C1-ED43-BCDD-1DFABF9C68BA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5364874" y="2226770"/>
            <a:ext cx="527050" cy="1441450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>
            <a:defPPr>
              <a:defRPr lang="fr-FR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defRPr>
            </a:lvl9pPr>
          </a:lstStyle>
          <a:p>
            <a:endParaRPr lang="en-US"/>
          </a:p>
        </p:txBody>
      </p:sp>
      <p:sp>
        <p:nvSpPr>
          <p:cNvPr id="15" name="Line 6">
            <a:extLst>
              <a:ext uri="{FF2B5EF4-FFF2-40B4-BE49-F238E27FC236}">
                <a16:creationId xmlns:a16="http://schemas.microsoft.com/office/drawing/2014/main" id="{7A20425F-679E-A76A-0C16-0E2116D1487D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6612649" y="2226770"/>
            <a:ext cx="503238" cy="1441450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>
            <a:defPPr>
              <a:defRPr lang="fr-FR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defRPr>
            </a:lvl9pPr>
          </a:lstStyle>
          <a:p>
            <a:endParaRPr lang="en-US"/>
          </a:p>
        </p:txBody>
      </p:sp>
      <p:sp>
        <p:nvSpPr>
          <p:cNvPr id="16" name="Line 7">
            <a:extLst>
              <a:ext uri="{FF2B5EF4-FFF2-40B4-BE49-F238E27FC236}">
                <a16:creationId xmlns:a16="http://schemas.microsoft.com/office/drawing/2014/main" id="{30801808-AA7A-D1BB-01C5-C0F0ADE316E3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7476249" y="2155333"/>
            <a:ext cx="1438275" cy="1512887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>
            <a:defPPr>
              <a:defRPr lang="fr-FR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defRPr>
            </a:lvl9pPr>
          </a:lstStyle>
          <a:p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E67BE201-55A4-70B1-7446-55E7607FCDC7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39624" y="3668220"/>
            <a:ext cx="1223963" cy="576263"/>
          </a:xfrm>
          <a:prstGeom prst="rect">
            <a:avLst/>
          </a:prstGeom>
          <a:solidFill>
            <a:schemeClr val="bg1"/>
          </a:solidFill>
          <a:ln w="19050">
            <a:solidFill>
              <a:schemeClr val="accent2"/>
            </a:solidFill>
            <a:miter lim="800000"/>
            <a:headEnd/>
            <a:tailEnd/>
          </a:ln>
        </p:spPr>
        <p:txBody>
          <a:bodyPr wrap="none" anchor="ctr"/>
          <a:lstStyle>
            <a:defPPr>
              <a:defRPr lang="fr-FR"/>
            </a:defPPr>
            <a:lvl1pPr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90"/>
              </a:buClr>
              <a:buFont typeface="Wingdings" panose="05000000000000000000" pitchFamily="2" charset="2"/>
              <a:buChar char="§"/>
              <a:defRPr sz="3200" kern="1200">
                <a:solidFill>
                  <a:schemeClr val="tx1"/>
                </a:solidFill>
                <a:latin typeface="Tahoma (Corps)" charset="0"/>
                <a:ea typeface="ＭＳ Ｐゴシック" panose="020B0600070205080204" pitchFamily="34" charset="-128"/>
                <a:cs typeface="Tahoma (Corps)" charset="0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800" kern="1200">
                <a:solidFill>
                  <a:schemeClr val="tx1"/>
                </a:solidFill>
                <a:latin typeface="Tahoma (Corps)" charset="0"/>
                <a:ea typeface="ＭＳ Ｐゴシック" panose="020B0600070205080204" pitchFamily="34" charset="-128"/>
                <a:cs typeface="Tahoma (Corps)" charset="0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6B6BCF"/>
              </a:buClr>
              <a:buFont typeface="Wingdings" panose="05000000000000000000" pitchFamily="2" charset="2"/>
              <a:buChar char="§"/>
              <a:defRPr sz="2400" kern="1200">
                <a:solidFill>
                  <a:schemeClr val="tx1"/>
                </a:solidFill>
                <a:latin typeface="Tahoma (Corps)" charset="0"/>
                <a:ea typeface="Tahoma (Corps)" charset="0"/>
                <a:cs typeface="Tahoma (Corps)" charset="0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FF00"/>
              </a:buClr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Tahoma (Corps)" charset="0"/>
                <a:ea typeface="Tahoma (Corps)" charset="0"/>
                <a:cs typeface="Tahoma (Corps)" charset="0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8000"/>
              </a:buClr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Tahoma (Corps)" charset="0"/>
                <a:ea typeface="Tahoma (Corps)" charset="0"/>
                <a:cs typeface="Tahoma (Corps)" charset="0"/>
              </a:defRPr>
            </a:lvl5pPr>
            <a:lvl6pPr marL="2514600" indent="-228600" algn="l" defTabSz="914400" rtl="0" eaLnBrk="0" fontAlgn="base" latinLnBrk="0" hangingPunct="0">
              <a:spcBef>
                <a:spcPct val="20000"/>
              </a:spcBef>
              <a:spcAft>
                <a:spcPct val="0"/>
              </a:spcAft>
              <a:buClr>
                <a:srgbClr val="008000"/>
              </a:buClr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Tahoma (Corps)" charset="0"/>
                <a:ea typeface="Tahoma (Corps)" charset="0"/>
                <a:cs typeface="Tahoma (Corps)" charset="0"/>
              </a:defRPr>
            </a:lvl6pPr>
            <a:lvl7pPr marL="2971800" indent="-228600" algn="l" defTabSz="914400" rtl="0" eaLnBrk="0" fontAlgn="base" latinLnBrk="0" hangingPunct="0">
              <a:spcBef>
                <a:spcPct val="20000"/>
              </a:spcBef>
              <a:spcAft>
                <a:spcPct val="0"/>
              </a:spcAft>
              <a:buClr>
                <a:srgbClr val="008000"/>
              </a:buClr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Tahoma (Corps)" charset="0"/>
                <a:ea typeface="Tahoma (Corps)" charset="0"/>
                <a:cs typeface="Tahoma (Corps)" charset="0"/>
              </a:defRPr>
            </a:lvl7pPr>
            <a:lvl8pPr marL="3429000" indent="-228600" algn="l" defTabSz="914400" rtl="0" eaLnBrk="0" fontAlgn="base" latinLnBrk="0" hangingPunct="0">
              <a:spcBef>
                <a:spcPct val="20000"/>
              </a:spcBef>
              <a:spcAft>
                <a:spcPct val="0"/>
              </a:spcAft>
              <a:buClr>
                <a:srgbClr val="008000"/>
              </a:buClr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Tahoma (Corps)" charset="0"/>
                <a:ea typeface="Tahoma (Corps)" charset="0"/>
                <a:cs typeface="Tahoma (Corps)" charset="0"/>
              </a:defRPr>
            </a:lvl8pPr>
            <a:lvl9pPr marL="3886200" indent="-228600" algn="l" defTabSz="914400" rtl="0" eaLnBrk="0" fontAlgn="base" latinLnBrk="0" hangingPunct="0">
              <a:spcBef>
                <a:spcPct val="20000"/>
              </a:spcBef>
              <a:spcAft>
                <a:spcPct val="0"/>
              </a:spcAft>
              <a:buClr>
                <a:srgbClr val="008000"/>
              </a:buClr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Tahoma (Corps)" charset="0"/>
                <a:ea typeface="Tahoma (Corps)" charset="0"/>
                <a:cs typeface="Tahoma (Corps)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lang="fr-FR" altLang="fr-FR" sz="1400">
                <a:solidFill>
                  <a:schemeClr val="accent2"/>
                </a:solidFill>
                <a:latin typeface="Verdana" panose="020B0604030504040204" pitchFamily="34" charset="0"/>
              </a:rPr>
              <a:t>Réalisation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B2A38CB7-551A-A769-3EBB-B3C1EBB3FFD7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39399" y="3668220"/>
            <a:ext cx="1223963" cy="576263"/>
          </a:xfrm>
          <a:prstGeom prst="rect">
            <a:avLst/>
          </a:prstGeom>
          <a:solidFill>
            <a:schemeClr val="bg1"/>
          </a:solidFill>
          <a:ln w="19050">
            <a:solidFill>
              <a:schemeClr val="accent2"/>
            </a:solidFill>
            <a:miter lim="800000"/>
            <a:headEnd/>
            <a:tailEnd/>
          </a:ln>
        </p:spPr>
        <p:txBody>
          <a:bodyPr wrap="none" anchor="ctr"/>
          <a:lstStyle>
            <a:defPPr>
              <a:defRPr lang="fr-FR"/>
            </a:defPPr>
            <a:lvl1pPr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90"/>
              </a:buClr>
              <a:buFont typeface="Wingdings" panose="05000000000000000000" pitchFamily="2" charset="2"/>
              <a:buChar char="§"/>
              <a:defRPr sz="3200" kern="1200">
                <a:solidFill>
                  <a:schemeClr val="tx1"/>
                </a:solidFill>
                <a:latin typeface="Tahoma (Corps)" charset="0"/>
                <a:ea typeface="ＭＳ Ｐゴシック" panose="020B0600070205080204" pitchFamily="34" charset="-128"/>
                <a:cs typeface="Tahoma (Corps)" charset="0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800" kern="1200">
                <a:solidFill>
                  <a:schemeClr val="tx1"/>
                </a:solidFill>
                <a:latin typeface="Tahoma (Corps)" charset="0"/>
                <a:ea typeface="ＭＳ Ｐゴシック" panose="020B0600070205080204" pitchFamily="34" charset="-128"/>
                <a:cs typeface="Tahoma (Corps)" charset="0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6B6BCF"/>
              </a:buClr>
              <a:buFont typeface="Wingdings" panose="05000000000000000000" pitchFamily="2" charset="2"/>
              <a:buChar char="§"/>
              <a:defRPr sz="2400" kern="1200">
                <a:solidFill>
                  <a:schemeClr val="tx1"/>
                </a:solidFill>
                <a:latin typeface="Tahoma (Corps)" charset="0"/>
                <a:ea typeface="Tahoma (Corps)" charset="0"/>
                <a:cs typeface="Tahoma (Corps)" charset="0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FF00"/>
              </a:buClr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Tahoma (Corps)" charset="0"/>
                <a:ea typeface="Tahoma (Corps)" charset="0"/>
                <a:cs typeface="Tahoma (Corps)" charset="0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8000"/>
              </a:buClr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Tahoma (Corps)" charset="0"/>
                <a:ea typeface="Tahoma (Corps)" charset="0"/>
                <a:cs typeface="Tahoma (Corps)" charset="0"/>
              </a:defRPr>
            </a:lvl5pPr>
            <a:lvl6pPr marL="2514600" indent="-228600" algn="l" defTabSz="914400" rtl="0" eaLnBrk="0" fontAlgn="base" latinLnBrk="0" hangingPunct="0">
              <a:spcBef>
                <a:spcPct val="20000"/>
              </a:spcBef>
              <a:spcAft>
                <a:spcPct val="0"/>
              </a:spcAft>
              <a:buClr>
                <a:srgbClr val="008000"/>
              </a:buClr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Tahoma (Corps)" charset="0"/>
                <a:ea typeface="Tahoma (Corps)" charset="0"/>
                <a:cs typeface="Tahoma (Corps)" charset="0"/>
              </a:defRPr>
            </a:lvl6pPr>
            <a:lvl7pPr marL="2971800" indent="-228600" algn="l" defTabSz="914400" rtl="0" eaLnBrk="0" fontAlgn="base" latinLnBrk="0" hangingPunct="0">
              <a:spcBef>
                <a:spcPct val="20000"/>
              </a:spcBef>
              <a:spcAft>
                <a:spcPct val="0"/>
              </a:spcAft>
              <a:buClr>
                <a:srgbClr val="008000"/>
              </a:buClr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Tahoma (Corps)" charset="0"/>
                <a:ea typeface="Tahoma (Corps)" charset="0"/>
                <a:cs typeface="Tahoma (Corps)" charset="0"/>
              </a:defRPr>
            </a:lvl7pPr>
            <a:lvl8pPr marL="3429000" indent="-228600" algn="l" defTabSz="914400" rtl="0" eaLnBrk="0" fontAlgn="base" latinLnBrk="0" hangingPunct="0">
              <a:spcBef>
                <a:spcPct val="20000"/>
              </a:spcBef>
              <a:spcAft>
                <a:spcPct val="0"/>
              </a:spcAft>
              <a:buClr>
                <a:srgbClr val="008000"/>
              </a:buClr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Tahoma (Corps)" charset="0"/>
                <a:ea typeface="Tahoma (Corps)" charset="0"/>
                <a:cs typeface="Tahoma (Corps)" charset="0"/>
              </a:defRPr>
            </a:lvl8pPr>
            <a:lvl9pPr marL="3886200" indent="-228600" algn="l" defTabSz="914400" rtl="0" eaLnBrk="0" fontAlgn="base" latinLnBrk="0" hangingPunct="0">
              <a:spcBef>
                <a:spcPct val="20000"/>
              </a:spcBef>
              <a:spcAft>
                <a:spcPct val="0"/>
              </a:spcAft>
              <a:buClr>
                <a:srgbClr val="008000"/>
              </a:buClr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Tahoma (Corps)" charset="0"/>
                <a:ea typeface="Tahoma (Corps)" charset="0"/>
                <a:cs typeface="Tahoma (Corps)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lang="fr-FR" altLang="fr-FR" sz="1400">
                <a:solidFill>
                  <a:schemeClr val="accent2"/>
                </a:solidFill>
                <a:latin typeface="Verdana" panose="020B0604030504040204" pitchFamily="34" charset="0"/>
              </a:rPr>
              <a:t>Conception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D8C9ED6B-F67E-88E3-98E9-58C6857CAABC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39174" y="3668220"/>
            <a:ext cx="1223963" cy="576263"/>
          </a:xfrm>
          <a:prstGeom prst="rect">
            <a:avLst/>
          </a:prstGeom>
          <a:solidFill>
            <a:schemeClr val="bg1"/>
          </a:solidFill>
          <a:ln w="19050">
            <a:solidFill>
              <a:schemeClr val="accent2"/>
            </a:solidFill>
            <a:miter lim="800000"/>
            <a:headEnd/>
            <a:tailEnd/>
          </a:ln>
        </p:spPr>
        <p:txBody>
          <a:bodyPr wrap="none" anchor="ctr"/>
          <a:lstStyle>
            <a:defPPr>
              <a:defRPr lang="fr-FR"/>
            </a:defPPr>
            <a:lvl1pPr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90"/>
              </a:buClr>
              <a:buFont typeface="Wingdings" panose="05000000000000000000" pitchFamily="2" charset="2"/>
              <a:buChar char="§"/>
              <a:defRPr sz="3200" kern="1200">
                <a:solidFill>
                  <a:schemeClr val="tx1"/>
                </a:solidFill>
                <a:latin typeface="Tahoma (Corps)" charset="0"/>
                <a:ea typeface="ＭＳ Ｐゴシック" panose="020B0600070205080204" pitchFamily="34" charset="-128"/>
                <a:cs typeface="Tahoma (Corps)" charset="0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800" kern="1200">
                <a:solidFill>
                  <a:schemeClr val="tx1"/>
                </a:solidFill>
                <a:latin typeface="Tahoma (Corps)" charset="0"/>
                <a:ea typeface="ＭＳ Ｐゴシック" panose="020B0600070205080204" pitchFamily="34" charset="-128"/>
                <a:cs typeface="Tahoma (Corps)" charset="0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6B6BCF"/>
              </a:buClr>
              <a:buFont typeface="Wingdings" panose="05000000000000000000" pitchFamily="2" charset="2"/>
              <a:buChar char="§"/>
              <a:defRPr sz="2400" kern="1200">
                <a:solidFill>
                  <a:schemeClr val="tx1"/>
                </a:solidFill>
                <a:latin typeface="Tahoma (Corps)" charset="0"/>
                <a:ea typeface="Tahoma (Corps)" charset="0"/>
                <a:cs typeface="Tahoma (Corps)" charset="0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FF00"/>
              </a:buClr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Tahoma (Corps)" charset="0"/>
                <a:ea typeface="Tahoma (Corps)" charset="0"/>
                <a:cs typeface="Tahoma (Corps)" charset="0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8000"/>
              </a:buClr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Tahoma (Corps)" charset="0"/>
                <a:ea typeface="Tahoma (Corps)" charset="0"/>
                <a:cs typeface="Tahoma (Corps)" charset="0"/>
              </a:defRPr>
            </a:lvl5pPr>
            <a:lvl6pPr marL="2514600" indent="-228600" algn="l" defTabSz="914400" rtl="0" eaLnBrk="0" fontAlgn="base" latinLnBrk="0" hangingPunct="0">
              <a:spcBef>
                <a:spcPct val="20000"/>
              </a:spcBef>
              <a:spcAft>
                <a:spcPct val="0"/>
              </a:spcAft>
              <a:buClr>
                <a:srgbClr val="008000"/>
              </a:buClr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Tahoma (Corps)" charset="0"/>
                <a:ea typeface="Tahoma (Corps)" charset="0"/>
                <a:cs typeface="Tahoma (Corps)" charset="0"/>
              </a:defRPr>
            </a:lvl6pPr>
            <a:lvl7pPr marL="2971800" indent="-228600" algn="l" defTabSz="914400" rtl="0" eaLnBrk="0" fontAlgn="base" latinLnBrk="0" hangingPunct="0">
              <a:spcBef>
                <a:spcPct val="20000"/>
              </a:spcBef>
              <a:spcAft>
                <a:spcPct val="0"/>
              </a:spcAft>
              <a:buClr>
                <a:srgbClr val="008000"/>
              </a:buClr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Tahoma (Corps)" charset="0"/>
                <a:ea typeface="Tahoma (Corps)" charset="0"/>
                <a:cs typeface="Tahoma (Corps)" charset="0"/>
              </a:defRPr>
            </a:lvl7pPr>
            <a:lvl8pPr marL="3429000" indent="-228600" algn="l" defTabSz="914400" rtl="0" eaLnBrk="0" fontAlgn="base" latinLnBrk="0" hangingPunct="0">
              <a:spcBef>
                <a:spcPct val="20000"/>
              </a:spcBef>
              <a:spcAft>
                <a:spcPct val="0"/>
              </a:spcAft>
              <a:buClr>
                <a:srgbClr val="008000"/>
              </a:buClr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Tahoma (Corps)" charset="0"/>
                <a:ea typeface="Tahoma (Corps)" charset="0"/>
                <a:cs typeface="Tahoma (Corps)" charset="0"/>
              </a:defRPr>
            </a:lvl8pPr>
            <a:lvl9pPr marL="3886200" indent="-228600" algn="l" defTabSz="914400" rtl="0" eaLnBrk="0" fontAlgn="base" latinLnBrk="0" hangingPunct="0">
              <a:spcBef>
                <a:spcPct val="20000"/>
              </a:spcBef>
              <a:spcAft>
                <a:spcPct val="0"/>
              </a:spcAft>
              <a:buClr>
                <a:srgbClr val="008000"/>
              </a:buClr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Tahoma (Corps)" charset="0"/>
                <a:ea typeface="Tahoma (Corps)" charset="0"/>
                <a:cs typeface="Tahoma (Corps)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lang="fr-FR" altLang="fr-FR" sz="1400">
                <a:solidFill>
                  <a:schemeClr val="accent2"/>
                </a:solidFill>
                <a:latin typeface="Verdana" panose="020B0604030504040204" pitchFamily="34" charset="0"/>
              </a:rPr>
              <a:t>Analyse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9AF47B7B-F238-490F-FA33-F0B875C75045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04237" y="3790458"/>
            <a:ext cx="1223962" cy="576262"/>
          </a:xfrm>
          <a:prstGeom prst="rect">
            <a:avLst/>
          </a:prstGeom>
          <a:solidFill>
            <a:schemeClr val="accent4"/>
          </a:solidFill>
          <a:ln w="19050">
            <a:solidFill>
              <a:schemeClr val="accent2"/>
            </a:solidFill>
            <a:miter lim="800000"/>
            <a:headEnd/>
            <a:tailEnd/>
          </a:ln>
        </p:spPr>
        <p:txBody>
          <a:bodyPr wrap="none" anchor="ctr"/>
          <a:lstStyle>
            <a:defPPr>
              <a:defRPr lang="fr-FR"/>
            </a:defPPr>
            <a:lvl1pPr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90"/>
              </a:buClr>
              <a:buFont typeface="Wingdings" panose="05000000000000000000" pitchFamily="2" charset="2"/>
              <a:buChar char="§"/>
              <a:defRPr sz="3200" kern="1200">
                <a:solidFill>
                  <a:schemeClr val="tx1"/>
                </a:solidFill>
                <a:latin typeface="Tahoma (Corps)" charset="0"/>
                <a:ea typeface="ＭＳ Ｐゴシック" panose="020B0600070205080204" pitchFamily="34" charset="-128"/>
                <a:cs typeface="Tahoma (Corps)" charset="0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800" kern="1200">
                <a:solidFill>
                  <a:schemeClr val="tx1"/>
                </a:solidFill>
                <a:latin typeface="Tahoma (Corps)" charset="0"/>
                <a:ea typeface="ＭＳ Ｐゴシック" panose="020B0600070205080204" pitchFamily="34" charset="-128"/>
                <a:cs typeface="Tahoma (Corps)" charset="0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6B6BCF"/>
              </a:buClr>
              <a:buFont typeface="Wingdings" panose="05000000000000000000" pitchFamily="2" charset="2"/>
              <a:buChar char="§"/>
              <a:defRPr sz="2400" kern="1200">
                <a:solidFill>
                  <a:schemeClr val="tx1"/>
                </a:solidFill>
                <a:latin typeface="Tahoma (Corps)" charset="0"/>
                <a:ea typeface="Tahoma (Corps)" charset="0"/>
                <a:cs typeface="Tahoma (Corps)" charset="0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FF00"/>
              </a:buClr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Tahoma (Corps)" charset="0"/>
                <a:ea typeface="Tahoma (Corps)" charset="0"/>
                <a:cs typeface="Tahoma (Corps)" charset="0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8000"/>
              </a:buClr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Tahoma (Corps)" charset="0"/>
                <a:ea typeface="Tahoma (Corps)" charset="0"/>
                <a:cs typeface="Tahoma (Corps)" charset="0"/>
              </a:defRPr>
            </a:lvl5pPr>
            <a:lvl6pPr marL="2514600" indent="-228600" algn="l" defTabSz="914400" rtl="0" eaLnBrk="0" fontAlgn="base" latinLnBrk="0" hangingPunct="0">
              <a:spcBef>
                <a:spcPct val="20000"/>
              </a:spcBef>
              <a:spcAft>
                <a:spcPct val="0"/>
              </a:spcAft>
              <a:buClr>
                <a:srgbClr val="008000"/>
              </a:buClr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Tahoma (Corps)" charset="0"/>
                <a:ea typeface="Tahoma (Corps)" charset="0"/>
                <a:cs typeface="Tahoma (Corps)" charset="0"/>
              </a:defRPr>
            </a:lvl6pPr>
            <a:lvl7pPr marL="2971800" indent="-228600" algn="l" defTabSz="914400" rtl="0" eaLnBrk="0" fontAlgn="base" latinLnBrk="0" hangingPunct="0">
              <a:spcBef>
                <a:spcPct val="20000"/>
              </a:spcBef>
              <a:spcAft>
                <a:spcPct val="0"/>
              </a:spcAft>
              <a:buClr>
                <a:srgbClr val="008000"/>
              </a:buClr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Tahoma (Corps)" charset="0"/>
                <a:ea typeface="Tahoma (Corps)" charset="0"/>
                <a:cs typeface="Tahoma (Corps)" charset="0"/>
              </a:defRPr>
            </a:lvl7pPr>
            <a:lvl8pPr marL="3429000" indent="-228600" algn="l" defTabSz="914400" rtl="0" eaLnBrk="0" fontAlgn="base" latinLnBrk="0" hangingPunct="0">
              <a:spcBef>
                <a:spcPct val="20000"/>
              </a:spcBef>
              <a:spcAft>
                <a:spcPct val="0"/>
              </a:spcAft>
              <a:buClr>
                <a:srgbClr val="008000"/>
              </a:buClr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Tahoma (Corps)" charset="0"/>
                <a:ea typeface="Tahoma (Corps)" charset="0"/>
                <a:cs typeface="Tahoma (Corps)" charset="0"/>
              </a:defRPr>
            </a:lvl8pPr>
            <a:lvl9pPr marL="3886200" indent="-228600" algn="l" defTabSz="914400" rtl="0" eaLnBrk="0" fontAlgn="base" latinLnBrk="0" hangingPunct="0">
              <a:spcBef>
                <a:spcPct val="20000"/>
              </a:spcBef>
              <a:spcAft>
                <a:spcPct val="0"/>
              </a:spcAft>
              <a:buClr>
                <a:srgbClr val="008000"/>
              </a:buClr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Tahoma (Corps)" charset="0"/>
                <a:ea typeface="Tahoma (Corps)" charset="0"/>
                <a:cs typeface="Tahoma (Corps)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lang="fr-FR" altLang="fr-FR" sz="1400">
                <a:solidFill>
                  <a:schemeClr val="bg1"/>
                </a:solidFill>
                <a:latin typeface="Verdana" panose="020B0604030504040204" pitchFamily="34" charset="0"/>
              </a:rPr>
              <a:t>Modèle </a:t>
            </a:r>
          </a:p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lang="fr-FR" altLang="fr-FR" sz="1400">
                <a:solidFill>
                  <a:schemeClr val="bg1"/>
                </a:solidFill>
                <a:latin typeface="Verdana" panose="020B0604030504040204" pitchFamily="34" charset="0"/>
              </a:rPr>
              <a:t>d</a:t>
            </a:r>
            <a:r>
              <a:rPr lang="ja-JP" altLang="fr-FR" sz="1400">
                <a:solidFill>
                  <a:schemeClr val="bg1"/>
                </a:solidFill>
                <a:latin typeface="Arial" panose="020B0604020202020204" pitchFamily="34" charset="0"/>
              </a:rPr>
              <a:t>’</a:t>
            </a:r>
            <a:r>
              <a:rPr lang="fr-FR" altLang="ja-JP" sz="1400">
                <a:solidFill>
                  <a:schemeClr val="bg1"/>
                </a:solidFill>
                <a:latin typeface="Verdana" panose="020B0604030504040204" pitchFamily="34" charset="0"/>
              </a:rPr>
              <a:t>Analyse</a:t>
            </a:r>
            <a:endParaRPr lang="fr-FR" altLang="fr-FR" sz="1400">
              <a:solidFill>
                <a:schemeClr val="bg1"/>
              </a:solidFill>
              <a:latin typeface="Verdana" panose="020B0604030504040204" pitchFamily="34" charset="0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25C318C9-659D-BF0F-0675-3D287739FABE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13987" y="3790458"/>
            <a:ext cx="1223962" cy="576262"/>
          </a:xfrm>
          <a:prstGeom prst="rect">
            <a:avLst/>
          </a:prstGeom>
          <a:solidFill>
            <a:schemeClr val="accent4"/>
          </a:solidFill>
          <a:ln w="19050">
            <a:solidFill>
              <a:schemeClr val="accent2"/>
            </a:solidFill>
            <a:miter lim="800000"/>
            <a:headEnd/>
            <a:tailEnd/>
          </a:ln>
        </p:spPr>
        <p:txBody>
          <a:bodyPr wrap="none" anchor="ctr"/>
          <a:lstStyle>
            <a:defPPr>
              <a:defRPr lang="fr-FR"/>
            </a:defPPr>
            <a:lvl1pPr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90"/>
              </a:buClr>
              <a:buFont typeface="Wingdings" panose="05000000000000000000" pitchFamily="2" charset="2"/>
              <a:buChar char="§"/>
              <a:defRPr sz="3200" kern="1200">
                <a:solidFill>
                  <a:schemeClr val="tx1"/>
                </a:solidFill>
                <a:latin typeface="Tahoma (Corps)" charset="0"/>
                <a:ea typeface="ＭＳ Ｐゴシック" panose="020B0600070205080204" pitchFamily="34" charset="-128"/>
                <a:cs typeface="Tahoma (Corps)" charset="0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800" kern="1200">
                <a:solidFill>
                  <a:schemeClr val="tx1"/>
                </a:solidFill>
                <a:latin typeface="Tahoma (Corps)" charset="0"/>
                <a:ea typeface="ＭＳ Ｐゴシック" panose="020B0600070205080204" pitchFamily="34" charset="-128"/>
                <a:cs typeface="Tahoma (Corps)" charset="0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6B6BCF"/>
              </a:buClr>
              <a:buFont typeface="Wingdings" panose="05000000000000000000" pitchFamily="2" charset="2"/>
              <a:buChar char="§"/>
              <a:defRPr sz="2400" kern="1200">
                <a:solidFill>
                  <a:schemeClr val="tx1"/>
                </a:solidFill>
                <a:latin typeface="Tahoma (Corps)" charset="0"/>
                <a:ea typeface="Tahoma (Corps)" charset="0"/>
                <a:cs typeface="Tahoma (Corps)" charset="0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FF00"/>
              </a:buClr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Tahoma (Corps)" charset="0"/>
                <a:ea typeface="Tahoma (Corps)" charset="0"/>
                <a:cs typeface="Tahoma (Corps)" charset="0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8000"/>
              </a:buClr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Tahoma (Corps)" charset="0"/>
                <a:ea typeface="Tahoma (Corps)" charset="0"/>
                <a:cs typeface="Tahoma (Corps)" charset="0"/>
              </a:defRPr>
            </a:lvl5pPr>
            <a:lvl6pPr marL="2514600" indent="-228600" algn="l" defTabSz="914400" rtl="0" eaLnBrk="0" fontAlgn="base" latinLnBrk="0" hangingPunct="0">
              <a:spcBef>
                <a:spcPct val="20000"/>
              </a:spcBef>
              <a:spcAft>
                <a:spcPct val="0"/>
              </a:spcAft>
              <a:buClr>
                <a:srgbClr val="008000"/>
              </a:buClr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Tahoma (Corps)" charset="0"/>
                <a:ea typeface="Tahoma (Corps)" charset="0"/>
                <a:cs typeface="Tahoma (Corps)" charset="0"/>
              </a:defRPr>
            </a:lvl6pPr>
            <a:lvl7pPr marL="2971800" indent="-228600" algn="l" defTabSz="914400" rtl="0" eaLnBrk="0" fontAlgn="base" latinLnBrk="0" hangingPunct="0">
              <a:spcBef>
                <a:spcPct val="20000"/>
              </a:spcBef>
              <a:spcAft>
                <a:spcPct val="0"/>
              </a:spcAft>
              <a:buClr>
                <a:srgbClr val="008000"/>
              </a:buClr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Tahoma (Corps)" charset="0"/>
                <a:ea typeface="Tahoma (Corps)" charset="0"/>
                <a:cs typeface="Tahoma (Corps)" charset="0"/>
              </a:defRPr>
            </a:lvl7pPr>
            <a:lvl8pPr marL="3429000" indent="-228600" algn="l" defTabSz="914400" rtl="0" eaLnBrk="0" fontAlgn="base" latinLnBrk="0" hangingPunct="0">
              <a:spcBef>
                <a:spcPct val="20000"/>
              </a:spcBef>
              <a:spcAft>
                <a:spcPct val="0"/>
              </a:spcAft>
              <a:buClr>
                <a:srgbClr val="008000"/>
              </a:buClr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Tahoma (Corps)" charset="0"/>
                <a:ea typeface="Tahoma (Corps)" charset="0"/>
                <a:cs typeface="Tahoma (Corps)" charset="0"/>
              </a:defRPr>
            </a:lvl8pPr>
            <a:lvl9pPr marL="3886200" indent="-228600" algn="l" defTabSz="914400" rtl="0" eaLnBrk="0" fontAlgn="base" latinLnBrk="0" hangingPunct="0">
              <a:spcBef>
                <a:spcPct val="20000"/>
              </a:spcBef>
              <a:spcAft>
                <a:spcPct val="0"/>
              </a:spcAft>
              <a:buClr>
                <a:srgbClr val="008000"/>
              </a:buClr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Tahoma (Corps)" charset="0"/>
                <a:ea typeface="Tahoma (Corps)" charset="0"/>
                <a:cs typeface="Tahoma (Corps)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lang="fr-FR" altLang="fr-FR" sz="1400">
                <a:solidFill>
                  <a:schemeClr val="bg1"/>
                </a:solidFill>
                <a:latin typeface="Verdana" panose="020B0604030504040204" pitchFamily="34" charset="0"/>
              </a:rPr>
              <a:t>Modèle de </a:t>
            </a:r>
          </a:p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lang="fr-FR" altLang="fr-FR" sz="1400">
                <a:solidFill>
                  <a:schemeClr val="bg1"/>
                </a:solidFill>
                <a:latin typeface="Verdana" panose="020B0604030504040204" pitchFamily="34" charset="0"/>
              </a:rPr>
              <a:t>Conception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CB3DC258-BFD6-2419-69E5-E9C9DE83E456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04687" y="3790458"/>
            <a:ext cx="1223962" cy="576262"/>
          </a:xfrm>
          <a:prstGeom prst="rect">
            <a:avLst/>
          </a:prstGeom>
          <a:solidFill>
            <a:schemeClr val="accent4"/>
          </a:solidFill>
          <a:ln w="19050">
            <a:solidFill>
              <a:schemeClr val="accent2"/>
            </a:solidFill>
            <a:miter lim="800000"/>
            <a:headEnd/>
            <a:tailEnd/>
          </a:ln>
        </p:spPr>
        <p:txBody>
          <a:bodyPr wrap="none" anchor="ctr"/>
          <a:lstStyle>
            <a:defPPr>
              <a:defRPr lang="fr-FR"/>
            </a:defPPr>
            <a:lvl1pPr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90"/>
              </a:buClr>
              <a:buFont typeface="Wingdings" panose="05000000000000000000" pitchFamily="2" charset="2"/>
              <a:buChar char="§"/>
              <a:defRPr sz="3200" kern="1200">
                <a:solidFill>
                  <a:schemeClr val="tx1"/>
                </a:solidFill>
                <a:latin typeface="Tahoma (Corps)" charset="0"/>
                <a:ea typeface="ＭＳ Ｐゴシック" panose="020B0600070205080204" pitchFamily="34" charset="-128"/>
                <a:cs typeface="Tahoma (Corps)" charset="0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800" kern="1200">
                <a:solidFill>
                  <a:schemeClr val="tx1"/>
                </a:solidFill>
                <a:latin typeface="Tahoma (Corps)" charset="0"/>
                <a:ea typeface="ＭＳ Ｐゴシック" panose="020B0600070205080204" pitchFamily="34" charset="-128"/>
                <a:cs typeface="Tahoma (Corps)" charset="0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6B6BCF"/>
              </a:buClr>
              <a:buFont typeface="Wingdings" panose="05000000000000000000" pitchFamily="2" charset="2"/>
              <a:buChar char="§"/>
              <a:defRPr sz="2400" kern="1200">
                <a:solidFill>
                  <a:schemeClr val="tx1"/>
                </a:solidFill>
                <a:latin typeface="Tahoma (Corps)" charset="0"/>
                <a:ea typeface="Tahoma (Corps)" charset="0"/>
                <a:cs typeface="Tahoma (Corps)" charset="0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FF00"/>
              </a:buClr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Tahoma (Corps)" charset="0"/>
                <a:ea typeface="Tahoma (Corps)" charset="0"/>
                <a:cs typeface="Tahoma (Corps)" charset="0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8000"/>
              </a:buClr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Tahoma (Corps)" charset="0"/>
                <a:ea typeface="Tahoma (Corps)" charset="0"/>
                <a:cs typeface="Tahoma (Corps)" charset="0"/>
              </a:defRPr>
            </a:lvl5pPr>
            <a:lvl6pPr marL="2514600" indent="-228600" algn="l" defTabSz="914400" rtl="0" eaLnBrk="0" fontAlgn="base" latinLnBrk="0" hangingPunct="0">
              <a:spcBef>
                <a:spcPct val="20000"/>
              </a:spcBef>
              <a:spcAft>
                <a:spcPct val="0"/>
              </a:spcAft>
              <a:buClr>
                <a:srgbClr val="008000"/>
              </a:buClr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Tahoma (Corps)" charset="0"/>
                <a:ea typeface="Tahoma (Corps)" charset="0"/>
                <a:cs typeface="Tahoma (Corps)" charset="0"/>
              </a:defRPr>
            </a:lvl6pPr>
            <a:lvl7pPr marL="2971800" indent="-228600" algn="l" defTabSz="914400" rtl="0" eaLnBrk="0" fontAlgn="base" latinLnBrk="0" hangingPunct="0">
              <a:spcBef>
                <a:spcPct val="20000"/>
              </a:spcBef>
              <a:spcAft>
                <a:spcPct val="0"/>
              </a:spcAft>
              <a:buClr>
                <a:srgbClr val="008000"/>
              </a:buClr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Tahoma (Corps)" charset="0"/>
                <a:ea typeface="Tahoma (Corps)" charset="0"/>
                <a:cs typeface="Tahoma (Corps)" charset="0"/>
              </a:defRPr>
            </a:lvl7pPr>
            <a:lvl8pPr marL="3429000" indent="-228600" algn="l" defTabSz="914400" rtl="0" eaLnBrk="0" fontAlgn="base" latinLnBrk="0" hangingPunct="0">
              <a:spcBef>
                <a:spcPct val="20000"/>
              </a:spcBef>
              <a:spcAft>
                <a:spcPct val="0"/>
              </a:spcAft>
              <a:buClr>
                <a:srgbClr val="008000"/>
              </a:buClr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Tahoma (Corps)" charset="0"/>
                <a:ea typeface="Tahoma (Corps)" charset="0"/>
                <a:cs typeface="Tahoma (Corps)" charset="0"/>
              </a:defRPr>
            </a:lvl8pPr>
            <a:lvl9pPr marL="3886200" indent="-228600" algn="l" defTabSz="914400" rtl="0" eaLnBrk="0" fontAlgn="base" latinLnBrk="0" hangingPunct="0">
              <a:spcBef>
                <a:spcPct val="20000"/>
              </a:spcBef>
              <a:spcAft>
                <a:spcPct val="0"/>
              </a:spcAft>
              <a:buClr>
                <a:srgbClr val="008000"/>
              </a:buClr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Tahoma (Corps)" charset="0"/>
                <a:ea typeface="Tahoma (Corps)" charset="0"/>
                <a:cs typeface="Tahoma (Corps)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lang="fr-FR" altLang="fr-FR" sz="1400">
                <a:solidFill>
                  <a:schemeClr val="bg1"/>
                </a:solidFill>
                <a:latin typeface="Verdana" panose="020B0604030504040204" pitchFamily="34" charset="0"/>
              </a:rPr>
              <a:t>Modèle de </a:t>
            </a:r>
          </a:p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lang="fr-FR" altLang="fr-FR" sz="1400">
                <a:solidFill>
                  <a:schemeClr val="bg1"/>
                </a:solidFill>
                <a:latin typeface="Verdana" panose="020B0604030504040204" pitchFamily="34" charset="0"/>
              </a:rPr>
              <a:t>Réalisation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28BDE5CF-1852-A197-2229-5B2EBB6A827D}"/>
              </a:ext>
            </a:extLst>
          </p:cNvPr>
          <p:cNvSpPr>
            <a:spLocks noChangeArrowheads="1"/>
          </p:cNvSpPr>
          <p:nvPr/>
        </p:nvSpPr>
        <p:spPr bwMode="auto">
          <a:xfrm>
            <a:off x="8195387" y="3790458"/>
            <a:ext cx="1302789" cy="576262"/>
          </a:xfrm>
          <a:prstGeom prst="rect">
            <a:avLst/>
          </a:prstGeom>
          <a:solidFill>
            <a:schemeClr val="accent4"/>
          </a:solidFill>
          <a:ln w="19050">
            <a:solidFill>
              <a:schemeClr val="accent2"/>
            </a:solidFill>
            <a:miter lim="800000"/>
            <a:headEnd/>
            <a:tailEnd/>
          </a:ln>
        </p:spPr>
        <p:txBody>
          <a:bodyPr wrap="none" anchor="ctr"/>
          <a:lstStyle>
            <a:defPPr>
              <a:defRPr lang="fr-FR"/>
            </a:defPPr>
            <a:lvl1pPr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90"/>
              </a:buClr>
              <a:buFont typeface="Wingdings" panose="05000000000000000000" pitchFamily="2" charset="2"/>
              <a:buChar char="§"/>
              <a:defRPr sz="3200" kern="1200">
                <a:solidFill>
                  <a:schemeClr val="tx1"/>
                </a:solidFill>
                <a:latin typeface="Tahoma (Corps)" charset="0"/>
                <a:ea typeface="ＭＳ Ｐゴシック" panose="020B0600070205080204" pitchFamily="34" charset="-128"/>
                <a:cs typeface="Tahoma (Corps)" charset="0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800" kern="1200">
                <a:solidFill>
                  <a:schemeClr val="tx1"/>
                </a:solidFill>
                <a:latin typeface="Tahoma (Corps)" charset="0"/>
                <a:ea typeface="ＭＳ Ｐゴシック" panose="020B0600070205080204" pitchFamily="34" charset="-128"/>
                <a:cs typeface="Tahoma (Corps)" charset="0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6B6BCF"/>
              </a:buClr>
              <a:buFont typeface="Wingdings" panose="05000000000000000000" pitchFamily="2" charset="2"/>
              <a:buChar char="§"/>
              <a:defRPr sz="2400" kern="1200">
                <a:solidFill>
                  <a:schemeClr val="tx1"/>
                </a:solidFill>
                <a:latin typeface="Tahoma (Corps)" charset="0"/>
                <a:ea typeface="Tahoma (Corps)" charset="0"/>
                <a:cs typeface="Tahoma (Corps)" charset="0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FF00"/>
              </a:buClr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Tahoma (Corps)" charset="0"/>
                <a:ea typeface="Tahoma (Corps)" charset="0"/>
                <a:cs typeface="Tahoma (Corps)" charset="0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8000"/>
              </a:buClr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Tahoma (Corps)" charset="0"/>
                <a:ea typeface="Tahoma (Corps)" charset="0"/>
                <a:cs typeface="Tahoma (Corps)" charset="0"/>
              </a:defRPr>
            </a:lvl5pPr>
            <a:lvl6pPr marL="2514600" indent="-228600" algn="l" defTabSz="914400" rtl="0" eaLnBrk="0" fontAlgn="base" latinLnBrk="0" hangingPunct="0">
              <a:spcBef>
                <a:spcPct val="20000"/>
              </a:spcBef>
              <a:spcAft>
                <a:spcPct val="0"/>
              </a:spcAft>
              <a:buClr>
                <a:srgbClr val="008000"/>
              </a:buClr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Tahoma (Corps)" charset="0"/>
                <a:ea typeface="Tahoma (Corps)" charset="0"/>
                <a:cs typeface="Tahoma (Corps)" charset="0"/>
              </a:defRPr>
            </a:lvl6pPr>
            <a:lvl7pPr marL="2971800" indent="-228600" algn="l" defTabSz="914400" rtl="0" eaLnBrk="0" fontAlgn="base" latinLnBrk="0" hangingPunct="0">
              <a:spcBef>
                <a:spcPct val="20000"/>
              </a:spcBef>
              <a:spcAft>
                <a:spcPct val="0"/>
              </a:spcAft>
              <a:buClr>
                <a:srgbClr val="008000"/>
              </a:buClr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Tahoma (Corps)" charset="0"/>
                <a:ea typeface="Tahoma (Corps)" charset="0"/>
                <a:cs typeface="Tahoma (Corps)" charset="0"/>
              </a:defRPr>
            </a:lvl7pPr>
            <a:lvl8pPr marL="3429000" indent="-228600" algn="l" defTabSz="914400" rtl="0" eaLnBrk="0" fontAlgn="base" latinLnBrk="0" hangingPunct="0">
              <a:spcBef>
                <a:spcPct val="20000"/>
              </a:spcBef>
              <a:spcAft>
                <a:spcPct val="0"/>
              </a:spcAft>
              <a:buClr>
                <a:srgbClr val="008000"/>
              </a:buClr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Tahoma (Corps)" charset="0"/>
                <a:ea typeface="Tahoma (Corps)" charset="0"/>
                <a:cs typeface="Tahoma (Corps)" charset="0"/>
              </a:defRPr>
            </a:lvl8pPr>
            <a:lvl9pPr marL="3886200" indent="-228600" algn="l" defTabSz="914400" rtl="0" eaLnBrk="0" fontAlgn="base" latinLnBrk="0" hangingPunct="0">
              <a:spcBef>
                <a:spcPct val="20000"/>
              </a:spcBef>
              <a:spcAft>
                <a:spcPct val="0"/>
              </a:spcAft>
              <a:buClr>
                <a:srgbClr val="008000"/>
              </a:buClr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Tahoma (Corps)" charset="0"/>
                <a:ea typeface="Tahoma (Corps)" charset="0"/>
                <a:cs typeface="Tahoma (Corps)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lang="fr-FR" altLang="fr-FR" sz="1400">
                <a:solidFill>
                  <a:schemeClr val="bg1"/>
                </a:solidFill>
                <a:latin typeface="Verdana" panose="020B0604030504040204" pitchFamily="34" charset="0"/>
              </a:rPr>
              <a:t>Modèle de </a:t>
            </a:r>
          </a:p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lang="fr-FR" altLang="fr-FR" sz="1400">
                <a:solidFill>
                  <a:schemeClr val="bg1"/>
                </a:solidFill>
                <a:latin typeface="Verdana" panose="020B0604030504040204" pitchFamily="34" charset="0"/>
              </a:rPr>
              <a:t>Déploiement</a:t>
            </a: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45A58D20-86BE-5FCD-2C5F-6E1BF2FCE9E2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02774" y="4820745"/>
            <a:ext cx="45720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defPPr>
              <a:defRPr lang="fr-FR"/>
            </a:defPPr>
            <a:lvl1pPr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90"/>
              </a:buClr>
              <a:buFont typeface="Wingdings" panose="05000000000000000000" pitchFamily="2" charset="2"/>
              <a:buChar char="§"/>
              <a:defRPr sz="3200" kern="1200">
                <a:solidFill>
                  <a:schemeClr val="tx1"/>
                </a:solidFill>
                <a:latin typeface="Tahoma (Corps)" charset="0"/>
                <a:ea typeface="ＭＳ Ｐゴシック" panose="020B0600070205080204" pitchFamily="34" charset="-128"/>
                <a:cs typeface="Tahoma (Corps)" charset="0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800" kern="1200">
                <a:solidFill>
                  <a:schemeClr val="tx1"/>
                </a:solidFill>
                <a:latin typeface="Tahoma (Corps)" charset="0"/>
                <a:ea typeface="ＭＳ Ｐゴシック" panose="020B0600070205080204" pitchFamily="34" charset="-128"/>
                <a:cs typeface="Tahoma (Corps)" charset="0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6B6BCF"/>
              </a:buClr>
              <a:buFont typeface="Wingdings" panose="05000000000000000000" pitchFamily="2" charset="2"/>
              <a:buChar char="§"/>
              <a:defRPr sz="2400" kern="1200">
                <a:solidFill>
                  <a:schemeClr val="tx1"/>
                </a:solidFill>
                <a:latin typeface="Tahoma (Corps)" charset="0"/>
                <a:ea typeface="Tahoma (Corps)" charset="0"/>
                <a:cs typeface="Tahoma (Corps)" charset="0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FF00"/>
              </a:buClr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Tahoma (Corps)" charset="0"/>
                <a:ea typeface="Tahoma (Corps)" charset="0"/>
                <a:cs typeface="Tahoma (Corps)" charset="0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8000"/>
              </a:buClr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Tahoma (Corps)" charset="0"/>
                <a:ea typeface="Tahoma (Corps)" charset="0"/>
                <a:cs typeface="Tahoma (Corps)" charset="0"/>
              </a:defRPr>
            </a:lvl5pPr>
            <a:lvl6pPr marL="2514600" indent="-228600" algn="l" defTabSz="914400" rtl="0" eaLnBrk="0" fontAlgn="base" latinLnBrk="0" hangingPunct="0">
              <a:spcBef>
                <a:spcPct val="20000"/>
              </a:spcBef>
              <a:spcAft>
                <a:spcPct val="0"/>
              </a:spcAft>
              <a:buClr>
                <a:srgbClr val="008000"/>
              </a:buClr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Tahoma (Corps)" charset="0"/>
                <a:ea typeface="Tahoma (Corps)" charset="0"/>
                <a:cs typeface="Tahoma (Corps)" charset="0"/>
              </a:defRPr>
            </a:lvl6pPr>
            <a:lvl7pPr marL="2971800" indent="-228600" algn="l" defTabSz="914400" rtl="0" eaLnBrk="0" fontAlgn="base" latinLnBrk="0" hangingPunct="0">
              <a:spcBef>
                <a:spcPct val="20000"/>
              </a:spcBef>
              <a:spcAft>
                <a:spcPct val="0"/>
              </a:spcAft>
              <a:buClr>
                <a:srgbClr val="008000"/>
              </a:buClr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Tahoma (Corps)" charset="0"/>
                <a:ea typeface="Tahoma (Corps)" charset="0"/>
                <a:cs typeface="Tahoma (Corps)" charset="0"/>
              </a:defRPr>
            </a:lvl7pPr>
            <a:lvl8pPr marL="3429000" indent="-228600" algn="l" defTabSz="914400" rtl="0" eaLnBrk="0" fontAlgn="base" latinLnBrk="0" hangingPunct="0">
              <a:spcBef>
                <a:spcPct val="20000"/>
              </a:spcBef>
              <a:spcAft>
                <a:spcPct val="0"/>
              </a:spcAft>
              <a:buClr>
                <a:srgbClr val="008000"/>
              </a:buClr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Tahoma (Corps)" charset="0"/>
                <a:ea typeface="Tahoma (Corps)" charset="0"/>
                <a:cs typeface="Tahoma (Corps)" charset="0"/>
              </a:defRPr>
            </a:lvl8pPr>
            <a:lvl9pPr marL="3886200" indent="-228600" algn="l" defTabSz="914400" rtl="0" eaLnBrk="0" fontAlgn="base" latinLnBrk="0" hangingPunct="0">
              <a:spcBef>
                <a:spcPct val="20000"/>
              </a:spcBef>
              <a:spcAft>
                <a:spcPct val="0"/>
              </a:spcAft>
              <a:buClr>
                <a:srgbClr val="008000"/>
              </a:buClr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Tahoma (Corps)" charset="0"/>
                <a:ea typeface="Tahoma (Corps)" charset="0"/>
                <a:cs typeface="Tahoma (Corps)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lang="fr-FR" altLang="fr-FR" sz="1800">
                <a:solidFill>
                  <a:srgbClr val="4453AB"/>
                </a:solidFill>
                <a:latin typeface="Verdana" panose="020B0604030504040204" pitchFamily="34" charset="0"/>
              </a:rPr>
              <a:t>BOOCH, OMT, OOSE,…</a:t>
            </a:r>
          </a:p>
        </p:txBody>
      </p:sp>
      <p:sp>
        <p:nvSpPr>
          <p:cNvPr id="25" name="AutoShape 18">
            <a:extLst>
              <a:ext uri="{FF2B5EF4-FFF2-40B4-BE49-F238E27FC236}">
                <a16:creationId xmlns:a16="http://schemas.microsoft.com/office/drawing/2014/main" id="{7EFD8A03-7593-12AD-EECA-F3AD9D2B8B93}"/>
              </a:ext>
            </a:extLst>
          </p:cNvPr>
          <p:cNvSpPr>
            <a:spLocks/>
          </p:cNvSpPr>
          <p:nvPr/>
        </p:nvSpPr>
        <p:spPr bwMode="auto">
          <a:xfrm rot="16200000">
            <a:off x="5783181" y="4189714"/>
            <a:ext cx="322262" cy="2305050"/>
          </a:xfrm>
          <a:prstGeom prst="leftBrace">
            <a:avLst>
              <a:gd name="adj1" fmla="val 59606"/>
              <a:gd name="adj2" fmla="val 50065"/>
            </a:avLst>
          </a:prstGeom>
          <a:noFill/>
          <a:ln w="19050">
            <a:solidFill>
              <a:schemeClr val="accent4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defPPr>
              <a:defRPr lang="fr-FR"/>
            </a:defPPr>
            <a:lvl1pPr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90"/>
              </a:buClr>
              <a:buFont typeface="Wingdings" panose="05000000000000000000" pitchFamily="2" charset="2"/>
              <a:buChar char="§"/>
              <a:defRPr sz="3200" kern="1200">
                <a:solidFill>
                  <a:schemeClr val="tx1"/>
                </a:solidFill>
                <a:latin typeface="Tahoma (Corps)" charset="0"/>
                <a:ea typeface="ＭＳ Ｐゴシック" panose="020B0600070205080204" pitchFamily="34" charset="-128"/>
                <a:cs typeface="Tahoma (Corps)" charset="0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800" kern="1200">
                <a:solidFill>
                  <a:schemeClr val="tx1"/>
                </a:solidFill>
                <a:latin typeface="Tahoma (Corps)" charset="0"/>
                <a:ea typeface="ＭＳ Ｐゴシック" panose="020B0600070205080204" pitchFamily="34" charset="-128"/>
                <a:cs typeface="Tahoma (Corps)" charset="0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6B6BCF"/>
              </a:buClr>
              <a:buFont typeface="Wingdings" panose="05000000000000000000" pitchFamily="2" charset="2"/>
              <a:buChar char="§"/>
              <a:defRPr sz="2400" kern="1200">
                <a:solidFill>
                  <a:schemeClr val="tx1"/>
                </a:solidFill>
                <a:latin typeface="Tahoma (Corps)" charset="0"/>
                <a:ea typeface="Tahoma (Corps)" charset="0"/>
                <a:cs typeface="Tahoma (Corps)" charset="0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FF00"/>
              </a:buClr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Tahoma (Corps)" charset="0"/>
                <a:ea typeface="Tahoma (Corps)" charset="0"/>
                <a:cs typeface="Tahoma (Corps)" charset="0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8000"/>
              </a:buClr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Tahoma (Corps)" charset="0"/>
                <a:ea typeface="Tahoma (Corps)" charset="0"/>
                <a:cs typeface="Tahoma (Corps)" charset="0"/>
              </a:defRPr>
            </a:lvl5pPr>
            <a:lvl6pPr marL="2514600" indent="-228600" algn="l" defTabSz="914400" rtl="0" eaLnBrk="0" fontAlgn="base" latinLnBrk="0" hangingPunct="0">
              <a:spcBef>
                <a:spcPct val="20000"/>
              </a:spcBef>
              <a:spcAft>
                <a:spcPct val="0"/>
              </a:spcAft>
              <a:buClr>
                <a:srgbClr val="008000"/>
              </a:buClr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Tahoma (Corps)" charset="0"/>
                <a:ea typeface="Tahoma (Corps)" charset="0"/>
                <a:cs typeface="Tahoma (Corps)" charset="0"/>
              </a:defRPr>
            </a:lvl6pPr>
            <a:lvl7pPr marL="2971800" indent="-228600" algn="l" defTabSz="914400" rtl="0" eaLnBrk="0" fontAlgn="base" latinLnBrk="0" hangingPunct="0">
              <a:spcBef>
                <a:spcPct val="20000"/>
              </a:spcBef>
              <a:spcAft>
                <a:spcPct val="0"/>
              </a:spcAft>
              <a:buClr>
                <a:srgbClr val="008000"/>
              </a:buClr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Tahoma (Corps)" charset="0"/>
                <a:ea typeface="Tahoma (Corps)" charset="0"/>
                <a:cs typeface="Tahoma (Corps)" charset="0"/>
              </a:defRPr>
            </a:lvl7pPr>
            <a:lvl8pPr marL="3429000" indent="-228600" algn="l" defTabSz="914400" rtl="0" eaLnBrk="0" fontAlgn="base" latinLnBrk="0" hangingPunct="0">
              <a:spcBef>
                <a:spcPct val="20000"/>
              </a:spcBef>
              <a:spcAft>
                <a:spcPct val="0"/>
              </a:spcAft>
              <a:buClr>
                <a:srgbClr val="008000"/>
              </a:buClr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Tahoma (Corps)" charset="0"/>
                <a:ea typeface="Tahoma (Corps)" charset="0"/>
                <a:cs typeface="Tahoma (Corps)" charset="0"/>
              </a:defRPr>
            </a:lvl8pPr>
            <a:lvl9pPr marL="3886200" indent="-228600" algn="l" defTabSz="914400" rtl="0" eaLnBrk="0" fontAlgn="base" latinLnBrk="0" hangingPunct="0">
              <a:spcBef>
                <a:spcPct val="20000"/>
              </a:spcBef>
              <a:spcAft>
                <a:spcPct val="0"/>
              </a:spcAft>
              <a:buClr>
                <a:srgbClr val="008000"/>
              </a:buClr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Tahoma (Corps)" charset="0"/>
                <a:ea typeface="Tahoma (Corps)" charset="0"/>
                <a:cs typeface="Tahoma (Corps)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fr-FR" altLang="fr-FR" sz="1800">
              <a:solidFill>
                <a:srgbClr val="4453AB"/>
              </a:solidFill>
              <a:latin typeface="Arial" panose="020B0604020202020204" pitchFamily="34" charset="0"/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BEA8DCD6-C3E3-490F-EA10-27A8A782DA41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28099" y="5549408"/>
            <a:ext cx="599598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defPPr>
              <a:defRPr lang="fr-FR"/>
            </a:defPPr>
            <a:lvl1pPr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90"/>
              </a:buClr>
              <a:buFont typeface="Wingdings" panose="05000000000000000000" pitchFamily="2" charset="2"/>
              <a:buChar char="§"/>
              <a:defRPr sz="3200" kern="1200">
                <a:solidFill>
                  <a:schemeClr val="tx1"/>
                </a:solidFill>
                <a:latin typeface="Tahoma (Corps)" charset="0"/>
                <a:ea typeface="ＭＳ Ｐゴシック" panose="020B0600070205080204" pitchFamily="34" charset="-128"/>
                <a:cs typeface="Tahoma (Corps)" charset="0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800" kern="1200">
                <a:solidFill>
                  <a:schemeClr val="tx1"/>
                </a:solidFill>
                <a:latin typeface="Tahoma (Corps)" charset="0"/>
                <a:ea typeface="ＭＳ Ｐゴシック" panose="020B0600070205080204" pitchFamily="34" charset="-128"/>
                <a:cs typeface="Tahoma (Corps)" charset="0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6B6BCF"/>
              </a:buClr>
              <a:buFont typeface="Wingdings" panose="05000000000000000000" pitchFamily="2" charset="2"/>
              <a:buChar char="§"/>
              <a:defRPr sz="2400" kern="1200">
                <a:solidFill>
                  <a:schemeClr val="tx1"/>
                </a:solidFill>
                <a:latin typeface="Tahoma (Corps)" charset="0"/>
                <a:ea typeface="Tahoma (Corps)" charset="0"/>
                <a:cs typeface="Tahoma (Corps)" charset="0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FF00"/>
              </a:buClr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Tahoma (Corps)" charset="0"/>
                <a:ea typeface="Tahoma (Corps)" charset="0"/>
                <a:cs typeface="Tahoma (Corps)" charset="0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8000"/>
              </a:buClr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Tahoma (Corps)" charset="0"/>
                <a:ea typeface="Tahoma (Corps)" charset="0"/>
                <a:cs typeface="Tahoma (Corps)" charset="0"/>
              </a:defRPr>
            </a:lvl5pPr>
            <a:lvl6pPr marL="2514600" indent="-228600" algn="l" defTabSz="914400" rtl="0" eaLnBrk="0" fontAlgn="base" latinLnBrk="0" hangingPunct="0">
              <a:spcBef>
                <a:spcPct val="20000"/>
              </a:spcBef>
              <a:spcAft>
                <a:spcPct val="0"/>
              </a:spcAft>
              <a:buClr>
                <a:srgbClr val="008000"/>
              </a:buClr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Tahoma (Corps)" charset="0"/>
                <a:ea typeface="Tahoma (Corps)" charset="0"/>
                <a:cs typeface="Tahoma (Corps)" charset="0"/>
              </a:defRPr>
            </a:lvl6pPr>
            <a:lvl7pPr marL="2971800" indent="-228600" algn="l" defTabSz="914400" rtl="0" eaLnBrk="0" fontAlgn="base" latinLnBrk="0" hangingPunct="0">
              <a:spcBef>
                <a:spcPct val="20000"/>
              </a:spcBef>
              <a:spcAft>
                <a:spcPct val="0"/>
              </a:spcAft>
              <a:buClr>
                <a:srgbClr val="008000"/>
              </a:buClr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Tahoma (Corps)" charset="0"/>
                <a:ea typeface="Tahoma (Corps)" charset="0"/>
                <a:cs typeface="Tahoma (Corps)" charset="0"/>
              </a:defRPr>
            </a:lvl7pPr>
            <a:lvl8pPr marL="3429000" indent="-228600" algn="l" defTabSz="914400" rtl="0" eaLnBrk="0" fontAlgn="base" latinLnBrk="0" hangingPunct="0">
              <a:spcBef>
                <a:spcPct val="20000"/>
              </a:spcBef>
              <a:spcAft>
                <a:spcPct val="0"/>
              </a:spcAft>
              <a:buClr>
                <a:srgbClr val="008000"/>
              </a:buClr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Tahoma (Corps)" charset="0"/>
                <a:ea typeface="Tahoma (Corps)" charset="0"/>
                <a:cs typeface="Tahoma (Corps)" charset="0"/>
              </a:defRPr>
            </a:lvl8pPr>
            <a:lvl9pPr marL="3886200" indent="-228600" algn="l" defTabSz="914400" rtl="0" eaLnBrk="0" fontAlgn="base" latinLnBrk="0" hangingPunct="0">
              <a:spcBef>
                <a:spcPct val="20000"/>
              </a:spcBef>
              <a:spcAft>
                <a:spcPct val="0"/>
              </a:spcAft>
              <a:buClr>
                <a:srgbClr val="008000"/>
              </a:buClr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Tahoma (Corps)" charset="0"/>
                <a:ea typeface="Tahoma (Corps)" charset="0"/>
                <a:cs typeface="Tahoma (Corps)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lang="fr-FR" altLang="fr-FR" sz="2400" b="1">
                <a:solidFill>
                  <a:srgbClr val="FF0000"/>
                </a:solidFill>
                <a:latin typeface="Verdana" panose="020B0604030504040204" pitchFamily="34" charset="0"/>
              </a:rPr>
              <a:t>UML (</a:t>
            </a:r>
            <a:r>
              <a:rPr lang="fr-FR" altLang="fr-FR" sz="2400" b="1" err="1">
                <a:solidFill>
                  <a:srgbClr val="FF0000"/>
                </a:solidFill>
                <a:latin typeface="Verdana" panose="020B0604030504040204" pitchFamily="34" charset="0"/>
              </a:rPr>
              <a:t>Unified</a:t>
            </a:r>
            <a:r>
              <a:rPr lang="fr-FR" altLang="fr-FR" sz="2400" b="1">
                <a:solidFill>
                  <a:srgbClr val="FF0000"/>
                </a:solidFill>
                <a:latin typeface="Verdana" panose="020B0604030504040204" pitchFamily="34" charset="0"/>
              </a:rPr>
              <a:t> Modeling </a:t>
            </a:r>
            <a:r>
              <a:rPr lang="fr-FR" altLang="fr-FR" sz="2400" b="1" err="1">
                <a:solidFill>
                  <a:srgbClr val="FF0000"/>
                </a:solidFill>
                <a:latin typeface="Verdana" panose="020B0604030504040204" pitchFamily="34" charset="0"/>
              </a:rPr>
              <a:t>Language</a:t>
            </a:r>
            <a:r>
              <a:rPr lang="fr-FR" altLang="fr-FR" sz="2400" b="1">
                <a:solidFill>
                  <a:srgbClr val="FF0000"/>
                </a:solidFill>
                <a:latin typeface="Verdana" panose="020B0604030504040204" pitchFamily="34" charset="0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1892221054"/>
      </p:ext>
    </p:extLst>
  </p:cSld>
  <p:clrMapOvr>
    <a:masterClrMapping/>
  </p:clrMapOvr>
</p:sld>
</file>

<file path=ppt/slides/slide1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7A2318F-5170-4C45-3CC7-7BFC2D33BB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7" name="Titre 1">
            <a:extLst>
              <a:ext uri="{FF2B5EF4-FFF2-40B4-BE49-F238E27FC236}">
                <a16:creationId xmlns:a16="http://schemas.microsoft.com/office/drawing/2014/main" id="{C7D41B70-D366-2B5B-307E-0694EB41037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067633" y="115889"/>
            <a:ext cx="9906603" cy="936625"/>
          </a:xfrm>
        </p:spPr>
        <p:txBody>
          <a:bodyPr/>
          <a:lstStyle/>
          <a:p>
            <a:pPr eaLnBrk="1" hangingPunct="1"/>
            <a:r>
              <a:rPr lang="fr-FR" altLang="fr-FR">
                <a:latin typeface="Tahoma (Titres)" charset="0"/>
                <a:cs typeface="Tahoma (Titres)" charset="0"/>
              </a:rPr>
              <a:t>Principaux éléments du diagramme de séquence </a:t>
            </a:r>
          </a:p>
        </p:txBody>
      </p:sp>
      <p:pic>
        <p:nvPicPr>
          <p:cNvPr id="60418" name="Image 2">
            <a:extLst>
              <a:ext uri="{FF2B5EF4-FFF2-40B4-BE49-F238E27FC236}">
                <a16:creationId xmlns:a16="http://schemas.microsoft.com/office/drawing/2014/main" id="{A28CD5FC-46C5-A0CF-CFFC-7E44E45097E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48481" y="1263650"/>
            <a:ext cx="6911975" cy="5594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CA70984C-A227-C48D-DD49-A1F1519F39A9}"/>
              </a:ext>
            </a:extLst>
          </p:cNvPr>
          <p:cNvSpPr/>
          <p:nvPr/>
        </p:nvSpPr>
        <p:spPr>
          <a:xfrm>
            <a:off x="2337661" y="2092271"/>
            <a:ext cx="7607084" cy="476572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88D8909E-C9B2-5695-5DF5-B5A625E560ED}"/>
              </a:ext>
            </a:extLst>
          </p:cNvPr>
          <p:cNvSpPr txBox="1"/>
          <p:nvPr/>
        </p:nvSpPr>
        <p:spPr>
          <a:xfrm>
            <a:off x="7234808" y="1260709"/>
            <a:ext cx="4951707" cy="203132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fr-FR" b="1">
                <a:ea typeface="+mn-lt"/>
                <a:cs typeface="+mn-lt"/>
              </a:rPr>
              <a:t>Acteur</a:t>
            </a:r>
            <a:r>
              <a:rPr lang="fr-FR">
                <a:ea typeface="+mn-lt"/>
                <a:cs typeface="+mn-lt"/>
              </a:rPr>
              <a:t> : Représente une entité externe au système (utilisateur, système externe)</a:t>
            </a:r>
            <a:endParaRPr lang="fr-FR"/>
          </a:p>
          <a:p>
            <a:pPr marL="285750" indent="-285750">
              <a:buFont typeface="Arial"/>
              <a:buChar char="•"/>
            </a:pPr>
            <a:r>
              <a:rPr lang="fr-FR">
                <a:ea typeface="+mn-lt"/>
                <a:cs typeface="+mn-lt"/>
              </a:rPr>
              <a:t>Notation : Bonhomme bâton avec le nom en dessous</a:t>
            </a:r>
            <a:endParaRPr lang="fr-FR"/>
          </a:p>
          <a:p>
            <a:pPr marL="285750" indent="-285750">
              <a:buFont typeface="Arial"/>
              <a:buChar char="•"/>
            </a:pPr>
            <a:r>
              <a:rPr lang="fr-FR">
                <a:ea typeface="+mn-lt"/>
                <a:cs typeface="+mn-lt"/>
              </a:rPr>
              <a:t>Exemple : Client, Administrateur, Système bancaire</a:t>
            </a:r>
            <a:endParaRPr lang="fr-FR"/>
          </a:p>
          <a:p>
            <a:pPr algn="l"/>
            <a:endParaRPr lang="fr-FR"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569284076"/>
      </p:ext>
    </p:extLst>
  </p:cSld>
  <p:clrMapOvr>
    <a:masterClrMapping/>
  </p:clrMapOvr>
  <p:transition spd="slow"/>
</p:sld>
</file>

<file path=ppt/slides/slide1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67BA57C-4DC7-23A8-6B25-B4018AF999F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7" name="Titre 1">
            <a:extLst>
              <a:ext uri="{FF2B5EF4-FFF2-40B4-BE49-F238E27FC236}">
                <a16:creationId xmlns:a16="http://schemas.microsoft.com/office/drawing/2014/main" id="{772B8ABB-1BD6-2D28-7E38-2B1ED6632AC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067633" y="115889"/>
            <a:ext cx="9906603" cy="936625"/>
          </a:xfrm>
        </p:spPr>
        <p:txBody>
          <a:bodyPr/>
          <a:lstStyle/>
          <a:p>
            <a:pPr eaLnBrk="1" hangingPunct="1"/>
            <a:r>
              <a:rPr lang="fr-FR" altLang="fr-FR">
                <a:latin typeface="Tahoma (Titres)" charset="0"/>
                <a:cs typeface="Tahoma (Titres)" charset="0"/>
              </a:rPr>
              <a:t>Principaux éléments du diagramme de séquence </a:t>
            </a:r>
          </a:p>
        </p:txBody>
      </p:sp>
      <p:pic>
        <p:nvPicPr>
          <p:cNvPr id="60418" name="Image 2">
            <a:extLst>
              <a:ext uri="{FF2B5EF4-FFF2-40B4-BE49-F238E27FC236}">
                <a16:creationId xmlns:a16="http://schemas.microsoft.com/office/drawing/2014/main" id="{9A1C6DA6-6465-2489-7C76-228FC77B87F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48481" y="1263650"/>
            <a:ext cx="6911975" cy="5594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D93A49D2-E1FD-C62F-62EE-220740DDE96C}"/>
              </a:ext>
            </a:extLst>
          </p:cNvPr>
          <p:cNvSpPr/>
          <p:nvPr/>
        </p:nvSpPr>
        <p:spPr>
          <a:xfrm>
            <a:off x="2337661" y="3099660"/>
            <a:ext cx="7607084" cy="375833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4A159633-2D5D-16A6-33F1-94F84328E76A}"/>
              </a:ext>
            </a:extLst>
          </p:cNvPr>
          <p:cNvSpPr txBox="1"/>
          <p:nvPr/>
        </p:nvSpPr>
        <p:spPr>
          <a:xfrm>
            <a:off x="7234808" y="1260709"/>
            <a:ext cx="4951707" cy="203132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fr-FR" b="1">
                <a:ea typeface="+mn-lt"/>
                <a:cs typeface="+mn-lt"/>
              </a:rPr>
              <a:t>Acteur</a:t>
            </a:r>
            <a:r>
              <a:rPr lang="fr-FR">
                <a:ea typeface="+mn-lt"/>
                <a:cs typeface="+mn-lt"/>
              </a:rPr>
              <a:t> : Représente une entité externe au système (utilisateur, système externe)</a:t>
            </a:r>
            <a:endParaRPr lang="fr-FR"/>
          </a:p>
          <a:p>
            <a:pPr marL="285750" indent="-285750">
              <a:buFont typeface="Arial"/>
              <a:buChar char="•"/>
            </a:pPr>
            <a:r>
              <a:rPr lang="fr-FR">
                <a:ea typeface="+mn-lt"/>
                <a:cs typeface="+mn-lt"/>
              </a:rPr>
              <a:t>Notation : Bonhomme bâton avec le nom en dessous</a:t>
            </a:r>
            <a:endParaRPr lang="fr-FR"/>
          </a:p>
          <a:p>
            <a:pPr marL="285750" indent="-285750">
              <a:buFont typeface="Arial"/>
              <a:buChar char="•"/>
            </a:pPr>
            <a:r>
              <a:rPr lang="fr-FR">
                <a:ea typeface="+mn-lt"/>
                <a:cs typeface="+mn-lt"/>
              </a:rPr>
              <a:t>Exemple : Client, Administrateur, Système bancaire</a:t>
            </a:r>
            <a:endParaRPr lang="fr-FR"/>
          </a:p>
          <a:p>
            <a:pPr algn="l"/>
            <a:endParaRPr lang="fr-FR">
              <a:ea typeface="Calibri"/>
              <a:cs typeface="Calibri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2388A807-689F-BC8C-D83B-A4865FCFD698}"/>
              </a:ext>
            </a:extLst>
          </p:cNvPr>
          <p:cNvSpPr txBox="1"/>
          <p:nvPr/>
        </p:nvSpPr>
        <p:spPr>
          <a:xfrm>
            <a:off x="877920" y="3105007"/>
            <a:ext cx="6837334" cy="175432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fr-FR" b="1">
                <a:ea typeface="+mn-lt"/>
                <a:cs typeface="+mn-lt"/>
              </a:rPr>
              <a:t>Objet/Classe</a:t>
            </a:r>
            <a:r>
              <a:rPr lang="fr-FR">
                <a:ea typeface="+mn-lt"/>
                <a:cs typeface="+mn-lt"/>
              </a:rPr>
              <a:t> : Représente un composant du système</a:t>
            </a:r>
          </a:p>
          <a:p>
            <a:pPr marL="285750" indent="-285750">
              <a:buFont typeface="Arial"/>
              <a:buChar char="•"/>
            </a:pPr>
            <a:r>
              <a:rPr lang="fr-FR">
                <a:ea typeface="+mn-lt"/>
                <a:cs typeface="+mn-lt"/>
              </a:rPr>
              <a:t>Notation : Rectangle avec le nom de la classe</a:t>
            </a:r>
            <a:endParaRPr lang="fr-FR"/>
          </a:p>
          <a:p>
            <a:pPr marL="285750" indent="-285750">
              <a:buFont typeface="Arial"/>
              <a:buChar char="•"/>
            </a:pPr>
            <a:r>
              <a:rPr lang="fr-FR">
                <a:ea typeface="+mn-lt"/>
                <a:cs typeface="+mn-lt"/>
              </a:rPr>
              <a:t>Format : </a:t>
            </a:r>
            <a:r>
              <a:rPr lang="fr-FR" err="1">
                <a:latin typeface="Consolas"/>
                <a:ea typeface="+mn-lt"/>
                <a:cs typeface="+mn-lt"/>
              </a:rPr>
              <a:t>nomObjet:NomClasse</a:t>
            </a:r>
            <a:r>
              <a:rPr lang="fr-FR">
                <a:ea typeface="+mn-lt"/>
                <a:cs typeface="+mn-lt"/>
              </a:rPr>
              <a:t> ou simplement </a:t>
            </a:r>
            <a:r>
              <a:rPr lang="fr-FR">
                <a:latin typeface="Consolas"/>
                <a:ea typeface="+mn-lt"/>
                <a:cs typeface="+mn-lt"/>
              </a:rPr>
              <a:t>:</a:t>
            </a:r>
            <a:r>
              <a:rPr lang="fr-FR" err="1">
                <a:latin typeface="Consolas"/>
                <a:ea typeface="+mn-lt"/>
                <a:cs typeface="+mn-lt"/>
              </a:rPr>
              <a:t>NomClasse</a:t>
            </a:r>
            <a:endParaRPr lang="fr-FR" err="1"/>
          </a:p>
          <a:p>
            <a:pPr marL="285750" indent="-285750">
              <a:buFont typeface="Arial"/>
              <a:buChar char="•"/>
            </a:pPr>
            <a:r>
              <a:rPr lang="fr-FR">
                <a:ea typeface="+mn-lt"/>
                <a:cs typeface="+mn-lt"/>
              </a:rPr>
              <a:t>Exemple : </a:t>
            </a:r>
            <a:r>
              <a:rPr lang="fr-FR">
                <a:latin typeface="Consolas"/>
                <a:ea typeface="+mn-lt"/>
                <a:cs typeface="+mn-lt"/>
              </a:rPr>
              <a:t>:</a:t>
            </a:r>
            <a:r>
              <a:rPr lang="fr-FR" err="1">
                <a:latin typeface="Consolas"/>
                <a:ea typeface="+mn-lt"/>
                <a:cs typeface="+mn-lt"/>
              </a:rPr>
              <a:t>CompteController</a:t>
            </a:r>
            <a:r>
              <a:rPr lang="fr-FR">
                <a:ea typeface="+mn-lt"/>
                <a:cs typeface="+mn-lt"/>
              </a:rPr>
              <a:t>, </a:t>
            </a:r>
            <a:r>
              <a:rPr lang="fr-FR" err="1">
                <a:latin typeface="Consolas"/>
                <a:ea typeface="+mn-lt"/>
                <a:cs typeface="+mn-lt"/>
              </a:rPr>
              <a:t>monCompte:Compte</a:t>
            </a:r>
            <a:endParaRPr lang="fr-FR" err="1"/>
          </a:p>
          <a:p>
            <a:endParaRPr lang="fr-FR">
              <a:ea typeface="Calibri"/>
              <a:cs typeface="Calibri"/>
            </a:endParaRPr>
          </a:p>
          <a:p>
            <a:pPr algn="l"/>
            <a:endParaRPr lang="fr-FR"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232698522"/>
      </p:ext>
    </p:extLst>
  </p:cSld>
  <p:clrMapOvr>
    <a:masterClrMapping/>
  </p:clrMapOvr>
  <p:transition spd="slow"/>
</p:sld>
</file>

<file path=ppt/slides/slide1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4377C9F-631A-5A45-CCA3-51D3D4A4C1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7" name="Titre 1">
            <a:extLst>
              <a:ext uri="{FF2B5EF4-FFF2-40B4-BE49-F238E27FC236}">
                <a16:creationId xmlns:a16="http://schemas.microsoft.com/office/drawing/2014/main" id="{F99F8220-C57E-9B91-6EA9-F994C342AB7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067633" y="115889"/>
            <a:ext cx="9906603" cy="936625"/>
          </a:xfrm>
        </p:spPr>
        <p:txBody>
          <a:bodyPr/>
          <a:lstStyle/>
          <a:p>
            <a:pPr eaLnBrk="1" hangingPunct="1"/>
            <a:r>
              <a:rPr lang="fr-FR" altLang="fr-FR">
                <a:latin typeface="Tahoma (Titres)" charset="0"/>
                <a:cs typeface="Tahoma (Titres)" charset="0"/>
              </a:rPr>
              <a:t>Principaux éléments du diagramme de séquence </a:t>
            </a:r>
          </a:p>
        </p:txBody>
      </p:sp>
      <p:pic>
        <p:nvPicPr>
          <p:cNvPr id="60418" name="Image 2">
            <a:extLst>
              <a:ext uri="{FF2B5EF4-FFF2-40B4-BE49-F238E27FC236}">
                <a16:creationId xmlns:a16="http://schemas.microsoft.com/office/drawing/2014/main" id="{C1C19ACF-2701-9BDC-AF6C-CD05B3C78EB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48481" y="1263650"/>
            <a:ext cx="6911975" cy="5594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E02F454A-B0B0-BBB2-5B36-0AA35EB7FCE8}"/>
              </a:ext>
            </a:extLst>
          </p:cNvPr>
          <p:cNvSpPr/>
          <p:nvPr/>
        </p:nvSpPr>
        <p:spPr>
          <a:xfrm>
            <a:off x="2337661" y="3099660"/>
            <a:ext cx="7607084" cy="93760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481E4C18-3432-1BB9-C4FD-368FA2BBC201}"/>
              </a:ext>
            </a:extLst>
          </p:cNvPr>
          <p:cNvSpPr txBox="1"/>
          <p:nvPr/>
        </p:nvSpPr>
        <p:spPr>
          <a:xfrm>
            <a:off x="7234808" y="1260709"/>
            <a:ext cx="4951707" cy="203132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fr-FR" b="1">
                <a:ea typeface="+mn-lt"/>
                <a:cs typeface="+mn-lt"/>
              </a:rPr>
              <a:t>Acteur</a:t>
            </a:r>
            <a:r>
              <a:rPr lang="fr-FR">
                <a:ea typeface="+mn-lt"/>
                <a:cs typeface="+mn-lt"/>
              </a:rPr>
              <a:t> : Représente une entité externe au système (utilisateur, système externe)</a:t>
            </a:r>
            <a:endParaRPr lang="fr-FR"/>
          </a:p>
          <a:p>
            <a:pPr marL="285750" indent="-285750">
              <a:buFont typeface="Arial"/>
              <a:buChar char="•"/>
            </a:pPr>
            <a:r>
              <a:rPr lang="fr-FR">
                <a:ea typeface="+mn-lt"/>
                <a:cs typeface="+mn-lt"/>
              </a:rPr>
              <a:t>Notation : Bonhomme bâton avec le nom en dessous</a:t>
            </a:r>
            <a:endParaRPr lang="fr-FR"/>
          </a:p>
          <a:p>
            <a:pPr marL="285750" indent="-285750">
              <a:buFont typeface="Arial"/>
              <a:buChar char="•"/>
            </a:pPr>
            <a:r>
              <a:rPr lang="fr-FR">
                <a:ea typeface="+mn-lt"/>
                <a:cs typeface="+mn-lt"/>
              </a:rPr>
              <a:t>Exemple : Client, Administrateur, Système bancaire</a:t>
            </a:r>
            <a:endParaRPr lang="fr-FR"/>
          </a:p>
          <a:p>
            <a:pPr algn="l"/>
            <a:endParaRPr lang="fr-FR">
              <a:ea typeface="Calibri"/>
              <a:cs typeface="Calibri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FB22D2F1-1CAA-4337-844B-4EA703917C9A}"/>
              </a:ext>
            </a:extLst>
          </p:cNvPr>
          <p:cNvSpPr txBox="1"/>
          <p:nvPr/>
        </p:nvSpPr>
        <p:spPr>
          <a:xfrm>
            <a:off x="877920" y="3105007"/>
            <a:ext cx="6837334" cy="175432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fr-FR" b="1">
                <a:ea typeface="+mn-lt"/>
                <a:cs typeface="+mn-lt"/>
              </a:rPr>
              <a:t>Objet/Classe</a:t>
            </a:r>
            <a:r>
              <a:rPr lang="fr-FR">
                <a:ea typeface="+mn-lt"/>
                <a:cs typeface="+mn-lt"/>
              </a:rPr>
              <a:t> : Représente un composant du système</a:t>
            </a:r>
          </a:p>
          <a:p>
            <a:pPr marL="285750" indent="-285750">
              <a:buFont typeface="Arial"/>
              <a:buChar char="•"/>
            </a:pPr>
            <a:r>
              <a:rPr lang="fr-FR">
                <a:ea typeface="+mn-lt"/>
                <a:cs typeface="+mn-lt"/>
              </a:rPr>
              <a:t>Notation : Rectangle avec le nom de la classe</a:t>
            </a:r>
            <a:endParaRPr lang="fr-FR"/>
          </a:p>
          <a:p>
            <a:pPr marL="285750" indent="-285750">
              <a:buFont typeface="Arial"/>
              <a:buChar char="•"/>
            </a:pPr>
            <a:r>
              <a:rPr lang="fr-FR">
                <a:ea typeface="+mn-lt"/>
                <a:cs typeface="+mn-lt"/>
              </a:rPr>
              <a:t>Format : </a:t>
            </a:r>
            <a:r>
              <a:rPr lang="fr-FR" err="1">
                <a:latin typeface="Consolas"/>
                <a:ea typeface="+mn-lt"/>
                <a:cs typeface="+mn-lt"/>
              </a:rPr>
              <a:t>nomObjet:NomClasse</a:t>
            </a:r>
            <a:r>
              <a:rPr lang="fr-FR">
                <a:ea typeface="+mn-lt"/>
                <a:cs typeface="+mn-lt"/>
              </a:rPr>
              <a:t> ou simplement </a:t>
            </a:r>
            <a:r>
              <a:rPr lang="fr-FR">
                <a:latin typeface="Consolas"/>
                <a:ea typeface="+mn-lt"/>
                <a:cs typeface="+mn-lt"/>
              </a:rPr>
              <a:t>:</a:t>
            </a:r>
            <a:r>
              <a:rPr lang="fr-FR" err="1">
                <a:latin typeface="Consolas"/>
                <a:ea typeface="+mn-lt"/>
                <a:cs typeface="+mn-lt"/>
              </a:rPr>
              <a:t>NomClasse</a:t>
            </a:r>
            <a:endParaRPr lang="fr-FR" err="1"/>
          </a:p>
          <a:p>
            <a:pPr marL="285750" indent="-285750">
              <a:buFont typeface="Arial"/>
              <a:buChar char="•"/>
            </a:pPr>
            <a:r>
              <a:rPr lang="fr-FR">
                <a:ea typeface="+mn-lt"/>
                <a:cs typeface="+mn-lt"/>
              </a:rPr>
              <a:t>Exemple : </a:t>
            </a:r>
            <a:r>
              <a:rPr lang="fr-FR">
                <a:latin typeface="Consolas"/>
                <a:ea typeface="+mn-lt"/>
                <a:cs typeface="+mn-lt"/>
              </a:rPr>
              <a:t>:</a:t>
            </a:r>
            <a:r>
              <a:rPr lang="fr-FR" err="1">
                <a:latin typeface="Consolas"/>
                <a:ea typeface="+mn-lt"/>
                <a:cs typeface="+mn-lt"/>
              </a:rPr>
              <a:t>CompteController</a:t>
            </a:r>
            <a:r>
              <a:rPr lang="fr-FR">
                <a:ea typeface="+mn-lt"/>
                <a:cs typeface="+mn-lt"/>
              </a:rPr>
              <a:t>, </a:t>
            </a:r>
            <a:r>
              <a:rPr lang="fr-FR" err="1">
                <a:latin typeface="Consolas"/>
                <a:ea typeface="+mn-lt"/>
                <a:cs typeface="+mn-lt"/>
              </a:rPr>
              <a:t>monCompte:Compte</a:t>
            </a:r>
            <a:endParaRPr lang="fr-FR" err="1"/>
          </a:p>
          <a:p>
            <a:endParaRPr lang="fr-FR">
              <a:ea typeface="Calibri"/>
              <a:cs typeface="Calibri"/>
            </a:endParaRPr>
          </a:p>
          <a:p>
            <a:pPr algn="l"/>
            <a:endParaRPr lang="fr-FR">
              <a:ea typeface="Calibri"/>
              <a:cs typeface="Calibri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48DF22B6-3F32-9222-DC1D-B2D1DFA0BE47}"/>
              </a:ext>
            </a:extLst>
          </p:cNvPr>
          <p:cNvSpPr txBox="1"/>
          <p:nvPr/>
        </p:nvSpPr>
        <p:spPr>
          <a:xfrm>
            <a:off x="555355" y="5118745"/>
            <a:ext cx="7916778" cy="1477328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fr-FR" b="1"/>
              <a:t>Ligne de vie (</a:t>
            </a:r>
            <a:r>
              <a:rPr lang="fr-FR" b="1" err="1"/>
              <a:t>Lifeline</a:t>
            </a:r>
            <a:r>
              <a:rPr lang="fr-FR" b="1"/>
              <a:t>):</a:t>
            </a:r>
          </a:p>
          <a:p>
            <a:pPr marL="285750" indent="-285750">
              <a:buFont typeface="Arial"/>
              <a:buChar char="•"/>
            </a:pPr>
            <a:r>
              <a:rPr lang="fr-FR">
                <a:ea typeface="+mn-lt"/>
                <a:cs typeface="+mn-lt"/>
              </a:rPr>
              <a:t>Ligne verticale en pointillés partant de chaque participant</a:t>
            </a:r>
          </a:p>
          <a:p>
            <a:pPr marL="285750" indent="-285750">
              <a:buFont typeface="Arial"/>
              <a:buChar char="•"/>
            </a:pPr>
            <a:r>
              <a:rPr lang="fr-FR">
                <a:ea typeface="+mn-lt"/>
                <a:cs typeface="+mn-lt"/>
              </a:rPr>
              <a:t>Représente l'existence du participant dans le temps</a:t>
            </a:r>
          </a:p>
          <a:p>
            <a:pPr marL="285750" indent="-285750">
              <a:buFont typeface="Arial"/>
              <a:buChar char="•"/>
            </a:pPr>
            <a:r>
              <a:rPr lang="fr-FR">
                <a:ea typeface="+mn-lt"/>
                <a:cs typeface="+mn-lt"/>
              </a:rPr>
              <a:t>Se lit de haut en bas (chronologique)</a:t>
            </a:r>
          </a:p>
          <a:p>
            <a:pPr algn="l"/>
            <a:endParaRPr lang="fr-FR">
              <a:ea typeface="Calibri"/>
              <a:cs typeface="Calibri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BA65BF02-01CD-BEBE-A9BB-F5AE0EC2495A}"/>
              </a:ext>
            </a:extLst>
          </p:cNvPr>
          <p:cNvSpPr txBox="1"/>
          <p:nvPr/>
        </p:nvSpPr>
        <p:spPr>
          <a:xfrm>
            <a:off x="9162806" y="4390506"/>
            <a:ext cx="3144252" cy="209288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fr-FR" sz="1400" b="1"/>
              <a:t>Barre d'activation (Focus of Control):</a:t>
            </a:r>
            <a:endParaRPr lang="fr-FR" sz="1400" b="1">
              <a:ea typeface="Calibri"/>
              <a:cs typeface="Calibri"/>
            </a:endParaRPr>
          </a:p>
          <a:p>
            <a:pPr marL="285750" indent="-285750">
              <a:buFont typeface="Arial"/>
              <a:buChar char="•"/>
            </a:pPr>
            <a:r>
              <a:rPr lang="fr-FR" sz="1400">
                <a:ea typeface="+mn-lt"/>
                <a:cs typeface="+mn-lt"/>
              </a:rPr>
              <a:t>Rectangle fin sur la ligne de vie</a:t>
            </a:r>
            <a:endParaRPr lang="fr-FR" sz="1400">
              <a:ea typeface="Calibri"/>
              <a:cs typeface="Calibri"/>
            </a:endParaRPr>
          </a:p>
          <a:p>
            <a:pPr marL="285750" indent="-285750">
              <a:buFont typeface="Arial"/>
              <a:buChar char="•"/>
            </a:pPr>
            <a:r>
              <a:rPr lang="fr-FR" sz="1400">
                <a:ea typeface="+mn-lt"/>
                <a:cs typeface="+mn-lt"/>
              </a:rPr>
              <a:t>Indique quand un objet est actif (exécute une opération)</a:t>
            </a:r>
            <a:endParaRPr lang="fr-FR" sz="1400">
              <a:ea typeface="Calibri"/>
              <a:cs typeface="Calibri"/>
            </a:endParaRPr>
          </a:p>
          <a:p>
            <a:pPr marL="285750" indent="-285750">
              <a:buFont typeface="Arial"/>
              <a:buChar char="•"/>
            </a:pPr>
            <a:r>
              <a:rPr lang="fr-FR" sz="1400" err="1">
                <a:ea typeface="+mn-lt"/>
                <a:cs typeface="+mn-lt"/>
              </a:rPr>
              <a:t>Peut être</a:t>
            </a:r>
            <a:r>
              <a:rPr lang="fr-FR" sz="1400">
                <a:ea typeface="+mn-lt"/>
                <a:cs typeface="+mn-lt"/>
              </a:rPr>
              <a:t> imbriquée pour montrer les appels récursifs</a:t>
            </a:r>
            <a:endParaRPr lang="fr-FR" sz="1400">
              <a:ea typeface="Calibri"/>
              <a:cs typeface="Calibri"/>
            </a:endParaRPr>
          </a:p>
          <a:p>
            <a:pPr marL="285750" indent="-285750">
              <a:buFont typeface="Arial"/>
              <a:buChar char="•"/>
            </a:pPr>
            <a:r>
              <a:rPr lang="fr-FR" sz="1400">
                <a:ea typeface="+mn-lt"/>
                <a:cs typeface="+mn-lt"/>
              </a:rPr>
              <a:t>La longueur représente la durée d'exécution</a:t>
            </a:r>
            <a:endParaRPr lang="fr-FR" sz="1400">
              <a:ea typeface="Calibri"/>
              <a:cs typeface="Calibri"/>
            </a:endParaRPr>
          </a:p>
          <a:p>
            <a:pPr algn="l"/>
            <a:endParaRPr lang="fr-FR"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569797794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1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9394" name="Image 3">
            <a:extLst>
              <a:ext uri="{FF2B5EF4-FFF2-40B4-BE49-F238E27FC236}">
                <a16:creationId xmlns:a16="http://schemas.microsoft.com/office/drawing/2014/main" id="{80338251-3B77-7836-7EE2-767873B7352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4816" y="1708401"/>
            <a:ext cx="8445500" cy="4381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itre 1">
            <a:extLst>
              <a:ext uri="{FF2B5EF4-FFF2-40B4-BE49-F238E27FC236}">
                <a16:creationId xmlns:a16="http://schemas.microsoft.com/office/drawing/2014/main" id="{B8513003-F7B0-67A3-6996-55B0DE37D95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067633" y="115889"/>
            <a:ext cx="9906603" cy="936625"/>
          </a:xfrm>
        </p:spPr>
        <p:txBody>
          <a:bodyPr/>
          <a:lstStyle/>
          <a:p>
            <a:pPr eaLnBrk="1" hangingPunct="1"/>
            <a:r>
              <a:rPr lang="fr-FR" altLang="fr-FR">
                <a:latin typeface="Tahoma (Titres)" charset="0"/>
                <a:cs typeface="Tahoma (Titres)" charset="0"/>
              </a:rPr>
              <a:t>Principaux éléments du diagramme de séquence </a:t>
            </a:r>
          </a:p>
        </p:txBody>
      </p:sp>
    </p:spTree>
    <p:extLst>
      <p:ext uri="{BB962C8B-B14F-4D97-AF65-F5344CB8AC3E}">
        <p14:creationId xmlns:p14="http://schemas.microsoft.com/office/powerpoint/2010/main" val="3212138120"/>
      </p:ext>
    </p:extLst>
  </p:cSld>
  <p:clrMapOvr>
    <a:masterClrMapping/>
  </p:clrMapOvr>
  <p:transition spd="slow"/>
</p:sld>
</file>

<file path=ppt/slides/slide1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B74D9BB-8183-C4CA-67F8-AE7F43F4A4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7" name="Titre 1">
            <a:extLst>
              <a:ext uri="{FF2B5EF4-FFF2-40B4-BE49-F238E27FC236}">
                <a16:creationId xmlns:a16="http://schemas.microsoft.com/office/drawing/2014/main" id="{491E9D36-9A4D-EEFC-3C7F-F83675E73C8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067633" y="115889"/>
            <a:ext cx="9906603" cy="936625"/>
          </a:xfrm>
        </p:spPr>
        <p:txBody>
          <a:bodyPr/>
          <a:lstStyle/>
          <a:p>
            <a:pPr eaLnBrk="1" hangingPunct="1"/>
            <a:r>
              <a:rPr lang="fr-FR" altLang="fr-FR">
                <a:latin typeface="Tahoma (Titres)" charset="0"/>
                <a:cs typeface="Tahoma (Titres)" charset="0"/>
              </a:rPr>
              <a:t>Principaux éléments du diagramme de séquence </a:t>
            </a:r>
          </a:p>
        </p:txBody>
      </p:sp>
      <p:pic>
        <p:nvPicPr>
          <p:cNvPr id="8" name="Image 7" descr="Une image contenant texte, diagramme, Parallèle, capture d’écran&#10;&#10;Le contenu généré par l’IA peut être incorrect.">
            <a:extLst>
              <a:ext uri="{FF2B5EF4-FFF2-40B4-BE49-F238E27FC236}">
                <a16:creationId xmlns:a16="http://schemas.microsoft.com/office/drawing/2014/main" id="{9B9DF937-0E7E-5FA9-A430-2C0A86033A0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7037" y="1477796"/>
            <a:ext cx="5669714" cy="5265988"/>
          </a:xfrm>
          <a:prstGeom prst="rect">
            <a:avLst/>
          </a:prstGeom>
        </p:spPr>
      </p:pic>
      <p:sp>
        <p:nvSpPr>
          <p:cNvPr id="9" name="ZoneTexte 3">
            <a:extLst>
              <a:ext uri="{FF2B5EF4-FFF2-40B4-BE49-F238E27FC236}">
                <a16:creationId xmlns:a16="http://schemas.microsoft.com/office/drawing/2014/main" id="{BCB14FE4-1AD5-80CA-8562-D14B528FBC21}"/>
              </a:ext>
            </a:extLst>
          </p:cNvPr>
          <p:cNvSpPr txBox="1"/>
          <p:nvPr/>
        </p:nvSpPr>
        <p:spPr>
          <a:xfrm>
            <a:off x="6197282" y="1187070"/>
            <a:ext cx="5202990" cy="5909310"/>
          </a:xfrm>
          <a:prstGeom prst="rect">
            <a:avLst/>
          </a:prstGeom>
          <a:noFill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b="1"/>
              <a:t>Les Messages - Types principaux</a:t>
            </a:r>
            <a:endParaRPr lang="fr-FR" b="1">
              <a:ea typeface="Calibri"/>
              <a:cs typeface="Calibri"/>
            </a:endParaRPr>
          </a:p>
          <a:p>
            <a:endParaRPr lang="fr-FR" b="1"/>
          </a:p>
          <a:p>
            <a:r>
              <a:rPr lang="fr-FR"/>
              <a:t>1. Message synchrone</a:t>
            </a:r>
            <a:endParaRPr lang="fr-FR">
              <a:ea typeface="Calibri"/>
              <a:cs typeface="Calibri"/>
            </a:endParaRPr>
          </a:p>
          <a:p>
            <a:pPr marL="285750" indent="-285750">
              <a:buFont typeface="Arial"/>
              <a:buChar char="•"/>
            </a:pPr>
            <a:r>
              <a:rPr lang="fr-FR" b="1">
                <a:ea typeface="+mn-lt"/>
                <a:cs typeface="+mn-lt"/>
              </a:rPr>
              <a:t>Flèche pleine</a:t>
            </a:r>
            <a:r>
              <a:rPr lang="fr-FR">
                <a:ea typeface="+mn-lt"/>
                <a:cs typeface="+mn-lt"/>
              </a:rPr>
              <a:t> avec </a:t>
            </a:r>
            <a:r>
              <a:rPr lang="fr-FR" u="sng">
                <a:ea typeface="+mn-lt"/>
                <a:cs typeface="+mn-lt"/>
              </a:rPr>
              <a:t>pointe pleine</a:t>
            </a:r>
          </a:p>
          <a:p>
            <a:pPr marL="285750" indent="-285750">
              <a:buFont typeface="Arial"/>
              <a:buChar char="•"/>
            </a:pPr>
            <a:r>
              <a:rPr lang="fr-FR">
                <a:ea typeface="+mn-lt"/>
                <a:cs typeface="+mn-lt"/>
              </a:rPr>
              <a:t>L'émetteur attend la réponse avant de continuer</a:t>
            </a:r>
          </a:p>
          <a:p>
            <a:pPr marL="285750" indent="-285750">
              <a:buFont typeface="Arial"/>
              <a:buChar char="•"/>
            </a:pPr>
            <a:r>
              <a:rPr lang="fr-FR">
                <a:ea typeface="+mn-lt"/>
                <a:cs typeface="+mn-lt"/>
              </a:rPr>
              <a:t>Exemple : Appel de méthode standard</a:t>
            </a:r>
          </a:p>
          <a:p>
            <a:pPr marL="285750" indent="-285750">
              <a:buFont typeface="Arial"/>
              <a:buChar char="•"/>
            </a:pPr>
            <a:endParaRPr lang="fr-FR"/>
          </a:p>
          <a:p>
            <a:r>
              <a:rPr lang="fr-FR"/>
              <a:t>2. Message asynchrone</a:t>
            </a:r>
            <a:endParaRPr lang="fr-FR">
              <a:ea typeface="Calibri"/>
              <a:cs typeface="Calibri"/>
            </a:endParaRPr>
          </a:p>
          <a:p>
            <a:pPr marL="285750" indent="-285750">
              <a:buFont typeface="Arial"/>
              <a:buChar char="•"/>
            </a:pPr>
            <a:r>
              <a:rPr lang="fr-FR" b="1">
                <a:ea typeface="+mn-lt"/>
                <a:cs typeface="+mn-lt"/>
              </a:rPr>
              <a:t>Flèche pleine</a:t>
            </a:r>
            <a:r>
              <a:rPr lang="fr-FR">
                <a:ea typeface="+mn-lt"/>
                <a:cs typeface="+mn-lt"/>
              </a:rPr>
              <a:t> avec </a:t>
            </a:r>
            <a:r>
              <a:rPr lang="fr-FR" u="sng">
                <a:ea typeface="+mn-lt"/>
                <a:cs typeface="+mn-lt"/>
              </a:rPr>
              <a:t>pointe ouverte </a:t>
            </a:r>
          </a:p>
          <a:p>
            <a:pPr marL="285750" indent="-285750">
              <a:buFont typeface="Arial"/>
              <a:buChar char="•"/>
            </a:pPr>
            <a:r>
              <a:rPr lang="fr-FR">
                <a:ea typeface="+mn-lt"/>
                <a:cs typeface="+mn-lt"/>
              </a:rPr>
              <a:t>L'émetteur continue sans attendre</a:t>
            </a:r>
          </a:p>
          <a:p>
            <a:pPr marL="285750" indent="-285750">
              <a:buFont typeface="Arial"/>
              <a:buChar char="•"/>
            </a:pPr>
            <a:r>
              <a:rPr lang="fr-FR">
                <a:ea typeface="+mn-lt"/>
                <a:cs typeface="+mn-lt"/>
              </a:rPr>
              <a:t>Exemple : Envoi d'email, notification</a:t>
            </a:r>
          </a:p>
          <a:p>
            <a:pPr marL="285750" indent="-285750">
              <a:buFont typeface="Arial"/>
              <a:buChar char="•"/>
            </a:pPr>
            <a:endParaRPr lang="fr-FR"/>
          </a:p>
          <a:p>
            <a:r>
              <a:rPr lang="fr-FR"/>
              <a:t>3. Message de retour</a:t>
            </a:r>
            <a:endParaRPr lang="fr-FR">
              <a:ea typeface="Calibri"/>
              <a:cs typeface="Calibri"/>
            </a:endParaRPr>
          </a:p>
          <a:p>
            <a:pPr marL="285750" indent="-285750">
              <a:buFont typeface="Arial"/>
              <a:buChar char="•"/>
            </a:pPr>
            <a:r>
              <a:rPr lang="fr-FR" b="1">
                <a:ea typeface="+mn-lt"/>
                <a:cs typeface="+mn-lt"/>
              </a:rPr>
              <a:t>Flèche en pointillés</a:t>
            </a:r>
            <a:r>
              <a:rPr lang="fr-FR">
                <a:ea typeface="+mn-lt"/>
                <a:cs typeface="+mn-lt"/>
              </a:rPr>
              <a:t> </a:t>
            </a:r>
          </a:p>
          <a:p>
            <a:pPr marL="285750" indent="-285750">
              <a:buFont typeface="Arial"/>
              <a:buChar char="•"/>
            </a:pPr>
            <a:r>
              <a:rPr lang="fr-FR">
                <a:ea typeface="+mn-lt"/>
                <a:cs typeface="+mn-lt"/>
              </a:rPr>
              <a:t>Retour d'une valeur ou fin d'exécution</a:t>
            </a:r>
          </a:p>
          <a:p>
            <a:pPr marL="285750" indent="-285750">
              <a:buFont typeface="Arial"/>
              <a:buChar char="•"/>
            </a:pPr>
            <a:endParaRPr lang="fr-FR"/>
          </a:p>
          <a:p>
            <a:r>
              <a:rPr lang="fr-FR"/>
              <a:t>4. Message réflexif (self-message)</a:t>
            </a:r>
            <a:endParaRPr lang="fr-FR">
              <a:ea typeface="Calibri" panose="020F0502020204030204"/>
              <a:cs typeface="Calibri" panose="020F0502020204030204"/>
            </a:endParaRPr>
          </a:p>
          <a:p>
            <a:pPr indent="-285750">
              <a:buFont typeface="Arial"/>
              <a:buChar char="•"/>
            </a:pPr>
            <a:r>
              <a:rPr lang="fr-FR"/>
              <a:t>Flèche qui revient vers le même objet</a:t>
            </a:r>
            <a:endParaRPr lang="fr-FR">
              <a:ea typeface="Calibri"/>
              <a:cs typeface="Calibri"/>
            </a:endParaRPr>
          </a:p>
          <a:p>
            <a:pPr indent="-285750">
              <a:buFont typeface="Arial"/>
              <a:buChar char="•"/>
            </a:pPr>
            <a:r>
              <a:rPr lang="fr-FR"/>
              <a:t>Représente un appel interne</a:t>
            </a:r>
            <a:endParaRPr lang="fr-FR">
              <a:ea typeface="Calibri"/>
              <a:cs typeface="Calibri"/>
            </a:endParaRPr>
          </a:p>
          <a:p>
            <a:pPr indent="-285750">
              <a:buFont typeface="Arial"/>
              <a:buChar char="•"/>
            </a:pPr>
            <a:r>
              <a:rPr lang="fr-FR"/>
              <a:t>Forme une boucle sur la barre d'activation</a:t>
            </a:r>
            <a:endParaRPr lang="fr-FR">
              <a:ea typeface="Calibri"/>
              <a:cs typeface="Calibri"/>
            </a:endParaRPr>
          </a:p>
          <a:p>
            <a:pPr algn="l"/>
            <a:endParaRPr lang="fr-FR"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320630551"/>
      </p:ext>
    </p:extLst>
  </p:cSld>
  <p:clrMapOvr>
    <a:masterClrMapping/>
  </p:clrMapOvr>
  <p:transition spd="slow"/>
</p:sld>
</file>

<file path=ppt/slides/slide1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5" name="Titre 1">
            <a:extLst>
              <a:ext uri="{FF2B5EF4-FFF2-40B4-BE49-F238E27FC236}">
                <a16:creationId xmlns:a16="http://schemas.microsoft.com/office/drawing/2014/main" id="{A7AF5291-A02D-C1AB-772B-78113CF1A35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767750" y="4178"/>
            <a:ext cx="10649549" cy="1325563"/>
          </a:xfrm>
        </p:spPr>
        <p:txBody>
          <a:bodyPr/>
          <a:lstStyle/>
          <a:p>
            <a:r>
              <a:rPr lang="fr-FR" altLang="fr-FR">
                <a:latin typeface="Tahoma (Titres)"/>
                <a:cs typeface="Tahoma (Titres)" charset="0"/>
              </a:rPr>
              <a:t>Le diagramme de séquence: résumé</a:t>
            </a:r>
            <a:endParaRPr lang="fr-FR" altLang="fr-FR">
              <a:latin typeface="Tahoma (Titres)" charset="0"/>
              <a:cs typeface="Tahoma (Titres)" charset="0"/>
            </a:endParaRPr>
          </a:p>
        </p:txBody>
      </p:sp>
      <p:sp>
        <p:nvSpPr>
          <p:cNvPr id="57346" name="Espace réservé du contenu 2">
            <a:extLst>
              <a:ext uri="{FF2B5EF4-FFF2-40B4-BE49-F238E27FC236}">
                <a16:creationId xmlns:a16="http://schemas.microsoft.com/office/drawing/2014/main" id="{8DFE024F-C034-F073-86F0-1BD5882A7CDC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1882776" y="1773238"/>
            <a:ext cx="8785225" cy="4525962"/>
          </a:xfrm>
        </p:spPr>
        <p:txBody>
          <a:bodyPr/>
          <a:lstStyle/>
          <a:p>
            <a:r>
              <a:rPr lang="fr-FR" altLang="fr-FR" sz="2000">
                <a:latin typeface="Tahoma (Corps)" charset="0"/>
                <a:cs typeface="Tahoma (Corps)" charset="0"/>
              </a:rPr>
              <a:t>Interactions entre objets dans une séquence </a:t>
            </a:r>
            <a:r>
              <a:rPr lang="fr-FR" altLang="fr-FR" sz="2000" i="1">
                <a:latin typeface="Tahoma (Corps)" charset="0"/>
                <a:cs typeface="Tahoma (Corps)" charset="0"/>
              </a:rPr>
              <a:t>temporelle </a:t>
            </a:r>
          </a:p>
          <a:p>
            <a:endParaRPr lang="fr-FR" altLang="fr-FR" sz="2000">
              <a:latin typeface="Tahoma (Corps)" charset="0"/>
              <a:cs typeface="Tahoma (Corps)" charset="0"/>
            </a:endParaRPr>
          </a:p>
          <a:p>
            <a:r>
              <a:rPr lang="fr-FR" altLang="fr-FR" sz="2000">
                <a:latin typeface="Tahoma (Corps)" charset="0"/>
                <a:cs typeface="Tahoma (Corps)" charset="0"/>
              </a:rPr>
              <a:t>Aspect chronologique ne rendant pas compte explicitement du contexte </a:t>
            </a:r>
          </a:p>
          <a:p>
            <a:endParaRPr lang="fr-FR" altLang="fr-FR" sz="2000">
              <a:latin typeface="Tahoma (Corps)" charset="0"/>
              <a:cs typeface="Tahoma (Corps)" charset="0"/>
            </a:endParaRPr>
          </a:p>
          <a:p>
            <a:r>
              <a:rPr lang="fr-FR" altLang="fr-FR" sz="2000">
                <a:latin typeface="Tahoma (Corps)" charset="0"/>
                <a:cs typeface="Tahoma (Corps)" charset="0"/>
              </a:rPr>
              <a:t>Permet de bien montrer qui fait quoi dans une interaction </a:t>
            </a:r>
          </a:p>
          <a:p>
            <a:endParaRPr lang="fr-FR" altLang="fr-FR" sz="2000">
              <a:latin typeface="Tahoma (Corps)" charset="0"/>
              <a:cs typeface="Tahoma (Corps)" charset="0"/>
            </a:endParaRPr>
          </a:p>
          <a:p>
            <a:r>
              <a:rPr lang="fr-FR" altLang="fr-FR" sz="2000">
                <a:latin typeface="Tahoma (Corps)" charset="0"/>
                <a:cs typeface="Tahoma (Corps)" charset="0"/>
              </a:rPr>
              <a:t>Description de scénarios typiques et des exceptions </a:t>
            </a:r>
          </a:p>
          <a:p>
            <a:endParaRPr lang="fr-FR" altLang="fr-FR" sz="2000">
              <a:latin typeface="Tahoma (Corps)" charset="0"/>
              <a:cs typeface="Tahoma (Corps)" charset="0"/>
            </a:endParaRPr>
          </a:p>
          <a:p>
            <a:r>
              <a:rPr lang="fr-FR" altLang="fr-FR" sz="2000">
                <a:latin typeface="Tahoma (Corps)" charset="0"/>
                <a:cs typeface="Tahoma (Corps)" charset="0"/>
              </a:rPr>
              <a:t>UN scénario = UNE exécution particulière </a:t>
            </a:r>
          </a:p>
          <a:p>
            <a:endParaRPr lang="fr-FR" altLang="fr-FR">
              <a:latin typeface="Tahoma (Corps)" charset="0"/>
              <a:cs typeface="Tahoma (Corps)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94030580"/>
      </p:ext>
    </p:extLst>
  </p:cSld>
  <p:clrMapOvr>
    <a:masterClrMapping/>
  </p:clrMapOvr>
  <p:transition spd="slow"/>
</p:sld>
</file>

<file path=ppt/slides/slide1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DE71415-4BD3-A009-4FC9-568BAEC7F99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3" name="Rectangle 2">
            <a:extLst>
              <a:ext uri="{FF2B5EF4-FFF2-40B4-BE49-F238E27FC236}">
                <a16:creationId xmlns:a16="http://schemas.microsoft.com/office/drawing/2014/main" id="{7441E4EA-44A7-42BE-E6FB-4009BE8DD86F}"/>
              </a:ext>
            </a:extLst>
          </p:cNvPr>
          <p:cNvSpPr>
            <a:spLocks noGrp="1" noChangeArrowheads="1"/>
          </p:cNvSpPr>
          <p:nvPr>
            <p:ph type="ctrTitle" idx="4294967295"/>
          </p:nvPr>
        </p:nvSpPr>
        <p:spPr>
          <a:xfrm>
            <a:off x="4189414" y="2470150"/>
            <a:ext cx="7151109" cy="611188"/>
          </a:xfrm>
          <a:noFill/>
        </p:spPr>
        <p:txBody>
          <a:bodyPr anchor="ctr"/>
          <a:lstStyle/>
          <a:p>
            <a:r>
              <a:rPr lang="fr-FR" altLang="fr-FR" dirty="0">
                <a:solidFill>
                  <a:srgbClr val="00B050"/>
                </a:solidFill>
                <a:ea typeface="Calibri"/>
                <a:cs typeface="Calibri"/>
              </a:rPr>
              <a:t>Le diagramme d'activités</a:t>
            </a:r>
          </a:p>
        </p:txBody>
      </p:sp>
      <p:sp>
        <p:nvSpPr>
          <p:cNvPr id="79874" name="Espace réservé du numéro de diapositive 1">
            <a:extLst>
              <a:ext uri="{FF2B5EF4-FFF2-40B4-BE49-F238E27FC236}">
                <a16:creationId xmlns:a16="http://schemas.microsoft.com/office/drawing/2014/main" id="{F2FE0512-0259-3943-F0A8-25BA4E97694A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fld id="{100BE6F7-15A4-4157-8254-2A353538D1A0}" type="slidenum">
              <a:rPr lang="fr-FR" altLang="fr-FR" sz="1400" smtClean="0"/>
              <a:pPr/>
              <a:t>116</a:t>
            </a:fld>
            <a:endParaRPr lang="fr-FR" altLang="fr-FR" sz="1400"/>
          </a:p>
        </p:txBody>
      </p:sp>
      <p:pic>
        <p:nvPicPr>
          <p:cNvPr id="3" name="Image 2" descr="Une image contenant texte, Police, capture d’écran, Graphique&#10;&#10;Le contenu généré par l’IA peut être incorrect.">
            <a:extLst>
              <a:ext uri="{FF2B5EF4-FFF2-40B4-BE49-F238E27FC236}">
                <a16:creationId xmlns:a16="http://schemas.microsoft.com/office/drawing/2014/main" id="{D0D0DDB9-5283-1C75-79CC-18C9B39C196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24705" y="5537533"/>
            <a:ext cx="2530435" cy="10843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8412491"/>
      </p:ext>
    </p:extLst>
  </p:cSld>
  <p:clrMapOvr>
    <a:masterClrMapping/>
  </p:clrMapOvr>
  <p:transition/>
</p:sld>
</file>

<file path=ppt/slides/slide1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9346E9A-4C93-E401-C681-B2CBC64B35C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re 1">
            <a:extLst>
              <a:ext uri="{FF2B5EF4-FFF2-40B4-BE49-F238E27FC236}">
                <a16:creationId xmlns:a16="http://schemas.microsoft.com/office/drawing/2014/main" id="{5F7F3C65-76F5-7910-1380-5A05EAC6FED1}"/>
              </a:ext>
            </a:extLst>
          </p:cNvPr>
          <p:cNvSpPr txBox="1">
            <a:spLocks noChangeArrowheads="1"/>
          </p:cNvSpPr>
          <p:nvPr/>
        </p:nvSpPr>
        <p:spPr>
          <a:xfrm>
            <a:off x="1067633" y="115889"/>
            <a:ext cx="9906603" cy="936625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700" b="1" kern="1200">
                <a:solidFill>
                  <a:schemeClr val="tx1"/>
                </a:solidFill>
                <a:latin typeface="+mn-lt"/>
                <a:ea typeface="+mj-ea"/>
                <a:cs typeface="+mj-cs"/>
              </a:defRPr>
            </a:lvl1pPr>
          </a:lstStyle>
          <a:p>
            <a:r>
              <a:rPr lang="fr-FR" altLang="fr-FR">
                <a:latin typeface="Tahoma (Titres)"/>
                <a:cs typeface="Tahoma (Titres)" charset="0"/>
              </a:rPr>
              <a:t>Diagramme d'activité : définition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31C510D9-C43B-190F-8166-D472230D45AE}"/>
              </a:ext>
            </a:extLst>
          </p:cNvPr>
          <p:cNvSpPr txBox="1"/>
          <p:nvPr/>
        </p:nvSpPr>
        <p:spPr>
          <a:xfrm>
            <a:off x="2018380" y="1336623"/>
            <a:ext cx="3291907" cy="70788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fr-FR" sz="2000" b="1">
                <a:solidFill>
                  <a:schemeClr val="tx2"/>
                </a:solidFill>
                <a:latin typeface="Tahoma (Corps)"/>
                <a:ea typeface="Calibri"/>
                <a:cs typeface="Calibri"/>
              </a:rPr>
              <a:t>Voilà à quoi cela ressemble</a:t>
            </a:r>
          </a:p>
        </p:txBody>
      </p:sp>
      <p:pic>
        <p:nvPicPr>
          <p:cNvPr id="2" name="Image 1" descr="Une image contenant texte, capture d’écran, diagramme, conception&#10;&#10;Le contenu généré par l’IA peut être incorrect.">
            <a:extLst>
              <a:ext uri="{FF2B5EF4-FFF2-40B4-BE49-F238E27FC236}">
                <a16:creationId xmlns:a16="http://schemas.microsoft.com/office/drawing/2014/main" id="{7A11B775-275C-4067-EA6F-42AFC6C4F53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03417" y="1048367"/>
            <a:ext cx="4871218" cy="5807038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4D175893-9BE6-3CA7-B664-5812D49C1852}"/>
              </a:ext>
            </a:extLst>
          </p:cNvPr>
          <p:cNvSpPr txBox="1"/>
          <p:nvPr/>
        </p:nvSpPr>
        <p:spPr>
          <a:xfrm>
            <a:off x="9167003" y="5462015"/>
            <a:ext cx="2765023" cy="40011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fr-FR" sz="1000">
                <a:ea typeface="+mn-lt"/>
                <a:cs typeface="+mn-lt"/>
              </a:rPr>
              <a:t>https://fidlerkatherynees.blogspot.com/2021/12/uml-activity-diagram-control-flow.html</a:t>
            </a:r>
            <a:endParaRPr lang="fr-FR" sz="1000"/>
          </a:p>
        </p:txBody>
      </p:sp>
    </p:spTree>
    <p:extLst>
      <p:ext uri="{BB962C8B-B14F-4D97-AF65-F5344CB8AC3E}">
        <p14:creationId xmlns:p14="http://schemas.microsoft.com/office/powerpoint/2010/main" val="4029457295"/>
      </p:ext>
    </p:extLst>
  </p:cSld>
  <p:clrMapOvr>
    <a:masterClrMapping/>
  </p:clrMapOvr>
  <p:transition spd="slow"/>
</p:sld>
</file>

<file path=ppt/slides/slide1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8296027-8873-BA46-CB1C-1C93941D4E1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re 1">
            <a:extLst>
              <a:ext uri="{FF2B5EF4-FFF2-40B4-BE49-F238E27FC236}">
                <a16:creationId xmlns:a16="http://schemas.microsoft.com/office/drawing/2014/main" id="{6C852D61-C53D-2378-C216-7CFE79896E51}"/>
              </a:ext>
            </a:extLst>
          </p:cNvPr>
          <p:cNvSpPr txBox="1">
            <a:spLocks noChangeArrowheads="1"/>
          </p:cNvSpPr>
          <p:nvPr/>
        </p:nvSpPr>
        <p:spPr>
          <a:xfrm>
            <a:off x="1067633" y="115889"/>
            <a:ext cx="9906603" cy="936625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700" b="1" kern="1200">
                <a:solidFill>
                  <a:schemeClr val="tx1"/>
                </a:solidFill>
                <a:latin typeface="+mn-lt"/>
                <a:ea typeface="+mj-ea"/>
                <a:cs typeface="+mj-cs"/>
              </a:defRPr>
            </a:lvl1pPr>
          </a:lstStyle>
          <a:p>
            <a:r>
              <a:rPr lang="fr-FR" altLang="fr-FR">
                <a:latin typeface="Tahoma (Titres)"/>
                <a:cs typeface="Tahoma (Titres)" charset="0"/>
              </a:rPr>
              <a:t>Diagramme d'activité : définition</a:t>
            </a: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E515D782-8F91-C29A-00D3-3B0CC513B529}"/>
              </a:ext>
            </a:extLst>
          </p:cNvPr>
          <p:cNvSpPr txBox="1"/>
          <p:nvPr/>
        </p:nvSpPr>
        <p:spPr>
          <a:xfrm>
            <a:off x="597348" y="1512711"/>
            <a:ext cx="10868138" cy="464742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fr-FR" sz="2000" b="1">
                <a:solidFill>
                  <a:schemeClr val="tx2"/>
                </a:solidFill>
                <a:latin typeface="Tahoma (Corps)"/>
                <a:ea typeface="Calibri"/>
                <a:cs typeface="Calibri"/>
              </a:rPr>
              <a:t>Définition</a:t>
            </a:r>
            <a:endParaRPr lang="fr-FR">
              <a:solidFill>
                <a:schemeClr val="tx2"/>
              </a:solidFill>
              <a:latin typeface="Calibri" panose="020F0502020204030204"/>
              <a:ea typeface="Calibri" panose="020F0502020204030204"/>
              <a:cs typeface="Calibri" panose="020F0502020204030204"/>
            </a:endParaRPr>
          </a:p>
          <a:p>
            <a:r>
              <a:rPr lang="fr-FR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Représentation graphique du workflow d'activités séquentielles et parallèles avec support pour les décisions et itérations.</a:t>
            </a:r>
          </a:p>
          <a:p>
            <a:pPr algn="ctr"/>
            <a:endParaRPr lang="fr-FR" sz="2000" b="1">
              <a:solidFill>
                <a:schemeClr val="tx2"/>
              </a:solidFill>
              <a:latin typeface="Tahoma (Corps)"/>
              <a:ea typeface="Calibri"/>
              <a:cs typeface="Calibri"/>
            </a:endParaRPr>
          </a:p>
          <a:p>
            <a:r>
              <a:rPr lang="fr-FR" sz="2000" b="1">
                <a:solidFill>
                  <a:schemeClr val="tx2"/>
                </a:solidFill>
                <a:latin typeface="Tahoma (Corps)"/>
                <a:ea typeface="Calibri"/>
                <a:cs typeface="Calibri"/>
              </a:rPr>
              <a:t>Analogie</a:t>
            </a:r>
            <a:endParaRPr lang="fr-FR">
              <a:solidFill>
                <a:schemeClr val="tx2"/>
              </a:solidFill>
              <a:latin typeface="Tahoma (Corps)"/>
              <a:ea typeface="Calibri" panose="020F0502020204030204"/>
              <a:cs typeface="Calibri" panose="020F0502020204030204"/>
            </a:endParaRPr>
          </a:p>
          <a:p>
            <a:r>
              <a:rPr lang="fr-FR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Similaire</a:t>
            </a:r>
            <a:r>
              <a:rPr lang="fr-FR">
                <a:solidFill>
                  <a:srgbClr val="000000"/>
                </a:solidFill>
                <a:ea typeface="Calibri"/>
                <a:cs typeface="Calibri"/>
              </a:rPr>
              <a:t> à un organigramme (</a:t>
            </a:r>
            <a:r>
              <a:rPr lang="fr-FR" err="1">
                <a:solidFill>
                  <a:srgbClr val="000000"/>
                </a:solidFill>
                <a:ea typeface="Calibri"/>
                <a:cs typeface="Calibri"/>
              </a:rPr>
              <a:t>flowchart</a:t>
            </a:r>
            <a:r>
              <a:rPr lang="fr-FR">
                <a:solidFill>
                  <a:srgbClr val="000000"/>
                </a:solidFill>
                <a:ea typeface="Calibri"/>
                <a:cs typeface="Calibri"/>
              </a:rPr>
              <a:t>) mais avec des capacités étendues pour la modélisation parallèle et la synchronisation.</a:t>
            </a:r>
            <a:endParaRPr lang="fr-FR">
              <a:ea typeface="Calibri"/>
              <a:cs typeface="Calibri"/>
            </a:endParaRPr>
          </a:p>
          <a:p>
            <a:pPr algn="l"/>
            <a:endParaRPr lang="fr-FR">
              <a:solidFill>
                <a:srgbClr val="000000"/>
              </a:solidFill>
              <a:ea typeface="Calibri"/>
              <a:cs typeface="Calibri"/>
            </a:endParaRPr>
          </a:p>
          <a:p>
            <a:r>
              <a:rPr lang="fr-FR" sz="2000" b="1">
                <a:solidFill>
                  <a:schemeClr val="tx2"/>
                </a:solidFill>
                <a:latin typeface="Tahoma (Corps)"/>
                <a:ea typeface="Calibri"/>
                <a:cs typeface="Calibri"/>
              </a:rPr>
              <a:t>Principaux Objectifs</a:t>
            </a:r>
          </a:p>
          <a:p>
            <a:r>
              <a:rPr lang="fr-FR">
                <a:solidFill>
                  <a:srgbClr val="000000"/>
                </a:solidFill>
                <a:latin typeface="Tahoma (Corps)"/>
                <a:ea typeface="Calibri" panose="020F0502020204030204"/>
                <a:cs typeface="Calibri" panose="020F0502020204030204"/>
              </a:rPr>
              <a:t>Modéliser la logique métier</a:t>
            </a:r>
          </a:p>
          <a:p>
            <a:r>
              <a:rPr lang="fr-FR">
                <a:solidFill>
                  <a:srgbClr val="000000"/>
                </a:solidFill>
                <a:latin typeface="Tahoma (Corps)"/>
                <a:ea typeface="Calibri" panose="020F0502020204030204"/>
                <a:cs typeface="Calibri" panose="020F0502020204030204"/>
              </a:rPr>
              <a:t>Décrire les workflows</a:t>
            </a:r>
          </a:p>
          <a:p>
            <a:r>
              <a:rPr lang="fr-FR">
                <a:solidFill>
                  <a:srgbClr val="000000"/>
                </a:solidFill>
                <a:latin typeface="Tahoma (Corps)"/>
                <a:ea typeface="Calibri" panose="020F0502020204030204"/>
                <a:cs typeface="Calibri" panose="020F0502020204030204"/>
              </a:rPr>
              <a:t>Documenter les processus</a:t>
            </a:r>
          </a:p>
          <a:p>
            <a:r>
              <a:rPr lang="fr-FR">
                <a:solidFill>
                  <a:srgbClr val="000000"/>
                </a:solidFill>
                <a:latin typeface="Tahoma (Corps)"/>
                <a:ea typeface="Calibri" panose="020F0502020204030204"/>
                <a:cs typeface="Calibri" panose="020F0502020204030204"/>
              </a:rPr>
              <a:t>Analyser les cas d'utilisation</a:t>
            </a:r>
          </a:p>
          <a:p>
            <a:r>
              <a:rPr lang="fr-FR">
                <a:solidFill>
                  <a:srgbClr val="000000"/>
                </a:solidFill>
                <a:latin typeface="Tahoma (Corps)"/>
                <a:ea typeface="Calibri" panose="020F0502020204030204"/>
                <a:cs typeface="Calibri" panose="020F0502020204030204"/>
              </a:rPr>
              <a:t>Représenter les algorithmes</a:t>
            </a:r>
          </a:p>
          <a:p>
            <a:endParaRPr lang="fr-FR">
              <a:solidFill>
                <a:srgbClr val="000000"/>
              </a:solidFill>
              <a:ea typeface="Calibri"/>
              <a:cs typeface="Calibri"/>
            </a:endParaRPr>
          </a:p>
          <a:p>
            <a:endParaRPr lang="fr-FR"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156838332"/>
      </p:ext>
    </p:extLst>
  </p:cSld>
  <p:clrMapOvr>
    <a:masterClrMapping/>
  </p:clrMapOvr>
  <p:transition spd="slow"/>
</p:sld>
</file>

<file path=ppt/slides/slide1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954C049-1BE8-D5CB-CD0E-48440403E3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re 1">
            <a:extLst>
              <a:ext uri="{FF2B5EF4-FFF2-40B4-BE49-F238E27FC236}">
                <a16:creationId xmlns:a16="http://schemas.microsoft.com/office/drawing/2014/main" id="{8B84A08F-131D-7064-05B2-47C065D7B883}"/>
              </a:ext>
            </a:extLst>
          </p:cNvPr>
          <p:cNvSpPr txBox="1">
            <a:spLocks noChangeArrowheads="1"/>
          </p:cNvSpPr>
          <p:nvPr/>
        </p:nvSpPr>
        <p:spPr>
          <a:xfrm>
            <a:off x="1067633" y="115889"/>
            <a:ext cx="9906603" cy="936625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700" b="1" kern="1200">
                <a:solidFill>
                  <a:schemeClr val="tx1"/>
                </a:solidFill>
                <a:latin typeface="+mn-lt"/>
                <a:ea typeface="+mj-ea"/>
                <a:cs typeface="+mj-cs"/>
              </a:defRPr>
            </a:lvl1pPr>
          </a:lstStyle>
          <a:p>
            <a:r>
              <a:rPr lang="fr-FR" altLang="fr-FR">
                <a:latin typeface="Tahoma (Titres)"/>
                <a:cs typeface="Tahoma (Titres)" charset="0"/>
              </a:rPr>
              <a:t>Diagramme d'activité : les éléments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3ECD6C16-765C-9BBE-962A-243E8050910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48847" y="1979151"/>
            <a:ext cx="390525" cy="285750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01D39638-17A9-CBAC-D8E0-75FAD71F0DAD}"/>
              </a:ext>
            </a:extLst>
          </p:cNvPr>
          <p:cNvSpPr txBox="1"/>
          <p:nvPr/>
        </p:nvSpPr>
        <p:spPr>
          <a:xfrm>
            <a:off x="4427214" y="2301501"/>
            <a:ext cx="833609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fr-FR">
                <a:ea typeface="Calibri"/>
                <a:cs typeface="Calibri"/>
              </a:rPr>
              <a:t>Début</a:t>
            </a:r>
            <a:endParaRPr lang="fr-FR"/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3C507982-8E18-5CA7-BE7A-344ACCA845E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66921" y="1979151"/>
            <a:ext cx="390525" cy="285750"/>
          </a:xfrm>
          <a:prstGeom prst="rect">
            <a:avLst/>
          </a:prstGeom>
        </p:spPr>
      </p:pic>
      <p:sp>
        <p:nvSpPr>
          <p:cNvPr id="8" name="ZoneTexte 7">
            <a:extLst>
              <a:ext uri="{FF2B5EF4-FFF2-40B4-BE49-F238E27FC236}">
                <a16:creationId xmlns:a16="http://schemas.microsoft.com/office/drawing/2014/main" id="{18F6120F-4C90-0602-4F14-5696374EBCC6}"/>
              </a:ext>
            </a:extLst>
          </p:cNvPr>
          <p:cNvSpPr txBox="1"/>
          <p:nvPr/>
        </p:nvSpPr>
        <p:spPr>
          <a:xfrm>
            <a:off x="5510539" y="2292318"/>
            <a:ext cx="512284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fr-FR">
                <a:ea typeface="Calibri"/>
                <a:cs typeface="Calibri"/>
              </a:rPr>
              <a:t>Fin</a:t>
            </a:r>
            <a:endParaRPr lang="fr-FR"/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A953BCC6-9247-AA1C-589A-F21A4132F72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77787" y="2015874"/>
            <a:ext cx="390525" cy="285750"/>
          </a:xfrm>
          <a:prstGeom prst="rect">
            <a:avLst/>
          </a:prstGeom>
        </p:spPr>
      </p:pic>
      <p:pic>
        <p:nvPicPr>
          <p:cNvPr id="10" name="Image 9" descr="Une image contenant texte, capture d’écran, Police, nombre&#10;&#10;Le contenu généré par l’IA peut être incorrect.">
            <a:extLst>
              <a:ext uri="{FF2B5EF4-FFF2-40B4-BE49-F238E27FC236}">
                <a16:creationId xmlns:a16="http://schemas.microsoft.com/office/drawing/2014/main" id="{B7F47E29-5DEE-4E7A-303C-EC13CE00636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98999" y="1720363"/>
            <a:ext cx="3301739" cy="4824334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C985FBE9-C631-539B-9BB7-CBBD270BBDF9}"/>
              </a:ext>
            </a:extLst>
          </p:cNvPr>
          <p:cNvSpPr txBox="1"/>
          <p:nvPr/>
        </p:nvSpPr>
        <p:spPr>
          <a:xfrm>
            <a:off x="6456153" y="2301497"/>
            <a:ext cx="833609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fr-FR">
                <a:ea typeface="Calibri"/>
                <a:cs typeface="Calibri"/>
              </a:rPr>
              <a:t>Action</a:t>
            </a:r>
            <a:endParaRPr lang="fr-FR"/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FF6ABA8F-D13E-FFCC-B961-B37245E434E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603913" y="3006285"/>
            <a:ext cx="304800" cy="276225"/>
          </a:xfrm>
          <a:prstGeom prst="rect">
            <a:avLst/>
          </a:prstGeom>
        </p:spPr>
      </p:pic>
      <p:sp>
        <p:nvSpPr>
          <p:cNvPr id="11" name="ZoneTexte 10">
            <a:extLst>
              <a:ext uri="{FF2B5EF4-FFF2-40B4-BE49-F238E27FC236}">
                <a16:creationId xmlns:a16="http://schemas.microsoft.com/office/drawing/2014/main" id="{E9FE752B-D656-EF47-F98C-3D8CBC45FDD7}"/>
              </a:ext>
            </a:extLst>
          </p:cNvPr>
          <p:cNvSpPr txBox="1"/>
          <p:nvPr/>
        </p:nvSpPr>
        <p:spPr>
          <a:xfrm>
            <a:off x="5189213" y="3293017"/>
            <a:ext cx="1154935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fr-FR">
                <a:ea typeface="Calibri"/>
                <a:cs typeface="Calibri"/>
              </a:rPr>
              <a:t>Fin de flux</a:t>
            </a:r>
            <a:endParaRPr lang="fr-FR"/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9EE39A37-99A9-6A3E-E9EC-65E6588F5F59}"/>
              </a:ext>
            </a:extLst>
          </p:cNvPr>
          <p:cNvSpPr txBox="1"/>
          <p:nvPr/>
        </p:nvSpPr>
        <p:spPr>
          <a:xfrm>
            <a:off x="3806990" y="4131174"/>
            <a:ext cx="7553897" cy="64633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fr-FR" b="1">
                <a:solidFill>
                  <a:srgbClr val="000000"/>
                </a:solidFill>
                <a:ea typeface="Calibri"/>
                <a:cs typeface="Calibri"/>
              </a:rPr>
              <a:t>Règle importante :</a:t>
            </a:r>
            <a:r>
              <a:rPr lang="fr-FR">
                <a:solidFill>
                  <a:srgbClr val="000000"/>
                </a:solidFill>
                <a:ea typeface="Calibri"/>
                <a:cs typeface="Calibri"/>
              </a:rPr>
              <a:t> Un diagramme doit avoir exactement un nœud initial, mais peut avoir plusieurs nœuds finaux.</a:t>
            </a:r>
            <a:endParaRPr lang="fr-FR"/>
          </a:p>
        </p:txBody>
      </p:sp>
      <p:pic>
        <p:nvPicPr>
          <p:cNvPr id="13" name="Image 12" descr="Une image contenant texte, capture d’écran, Police, diagramme&#10;&#10;Le contenu généré par l’IA peut être incorrect.">
            <a:extLst>
              <a:ext uri="{FF2B5EF4-FFF2-40B4-BE49-F238E27FC236}">
                <a16:creationId xmlns:a16="http://schemas.microsoft.com/office/drawing/2014/main" id="{0D0364F4-68A1-B4A1-653D-F1FF09EE8B4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575933" y="1795347"/>
            <a:ext cx="2438400" cy="733425"/>
          </a:xfrm>
          <a:prstGeom prst="rect">
            <a:avLst/>
          </a:prstGeom>
        </p:spPr>
      </p:pic>
      <p:sp>
        <p:nvSpPr>
          <p:cNvPr id="14" name="ZoneTexte 13">
            <a:extLst>
              <a:ext uri="{FF2B5EF4-FFF2-40B4-BE49-F238E27FC236}">
                <a16:creationId xmlns:a16="http://schemas.microsoft.com/office/drawing/2014/main" id="{232531CB-2377-D0F1-2849-0594E1DA3AFF}"/>
              </a:ext>
            </a:extLst>
          </p:cNvPr>
          <p:cNvSpPr txBox="1"/>
          <p:nvPr/>
        </p:nvSpPr>
        <p:spPr>
          <a:xfrm>
            <a:off x="7429309" y="2558559"/>
            <a:ext cx="2734019" cy="64633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fr-FR">
                <a:ea typeface="Calibri"/>
                <a:cs typeface="Calibri"/>
              </a:rPr>
              <a:t>Transition ("control flow") entre deux actions </a:t>
            </a:r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25335483"/>
      </p:ext>
    </p:extLst>
  </p:cSld>
  <p:clrMapOvr>
    <a:masterClrMapping/>
  </p:clrMapOvr>
  <p:transition spd="slow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DCC2E89-DE55-ECA8-3ED8-19BF5744F15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2">
            <a:extLst>
              <a:ext uri="{FF2B5EF4-FFF2-40B4-BE49-F238E27FC236}">
                <a16:creationId xmlns:a16="http://schemas.microsoft.com/office/drawing/2014/main" id="{CDC5F05F-B159-1788-9396-D36B9F957E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>
                <a:ea typeface="Calibri"/>
                <a:cs typeface="Calibri"/>
              </a:rPr>
              <a:t>UML</a:t>
            </a:r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0A5E28A8-8459-9814-F8AE-6FD78E0DC222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r>
              <a:rPr lang="fr-FR"/>
              <a:t>Programmation orientée objet</a:t>
            </a:r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96051C92-4BE4-B660-DC5C-A5F53BC4D87B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FEC3A539-CEB8-AE4B-BB83-0A7D7F63FFAA}" type="slidenum">
              <a:rPr lang="fr-FR" smtClean="0"/>
              <a:pPr/>
              <a:t>12</a:t>
            </a:fld>
            <a:endParaRPr lang="fr-FR"/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D64C6063-9295-11BE-D939-123C603438B6}"/>
              </a:ext>
            </a:extLst>
          </p:cNvPr>
          <p:cNvSpPr txBox="1"/>
          <p:nvPr/>
        </p:nvSpPr>
        <p:spPr>
          <a:xfrm>
            <a:off x="637736" y="1713404"/>
            <a:ext cx="11116440" cy="201863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285750" indent="-285750">
              <a:lnSpc>
                <a:spcPct val="130000"/>
              </a:lnSpc>
              <a:spcBef>
                <a:spcPct val="20000"/>
              </a:spcBef>
              <a:spcAft>
                <a:spcPct val="0"/>
              </a:spcAft>
              <a:buFont typeface="Arial"/>
              <a:buChar char="•"/>
            </a:pPr>
            <a:r>
              <a:rPr lang="fr-FR" sz="2400">
                <a:solidFill>
                  <a:srgbClr val="000000"/>
                </a:solidFill>
                <a:latin typeface="MS PGothic"/>
                <a:ea typeface="MS PGothic"/>
              </a:rPr>
              <a:t>UML comporte 14 diagrammes, nous n'en verrons que quelques-uns. </a:t>
            </a:r>
          </a:p>
          <a:p>
            <a:pPr marL="742950" lvl="1" indent="-285750">
              <a:lnSpc>
                <a:spcPct val="130000"/>
              </a:lnSpc>
              <a:spcBef>
                <a:spcPct val="20000"/>
              </a:spcBef>
              <a:spcAft>
                <a:spcPct val="0"/>
              </a:spcAft>
              <a:buFont typeface="Arial"/>
              <a:buChar char="•"/>
            </a:pPr>
            <a:r>
              <a:rPr lang="fr-FR" sz="2400">
                <a:solidFill>
                  <a:srgbClr val="000000"/>
                </a:solidFill>
                <a:latin typeface="MS PGothic"/>
                <a:ea typeface="MS PGothic"/>
                <a:cs typeface="Calibri" panose="020F0502020204030204"/>
              </a:rPr>
              <a:t>Le premier que nous allons aborder est le diagramme de CLASSES. Il nous permet d'exprimer les classes d'acteurs que nous allons faire interagir dans notre programme.</a:t>
            </a:r>
          </a:p>
        </p:txBody>
      </p:sp>
    </p:spTree>
    <p:extLst>
      <p:ext uri="{BB962C8B-B14F-4D97-AF65-F5344CB8AC3E}">
        <p14:creationId xmlns:p14="http://schemas.microsoft.com/office/powerpoint/2010/main" val="2262504728"/>
      </p:ext>
    </p:extLst>
  </p:cSld>
  <p:clrMapOvr>
    <a:masterClrMapping/>
  </p:clrMapOvr>
</p:sld>
</file>

<file path=ppt/slides/slide1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264FC61-238E-492E-BC17-7B02B1DC5C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 9" descr="Une image contenant texte, capture d’écran, Police, nombre&#10;&#10;Le contenu généré par l’IA peut être incorrect.">
            <a:extLst>
              <a:ext uri="{FF2B5EF4-FFF2-40B4-BE49-F238E27FC236}">
                <a16:creationId xmlns:a16="http://schemas.microsoft.com/office/drawing/2014/main" id="{0EEEED14-EEBE-E31B-8D76-B97BA7DEB08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8999" y="1720363"/>
            <a:ext cx="3301739" cy="4824334"/>
          </a:xfrm>
          <a:prstGeom prst="rect">
            <a:avLst/>
          </a:prstGeom>
        </p:spPr>
      </p:pic>
      <p:sp>
        <p:nvSpPr>
          <p:cNvPr id="13" name="ZoneTexte 12">
            <a:extLst>
              <a:ext uri="{FF2B5EF4-FFF2-40B4-BE49-F238E27FC236}">
                <a16:creationId xmlns:a16="http://schemas.microsoft.com/office/drawing/2014/main" id="{A47AD473-36AB-30AF-A2A5-A29F9091085E}"/>
              </a:ext>
            </a:extLst>
          </p:cNvPr>
          <p:cNvSpPr txBox="1"/>
          <p:nvPr/>
        </p:nvSpPr>
        <p:spPr>
          <a:xfrm>
            <a:off x="4726718" y="1719955"/>
            <a:ext cx="6351223" cy="438581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fr-FR" b="1">
                <a:solidFill>
                  <a:srgbClr val="004578"/>
                </a:solidFill>
              </a:rPr>
              <a:t>Nœud de Décision</a:t>
            </a:r>
            <a:endParaRPr lang="fr-FR"/>
          </a:p>
          <a:p>
            <a:r>
              <a:rPr lang="fr-FR" sz="1500">
                <a:solidFill>
                  <a:srgbClr val="333333"/>
                </a:solidFill>
                <a:ea typeface="Calibri"/>
                <a:cs typeface="Calibri"/>
              </a:rPr>
              <a:t>Losange (diamant)</a:t>
            </a:r>
            <a:endParaRPr lang="fr-FR"/>
          </a:p>
          <a:p>
            <a:r>
              <a:rPr lang="fr-FR" sz="1500">
                <a:solidFill>
                  <a:srgbClr val="333333"/>
                </a:solidFill>
                <a:ea typeface="Calibri"/>
                <a:cs typeface="Calibri"/>
              </a:rPr>
              <a:t>Une entrée</a:t>
            </a:r>
            <a:endParaRPr lang="fr-FR"/>
          </a:p>
          <a:p>
            <a:r>
              <a:rPr lang="fr-FR" sz="1500">
                <a:solidFill>
                  <a:srgbClr val="333333"/>
                </a:solidFill>
                <a:ea typeface="Calibri"/>
                <a:cs typeface="Calibri"/>
              </a:rPr>
              <a:t>Plusieurs sorties</a:t>
            </a:r>
            <a:endParaRPr lang="fr-FR"/>
          </a:p>
          <a:p>
            <a:r>
              <a:rPr lang="fr-FR" sz="1500">
                <a:solidFill>
                  <a:srgbClr val="333333"/>
                </a:solidFill>
                <a:ea typeface="Calibri"/>
                <a:cs typeface="Calibri"/>
              </a:rPr>
              <a:t>Conditions exclusives</a:t>
            </a:r>
            <a:endParaRPr lang="fr-FR"/>
          </a:p>
          <a:p>
            <a:endParaRPr lang="fr-FR" sz="1500">
              <a:solidFill>
                <a:srgbClr val="333333"/>
              </a:solidFill>
            </a:endParaRPr>
          </a:p>
          <a:p>
            <a:r>
              <a:rPr lang="fr-FR" b="1">
                <a:solidFill>
                  <a:srgbClr val="004578"/>
                </a:solidFill>
              </a:rPr>
              <a:t>Nœud de Fusion</a:t>
            </a:r>
            <a:endParaRPr lang="fr-FR"/>
          </a:p>
          <a:p>
            <a:r>
              <a:rPr lang="fr-FR" sz="1500">
                <a:solidFill>
                  <a:srgbClr val="333333"/>
                </a:solidFill>
                <a:ea typeface="Calibri"/>
                <a:cs typeface="Calibri"/>
              </a:rPr>
              <a:t>Même symbole</a:t>
            </a:r>
            <a:endParaRPr lang="fr-FR"/>
          </a:p>
          <a:p>
            <a:r>
              <a:rPr lang="fr-FR" sz="1500">
                <a:solidFill>
                  <a:srgbClr val="333333"/>
                </a:solidFill>
                <a:ea typeface="Calibri"/>
                <a:cs typeface="Calibri"/>
              </a:rPr>
              <a:t>Plusieurs entrées</a:t>
            </a:r>
            <a:endParaRPr lang="fr-FR"/>
          </a:p>
          <a:p>
            <a:r>
              <a:rPr lang="fr-FR" sz="1500">
                <a:solidFill>
                  <a:srgbClr val="333333"/>
                </a:solidFill>
                <a:ea typeface="Calibri"/>
                <a:cs typeface="Calibri"/>
              </a:rPr>
              <a:t>Une sortie</a:t>
            </a:r>
            <a:endParaRPr lang="fr-FR"/>
          </a:p>
          <a:p>
            <a:endParaRPr lang="fr-FR" sz="1500">
              <a:solidFill>
                <a:srgbClr val="333333"/>
              </a:solidFill>
              <a:ea typeface="Calibri"/>
              <a:cs typeface="Calibri"/>
            </a:endParaRPr>
          </a:p>
          <a:p>
            <a:r>
              <a:rPr lang="fr-FR" sz="1500" b="1">
                <a:solidFill>
                  <a:srgbClr val="333333"/>
                </a:solidFill>
                <a:ea typeface="+mn-lt"/>
                <a:cs typeface="+mn-lt"/>
              </a:rPr>
              <a:t>Comportement : OU logique</a:t>
            </a:r>
            <a:endParaRPr lang="fr-FR"/>
          </a:p>
          <a:p>
            <a:pPr marL="285750" indent="-285750">
              <a:buFont typeface="Arial"/>
              <a:buChar char="•"/>
            </a:pPr>
            <a:r>
              <a:rPr lang="fr-FR" sz="1500">
                <a:solidFill>
                  <a:srgbClr val="333333"/>
                </a:solidFill>
                <a:ea typeface="+mn-lt"/>
                <a:cs typeface="+mn-lt"/>
              </a:rPr>
              <a:t>Plusieurs entrées → Une sortie</a:t>
            </a:r>
            <a:endParaRPr lang="fr-FR"/>
          </a:p>
          <a:p>
            <a:pPr marL="285750" indent="-285750">
              <a:buFont typeface="Arial"/>
              <a:buChar char="•"/>
            </a:pPr>
            <a:r>
              <a:rPr lang="fr-FR" sz="1500" u="sng">
                <a:solidFill>
                  <a:srgbClr val="333333"/>
                </a:solidFill>
                <a:ea typeface="+mn-lt"/>
                <a:cs typeface="+mn-lt"/>
              </a:rPr>
              <a:t>N'attend PAS </a:t>
            </a:r>
            <a:r>
              <a:rPr lang="fr-FR" sz="1500">
                <a:solidFill>
                  <a:srgbClr val="333333"/>
                </a:solidFill>
                <a:ea typeface="+mn-lt"/>
                <a:cs typeface="+mn-lt"/>
              </a:rPr>
              <a:t>toutes les entrées</a:t>
            </a:r>
            <a:endParaRPr lang="fr-FR"/>
          </a:p>
          <a:p>
            <a:pPr marL="285750" indent="-285750">
              <a:buFont typeface="Arial"/>
              <a:buChar char="•"/>
            </a:pPr>
            <a:r>
              <a:rPr lang="fr-FR" sz="1500">
                <a:solidFill>
                  <a:srgbClr val="333333"/>
                </a:solidFill>
                <a:ea typeface="+mn-lt"/>
                <a:cs typeface="+mn-lt"/>
              </a:rPr>
              <a:t>Dès </a:t>
            </a:r>
            <a:r>
              <a:rPr lang="fr-FR" sz="1500" u="sng">
                <a:solidFill>
                  <a:srgbClr val="333333"/>
                </a:solidFill>
                <a:ea typeface="+mn-lt"/>
                <a:cs typeface="+mn-lt"/>
              </a:rPr>
              <a:t>qu'UN </a:t>
            </a:r>
            <a:r>
              <a:rPr lang="fr-FR" sz="1500" u="sng" err="1">
                <a:solidFill>
                  <a:srgbClr val="333333"/>
                </a:solidFill>
                <a:ea typeface="+mn-lt"/>
                <a:cs typeface="+mn-lt"/>
              </a:rPr>
              <a:t>token</a:t>
            </a:r>
            <a:r>
              <a:rPr lang="fr-FR" sz="1500">
                <a:solidFill>
                  <a:srgbClr val="333333"/>
                </a:solidFill>
                <a:ea typeface="+mn-lt"/>
                <a:cs typeface="+mn-lt"/>
              </a:rPr>
              <a:t> arrive, il passe immédiatement</a:t>
            </a:r>
            <a:endParaRPr lang="fr-FR"/>
          </a:p>
          <a:p>
            <a:pPr marL="285750" indent="-285750">
              <a:buFont typeface="Arial"/>
              <a:buChar char="•"/>
            </a:pPr>
            <a:r>
              <a:rPr lang="fr-FR" sz="1500">
                <a:solidFill>
                  <a:srgbClr val="333333"/>
                </a:solidFill>
                <a:ea typeface="+mn-lt"/>
                <a:cs typeface="+mn-lt"/>
              </a:rPr>
              <a:t>Rassemble des chemins alternatifs (qui s'excluent mutuellement)</a:t>
            </a:r>
            <a:endParaRPr lang="fr-FR"/>
          </a:p>
          <a:p>
            <a:endParaRPr lang="fr-FR" sz="1500">
              <a:solidFill>
                <a:srgbClr val="333333"/>
              </a:solidFill>
              <a:ea typeface="Calibri"/>
              <a:cs typeface="Calibri"/>
            </a:endParaRPr>
          </a:p>
          <a:p>
            <a:endParaRPr lang="fr-FR">
              <a:ea typeface="Calibri"/>
              <a:cs typeface="Calibri"/>
            </a:endParaRPr>
          </a:p>
        </p:txBody>
      </p:sp>
      <p:pic>
        <p:nvPicPr>
          <p:cNvPr id="14" name="Image 13" descr="Une image contenant capture d’écran, texte, diagramme, ligne&#10;&#10;Le contenu généré par l’IA peut être incorrect.">
            <a:extLst>
              <a:ext uri="{FF2B5EF4-FFF2-40B4-BE49-F238E27FC236}">
                <a16:creationId xmlns:a16="http://schemas.microsoft.com/office/drawing/2014/main" id="{9B56787B-26AF-A078-9476-F6A92BECA7A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205855" y="1296662"/>
            <a:ext cx="2667230" cy="3943351"/>
          </a:xfrm>
          <a:prstGeom prst="rect">
            <a:avLst/>
          </a:prstGeom>
        </p:spPr>
      </p:pic>
      <p:sp>
        <p:nvSpPr>
          <p:cNvPr id="3" name="Titre 1">
            <a:extLst>
              <a:ext uri="{FF2B5EF4-FFF2-40B4-BE49-F238E27FC236}">
                <a16:creationId xmlns:a16="http://schemas.microsoft.com/office/drawing/2014/main" id="{2F65D51B-6E72-B7D3-1347-79A40FEF7D7D}"/>
              </a:ext>
            </a:extLst>
          </p:cNvPr>
          <p:cNvSpPr txBox="1">
            <a:spLocks noChangeArrowheads="1"/>
          </p:cNvSpPr>
          <p:nvPr/>
        </p:nvSpPr>
        <p:spPr>
          <a:xfrm>
            <a:off x="1067633" y="115889"/>
            <a:ext cx="9906603" cy="936625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700" b="1" kern="1200">
                <a:solidFill>
                  <a:schemeClr val="tx1"/>
                </a:solidFill>
                <a:latin typeface="+mn-lt"/>
                <a:ea typeface="+mj-ea"/>
                <a:cs typeface="+mj-cs"/>
              </a:defRPr>
            </a:lvl1pPr>
          </a:lstStyle>
          <a:p>
            <a:r>
              <a:rPr lang="fr-FR" altLang="fr-FR">
                <a:latin typeface="Tahoma (Titres)"/>
                <a:cs typeface="Tahoma (Titres)" charset="0"/>
              </a:rPr>
              <a:t>Diagramme d'activité : les éléments</a:t>
            </a:r>
          </a:p>
        </p:txBody>
      </p:sp>
    </p:spTree>
    <p:extLst>
      <p:ext uri="{BB962C8B-B14F-4D97-AF65-F5344CB8AC3E}">
        <p14:creationId xmlns:p14="http://schemas.microsoft.com/office/powerpoint/2010/main" val="2146671489"/>
      </p:ext>
    </p:extLst>
  </p:cSld>
  <p:clrMapOvr>
    <a:masterClrMapping/>
  </p:clrMapOvr>
  <p:transition spd="slow"/>
</p:sld>
</file>

<file path=ppt/slides/slide1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932CAA4-93B6-3AD1-676C-02E6699506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 9" descr="Une image contenant texte, capture d’écran, Police, nombre&#10;&#10;Le contenu généré par l’IA peut être incorrect.">
            <a:extLst>
              <a:ext uri="{FF2B5EF4-FFF2-40B4-BE49-F238E27FC236}">
                <a16:creationId xmlns:a16="http://schemas.microsoft.com/office/drawing/2014/main" id="{5DE8CFBC-5C22-5960-9D87-DBE56A52515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8999" y="1720363"/>
            <a:ext cx="3301739" cy="4824334"/>
          </a:xfrm>
          <a:prstGeom prst="rect">
            <a:avLst/>
          </a:prstGeom>
        </p:spPr>
      </p:pic>
      <p:sp>
        <p:nvSpPr>
          <p:cNvPr id="13" name="ZoneTexte 12">
            <a:extLst>
              <a:ext uri="{FF2B5EF4-FFF2-40B4-BE49-F238E27FC236}">
                <a16:creationId xmlns:a16="http://schemas.microsoft.com/office/drawing/2014/main" id="{C509ED25-8DB6-A5EC-3DAD-651FF15F1269}"/>
              </a:ext>
            </a:extLst>
          </p:cNvPr>
          <p:cNvSpPr txBox="1"/>
          <p:nvPr/>
        </p:nvSpPr>
        <p:spPr>
          <a:xfrm>
            <a:off x="4543104" y="1719955"/>
            <a:ext cx="6534837" cy="3970318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fr-FR" b="1">
                <a:solidFill>
                  <a:srgbClr val="004578"/>
                </a:solidFill>
                <a:ea typeface="Calibri"/>
                <a:cs typeface="Calibri"/>
              </a:rPr>
              <a:t>Fork (divergence)</a:t>
            </a:r>
            <a:endParaRPr lang="fr-FR" b="1">
              <a:solidFill>
                <a:srgbClr val="004578"/>
              </a:solidFill>
            </a:endParaRPr>
          </a:p>
          <a:p>
            <a:r>
              <a:rPr lang="fr-FR" sz="1500">
                <a:solidFill>
                  <a:srgbClr val="333333"/>
                </a:solidFill>
                <a:ea typeface="Calibri" panose="020F0502020204030204"/>
                <a:cs typeface="Calibri" panose="020F0502020204030204"/>
              </a:rPr>
              <a:t>Barre horizontale</a:t>
            </a:r>
            <a:endParaRPr lang="fr-FR" sz="1500">
              <a:solidFill>
                <a:srgbClr val="035077"/>
              </a:solidFill>
              <a:ea typeface="Calibri" panose="020F0502020204030204"/>
              <a:cs typeface="Calibri" panose="020F0502020204030204"/>
            </a:endParaRPr>
          </a:p>
          <a:p>
            <a:r>
              <a:rPr lang="fr-FR" sz="1500">
                <a:solidFill>
                  <a:srgbClr val="333333"/>
                </a:solidFill>
                <a:ea typeface="Calibri" panose="020F0502020204030204"/>
                <a:cs typeface="Calibri" panose="020F0502020204030204"/>
              </a:rPr>
              <a:t>Synchronise les branches</a:t>
            </a:r>
            <a:endParaRPr lang="fr-FR"/>
          </a:p>
          <a:p>
            <a:endParaRPr lang="fr-FR" b="1">
              <a:solidFill>
                <a:srgbClr val="004578"/>
              </a:solidFill>
            </a:endParaRPr>
          </a:p>
          <a:p>
            <a:r>
              <a:rPr lang="fr-FR" b="1" err="1">
                <a:solidFill>
                  <a:srgbClr val="004578"/>
                </a:solidFill>
              </a:rPr>
              <a:t>Join</a:t>
            </a:r>
            <a:r>
              <a:rPr lang="fr-FR" b="1">
                <a:solidFill>
                  <a:srgbClr val="004578"/>
                </a:solidFill>
              </a:rPr>
              <a:t> (convergence)</a:t>
            </a:r>
            <a:endParaRPr lang="fr-FR">
              <a:ea typeface="Calibri"/>
              <a:cs typeface="Calibri"/>
            </a:endParaRPr>
          </a:p>
          <a:p>
            <a:r>
              <a:rPr lang="fr-FR" sz="1500">
                <a:solidFill>
                  <a:srgbClr val="333333"/>
                </a:solidFill>
                <a:ea typeface="Calibri"/>
                <a:cs typeface="Calibri"/>
              </a:rPr>
              <a:t>Barre horizontale</a:t>
            </a:r>
            <a:endParaRPr lang="fr-FR"/>
          </a:p>
          <a:p>
            <a:r>
              <a:rPr lang="fr-FR" sz="1500">
                <a:solidFill>
                  <a:srgbClr val="333333"/>
                </a:solidFill>
                <a:ea typeface="Calibri"/>
                <a:cs typeface="Calibri"/>
              </a:rPr>
              <a:t>Synchronise les branches</a:t>
            </a:r>
          </a:p>
          <a:p>
            <a:endParaRPr lang="fr-FR" sz="1500">
              <a:solidFill>
                <a:srgbClr val="333333"/>
              </a:solidFill>
              <a:ea typeface="+mn-lt"/>
              <a:cs typeface="+mn-lt"/>
            </a:endParaRPr>
          </a:p>
          <a:p>
            <a:r>
              <a:rPr lang="fr-FR" sz="1500" b="1">
                <a:solidFill>
                  <a:srgbClr val="333333"/>
                </a:solidFill>
                <a:ea typeface="+mn-lt"/>
                <a:cs typeface="+mn-lt"/>
              </a:rPr>
              <a:t>Comportement : ET logique / Synchronisation</a:t>
            </a:r>
            <a:endParaRPr lang="fr-FR"/>
          </a:p>
          <a:p>
            <a:r>
              <a:rPr lang="fr-FR" sz="1500">
                <a:solidFill>
                  <a:srgbClr val="333333"/>
                </a:solidFill>
                <a:ea typeface="+mn-lt"/>
                <a:cs typeface="+mn-lt"/>
              </a:rPr>
              <a:t>Plusieurs entrées → Une sortie</a:t>
            </a:r>
            <a:endParaRPr lang="fr-FR">
              <a:ea typeface="+mn-lt"/>
              <a:cs typeface="+mn-lt"/>
            </a:endParaRPr>
          </a:p>
          <a:p>
            <a:pPr marL="285750" indent="-285750">
              <a:buFont typeface="Arial"/>
              <a:buChar char="•"/>
            </a:pPr>
            <a:r>
              <a:rPr lang="fr-FR" sz="1500" u="sng">
                <a:solidFill>
                  <a:srgbClr val="333333"/>
                </a:solidFill>
                <a:ea typeface="+mn-lt"/>
                <a:cs typeface="+mn-lt"/>
              </a:rPr>
              <a:t>ATTEND</a:t>
            </a:r>
            <a:r>
              <a:rPr lang="fr-FR" sz="1500">
                <a:solidFill>
                  <a:srgbClr val="333333"/>
                </a:solidFill>
                <a:ea typeface="+mn-lt"/>
                <a:cs typeface="+mn-lt"/>
              </a:rPr>
              <a:t> que TOUS les </a:t>
            </a:r>
            <a:r>
              <a:rPr lang="fr-FR" sz="1500" err="1">
                <a:solidFill>
                  <a:srgbClr val="333333"/>
                </a:solidFill>
                <a:ea typeface="+mn-lt"/>
                <a:cs typeface="+mn-lt"/>
              </a:rPr>
              <a:t>tokens</a:t>
            </a:r>
            <a:r>
              <a:rPr lang="fr-FR" sz="1500">
                <a:solidFill>
                  <a:srgbClr val="333333"/>
                </a:solidFill>
                <a:ea typeface="+mn-lt"/>
                <a:cs typeface="+mn-lt"/>
              </a:rPr>
              <a:t> arrivent</a:t>
            </a:r>
            <a:endParaRPr lang="fr-FR"/>
          </a:p>
          <a:p>
            <a:pPr marL="285750" indent="-285750">
              <a:buFont typeface="Arial"/>
              <a:buChar char="•"/>
            </a:pPr>
            <a:r>
              <a:rPr lang="fr-FR" sz="1500">
                <a:solidFill>
                  <a:srgbClr val="333333"/>
                </a:solidFill>
                <a:ea typeface="+mn-lt"/>
                <a:cs typeface="+mn-lt"/>
              </a:rPr>
              <a:t>Ne laisse passer qu'après synchronisation complète</a:t>
            </a:r>
            <a:endParaRPr lang="fr-FR"/>
          </a:p>
          <a:p>
            <a:pPr marL="285750" indent="-285750">
              <a:buFont typeface="Arial"/>
              <a:buChar char="•"/>
            </a:pPr>
            <a:r>
              <a:rPr lang="fr-FR" sz="1500">
                <a:solidFill>
                  <a:srgbClr val="333333"/>
                </a:solidFill>
                <a:ea typeface="+mn-lt"/>
                <a:cs typeface="+mn-lt"/>
              </a:rPr>
              <a:t>Rassemble des chemins parallèles </a:t>
            </a:r>
            <a:endParaRPr lang="fr-FR">
              <a:solidFill>
                <a:srgbClr val="035077"/>
              </a:solidFill>
              <a:ea typeface="+mn-lt"/>
              <a:cs typeface="+mn-lt"/>
            </a:endParaRPr>
          </a:p>
          <a:p>
            <a:r>
              <a:rPr lang="fr-FR" sz="1500">
                <a:solidFill>
                  <a:srgbClr val="333333"/>
                </a:solidFill>
                <a:ea typeface="+mn-lt"/>
                <a:cs typeface="+mn-lt"/>
              </a:rPr>
              <a:t>(exécutés simultanément)</a:t>
            </a:r>
            <a:endParaRPr lang="fr-FR">
              <a:ea typeface="Calibri"/>
              <a:cs typeface="Calibri"/>
            </a:endParaRPr>
          </a:p>
          <a:p>
            <a:endParaRPr lang="fr-FR" sz="1500">
              <a:solidFill>
                <a:srgbClr val="333333"/>
              </a:solidFill>
              <a:ea typeface="Calibri"/>
              <a:cs typeface="Calibri"/>
            </a:endParaRPr>
          </a:p>
          <a:p>
            <a:endParaRPr lang="fr-FR">
              <a:ea typeface="Calibri"/>
              <a:cs typeface="Calibri"/>
            </a:endParaRPr>
          </a:p>
        </p:txBody>
      </p:sp>
      <p:pic>
        <p:nvPicPr>
          <p:cNvPr id="14" name="Image 13" descr="Une image contenant capture d’écran, texte, diagramme, ligne&#10;&#10;Le contenu généré par l’IA peut être incorrect.">
            <a:extLst>
              <a:ext uri="{FF2B5EF4-FFF2-40B4-BE49-F238E27FC236}">
                <a16:creationId xmlns:a16="http://schemas.microsoft.com/office/drawing/2014/main" id="{2BAE094F-73B8-0C95-EE4F-756A6FAFDBE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205855" y="1296662"/>
            <a:ext cx="2667230" cy="3943351"/>
          </a:xfrm>
          <a:prstGeom prst="rect">
            <a:avLst/>
          </a:prstGeom>
        </p:spPr>
      </p:pic>
      <p:pic>
        <p:nvPicPr>
          <p:cNvPr id="3" name="Image 2" descr="Une image contenant texte, capture d’écran, diagramme, conception&#10;&#10;Le contenu généré par l’IA peut être incorrect.">
            <a:extLst>
              <a:ext uri="{FF2B5EF4-FFF2-40B4-BE49-F238E27FC236}">
                <a16:creationId xmlns:a16="http://schemas.microsoft.com/office/drawing/2014/main" id="{B6612CD0-B601-746E-9111-A714FC5AD23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187494" y="1296662"/>
            <a:ext cx="2685591" cy="3943351"/>
          </a:xfrm>
          <a:prstGeom prst="rect">
            <a:avLst/>
          </a:prstGeom>
        </p:spPr>
      </p:pic>
      <p:sp>
        <p:nvSpPr>
          <p:cNvPr id="4" name="Titre 1">
            <a:extLst>
              <a:ext uri="{FF2B5EF4-FFF2-40B4-BE49-F238E27FC236}">
                <a16:creationId xmlns:a16="http://schemas.microsoft.com/office/drawing/2014/main" id="{A1B1534F-C640-195D-EE3C-A03E17FD1A86}"/>
              </a:ext>
            </a:extLst>
          </p:cNvPr>
          <p:cNvSpPr txBox="1">
            <a:spLocks noChangeArrowheads="1"/>
          </p:cNvSpPr>
          <p:nvPr/>
        </p:nvSpPr>
        <p:spPr>
          <a:xfrm>
            <a:off x="1067633" y="115889"/>
            <a:ext cx="9906603" cy="936625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700" b="1" kern="1200">
                <a:solidFill>
                  <a:schemeClr val="tx1"/>
                </a:solidFill>
                <a:latin typeface="+mn-lt"/>
                <a:ea typeface="+mj-ea"/>
                <a:cs typeface="+mj-cs"/>
              </a:defRPr>
            </a:lvl1pPr>
          </a:lstStyle>
          <a:p>
            <a:r>
              <a:rPr lang="fr-FR" altLang="fr-FR">
                <a:latin typeface="Tahoma (Titres)"/>
                <a:cs typeface="Tahoma (Titres)" charset="0"/>
              </a:rPr>
              <a:t>Diagramme d'activité : les éléments</a:t>
            </a:r>
          </a:p>
        </p:txBody>
      </p:sp>
    </p:spTree>
    <p:extLst>
      <p:ext uri="{BB962C8B-B14F-4D97-AF65-F5344CB8AC3E}">
        <p14:creationId xmlns:p14="http://schemas.microsoft.com/office/powerpoint/2010/main" val="345618227"/>
      </p:ext>
    </p:extLst>
  </p:cSld>
  <p:clrMapOvr>
    <a:masterClrMapping/>
  </p:clrMapOvr>
  <p:transition spd="slow"/>
</p:sld>
</file>

<file path=ppt/slides/slide1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5DEC27B-2608-CE1B-964F-0DCA6C9E9F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 9" descr="Une image contenant texte, capture d’écran, Police, nombre&#10;&#10;Le contenu généré par l’IA peut être incorrect.">
            <a:extLst>
              <a:ext uri="{FF2B5EF4-FFF2-40B4-BE49-F238E27FC236}">
                <a16:creationId xmlns:a16="http://schemas.microsoft.com/office/drawing/2014/main" id="{53D41917-54C9-7201-C16B-D0AF972947B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8999" y="1720363"/>
            <a:ext cx="3301739" cy="4824334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A951F368-7832-D56D-76E9-4F2CE9020F5C}"/>
              </a:ext>
            </a:extLst>
          </p:cNvPr>
          <p:cNvSpPr txBox="1"/>
          <p:nvPr/>
        </p:nvSpPr>
        <p:spPr>
          <a:xfrm>
            <a:off x="4618204" y="1723868"/>
            <a:ext cx="3521454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fr-FR" b="1">
                <a:ea typeface="Calibri"/>
                <a:cs typeface="Calibri"/>
              </a:rPr>
              <a:t>Call </a:t>
            </a:r>
            <a:r>
              <a:rPr lang="fr-FR" b="1" err="1">
                <a:ea typeface="Calibri"/>
                <a:cs typeface="Calibri"/>
              </a:rPr>
              <a:t>Behavior</a:t>
            </a:r>
            <a:endParaRPr lang="fr-FR" b="1" err="1"/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BB9FD5D4-D9D6-E50E-4DE4-E0B04F3966F0}"/>
              </a:ext>
            </a:extLst>
          </p:cNvPr>
          <p:cNvSpPr txBox="1"/>
          <p:nvPr/>
        </p:nvSpPr>
        <p:spPr>
          <a:xfrm>
            <a:off x="4620011" y="2372690"/>
            <a:ext cx="6314500" cy="175432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fr-FR" b="1">
                <a:ea typeface="+mn-lt"/>
                <a:cs typeface="+mn-lt"/>
              </a:rPr>
              <a:t>Principe d'exécution :</a:t>
            </a:r>
            <a:endParaRPr lang="fr-FR"/>
          </a:p>
          <a:p>
            <a:pPr marL="285750" indent="-285750">
              <a:buFont typeface="Arial"/>
              <a:buChar char="•"/>
            </a:pPr>
            <a:r>
              <a:rPr lang="fr-FR">
                <a:ea typeface="+mn-lt"/>
                <a:cs typeface="+mn-lt"/>
              </a:rPr>
              <a:t>Quand le flux atteint la Call </a:t>
            </a:r>
            <a:r>
              <a:rPr lang="fr-FR" err="1">
                <a:ea typeface="+mn-lt"/>
                <a:cs typeface="+mn-lt"/>
              </a:rPr>
              <a:t>Behavior</a:t>
            </a:r>
            <a:r>
              <a:rPr lang="fr-FR">
                <a:ea typeface="+mn-lt"/>
                <a:cs typeface="+mn-lt"/>
              </a:rPr>
              <a:t> Action</a:t>
            </a:r>
            <a:endParaRPr lang="fr-FR"/>
          </a:p>
          <a:p>
            <a:pPr marL="285750" indent="-285750">
              <a:buFont typeface="Arial"/>
              <a:buChar char="•"/>
            </a:pPr>
            <a:r>
              <a:rPr lang="fr-FR">
                <a:ea typeface="+mn-lt"/>
                <a:cs typeface="+mn-lt"/>
              </a:rPr>
              <a:t>L'activité appelée s'exécute complètement</a:t>
            </a:r>
            <a:endParaRPr lang="fr-FR"/>
          </a:p>
          <a:p>
            <a:pPr marL="285750" indent="-285750">
              <a:buFont typeface="Arial"/>
              <a:buChar char="•"/>
            </a:pPr>
            <a:r>
              <a:rPr lang="fr-FR">
                <a:ea typeface="+mn-lt"/>
                <a:cs typeface="+mn-lt"/>
              </a:rPr>
              <a:t>Une fois terminée, le contrôle revient à l'activité appelante</a:t>
            </a:r>
            <a:endParaRPr lang="fr-FR"/>
          </a:p>
          <a:p>
            <a:pPr marL="285750" indent="-285750">
              <a:buFont typeface="Arial"/>
              <a:buChar char="•"/>
            </a:pPr>
            <a:r>
              <a:rPr lang="fr-FR">
                <a:ea typeface="+mn-lt"/>
                <a:cs typeface="+mn-lt"/>
              </a:rPr>
              <a:t>Le flux continue après la Call </a:t>
            </a:r>
            <a:r>
              <a:rPr lang="fr-FR" err="1">
                <a:ea typeface="+mn-lt"/>
                <a:cs typeface="+mn-lt"/>
              </a:rPr>
              <a:t>Behavior</a:t>
            </a:r>
            <a:r>
              <a:rPr lang="fr-FR">
                <a:ea typeface="+mn-lt"/>
                <a:cs typeface="+mn-lt"/>
              </a:rPr>
              <a:t> Action</a:t>
            </a:r>
            <a:endParaRPr lang="fr-FR"/>
          </a:p>
          <a:p>
            <a:pPr algn="l"/>
            <a:endParaRPr lang="fr-FR">
              <a:ea typeface="Calibri"/>
              <a:cs typeface="Calibri"/>
            </a:endParaRPr>
          </a:p>
        </p:txBody>
      </p:sp>
      <p:sp>
        <p:nvSpPr>
          <p:cNvPr id="3" name="Titre 1">
            <a:extLst>
              <a:ext uri="{FF2B5EF4-FFF2-40B4-BE49-F238E27FC236}">
                <a16:creationId xmlns:a16="http://schemas.microsoft.com/office/drawing/2014/main" id="{1B57A598-38DC-2E09-28DB-86AC7E9130D6}"/>
              </a:ext>
            </a:extLst>
          </p:cNvPr>
          <p:cNvSpPr txBox="1">
            <a:spLocks noChangeArrowheads="1"/>
          </p:cNvSpPr>
          <p:nvPr/>
        </p:nvSpPr>
        <p:spPr>
          <a:xfrm>
            <a:off x="1067633" y="115889"/>
            <a:ext cx="9906603" cy="936625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700" b="1" kern="1200">
                <a:solidFill>
                  <a:schemeClr val="tx1"/>
                </a:solidFill>
                <a:latin typeface="+mn-lt"/>
                <a:ea typeface="+mj-ea"/>
                <a:cs typeface="+mj-cs"/>
              </a:defRPr>
            </a:lvl1pPr>
          </a:lstStyle>
          <a:p>
            <a:r>
              <a:rPr lang="fr-FR" altLang="fr-FR">
                <a:latin typeface="Tahoma (Titres)"/>
                <a:cs typeface="Tahoma (Titres)" charset="0"/>
              </a:rPr>
              <a:t>Diagramme d'activité : les éléments</a:t>
            </a:r>
          </a:p>
        </p:txBody>
      </p:sp>
    </p:spTree>
    <p:extLst>
      <p:ext uri="{BB962C8B-B14F-4D97-AF65-F5344CB8AC3E}">
        <p14:creationId xmlns:p14="http://schemas.microsoft.com/office/powerpoint/2010/main" val="2148419427"/>
      </p:ext>
    </p:extLst>
  </p:cSld>
  <p:clrMapOvr>
    <a:masterClrMapping/>
  </p:clrMapOvr>
  <p:transition spd="slow"/>
</p:sld>
</file>

<file path=ppt/slides/slide1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9ED74FC-5FBF-9D6F-003D-8F5191DB60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 9" descr="Une image contenant texte, capture d’écran, Police, nombre&#10;&#10;Le contenu généré par l’IA peut être incorrect.">
            <a:extLst>
              <a:ext uri="{FF2B5EF4-FFF2-40B4-BE49-F238E27FC236}">
                <a16:creationId xmlns:a16="http://schemas.microsoft.com/office/drawing/2014/main" id="{41B50447-F5B2-BA68-B762-31A067B25E5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8999" y="1720363"/>
            <a:ext cx="3301739" cy="4824334"/>
          </a:xfrm>
          <a:prstGeom prst="rect">
            <a:avLst/>
          </a:prstGeom>
        </p:spPr>
      </p:pic>
      <p:pic>
        <p:nvPicPr>
          <p:cNvPr id="2" name="Image 1" descr="Une image contenant texte, capture d’écran, Police, nombre&#10;&#10;Le contenu généré par l’IA peut être incorrect.">
            <a:extLst>
              <a:ext uri="{FF2B5EF4-FFF2-40B4-BE49-F238E27FC236}">
                <a16:creationId xmlns:a16="http://schemas.microsoft.com/office/drawing/2014/main" id="{8C69FEFB-744E-CA10-122B-5301D13C7E3B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16438" r="251" b="23288"/>
          <a:stretch>
            <a:fillRect/>
          </a:stretch>
        </p:blipFill>
        <p:spPr>
          <a:xfrm>
            <a:off x="3987273" y="2468124"/>
            <a:ext cx="7470751" cy="3328914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148D4FEC-EEC7-DDE0-D7D5-4CD2349784C9}"/>
              </a:ext>
            </a:extLst>
          </p:cNvPr>
          <p:cNvSpPr txBox="1"/>
          <p:nvPr/>
        </p:nvSpPr>
        <p:spPr>
          <a:xfrm>
            <a:off x="5467874" y="1590231"/>
            <a:ext cx="4504544" cy="61555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fr-FR" b="1">
                <a:ea typeface="Calibri"/>
                <a:cs typeface="Calibri"/>
              </a:rPr>
              <a:t>Partitions (</a:t>
            </a:r>
            <a:r>
              <a:rPr lang="fr-FR" b="1" err="1">
                <a:ea typeface="Calibri"/>
                <a:cs typeface="Calibri"/>
              </a:rPr>
              <a:t>swimlanes</a:t>
            </a:r>
            <a:r>
              <a:rPr lang="fr-FR" b="1">
                <a:ea typeface="Calibri"/>
                <a:cs typeface="Calibri"/>
              </a:rPr>
              <a:t>): </a:t>
            </a:r>
            <a:endParaRPr lang="fr-FR" sz="1600">
              <a:solidFill>
                <a:srgbClr val="000000"/>
              </a:solidFill>
              <a:ea typeface="Calibri"/>
              <a:cs typeface="Calibri"/>
            </a:endParaRPr>
          </a:p>
          <a:p>
            <a:r>
              <a:rPr lang="fr-FR" sz="1600">
                <a:solidFill>
                  <a:srgbClr val="000000"/>
                </a:solidFill>
                <a:ea typeface="Calibri"/>
                <a:cs typeface="Calibri"/>
              </a:rPr>
              <a:t>Répartition des activités par responsabilité / rôle</a:t>
            </a:r>
          </a:p>
        </p:txBody>
      </p:sp>
      <p:sp>
        <p:nvSpPr>
          <p:cNvPr id="6" name="Titre 1">
            <a:extLst>
              <a:ext uri="{FF2B5EF4-FFF2-40B4-BE49-F238E27FC236}">
                <a16:creationId xmlns:a16="http://schemas.microsoft.com/office/drawing/2014/main" id="{505C240E-2076-7872-3123-23BD675EDD89}"/>
              </a:ext>
            </a:extLst>
          </p:cNvPr>
          <p:cNvSpPr txBox="1">
            <a:spLocks noChangeArrowheads="1"/>
          </p:cNvSpPr>
          <p:nvPr/>
        </p:nvSpPr>
        <p:spPr>
          <a:xfrm>
            <a:off x="1067633" y="115889"/>
            <a:ext cx="9906603" cy="936625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700" b="1" kern="1200">
                <a:solidFill>
                  <a:schemeClr val="tx1"/>
                </a:solidFill>
                <a:latin typeface="+mn-lt"/>
                <a:ea typeface="+mj-ea"/>
                <a:cs typeface="+mj-cs"/>
              </a:defRPr>
            </a:lvl1pPr>
          </a:lstStyle>
          <a:p>
            <a:r>
              <a:rPr lang="fr-FR" altLang="fr-FR">
                <a:latin typeface="Tahoma (Titres)"/>
                <a:cs typeface="Tahoma (Titres)" charset="0"/>
              </a:rPr>
              <a:t>Diagramme d'activité : les éléments</a:t>
            </a:r>
          </a:p>
        </p:txBody>
      </p:sp>
    </p:spTree>
    <p:extLst>
      <p:ext uri="{BB962C8B-B14F-4D97-AF65-F5344CB8AC3E}">
        <p14:creationId xmlns:p14="http://schemas.microsoft.com/office/powerpoint/2010/main" val="269996929"/>
      </p:ext>
    </p:extLst>
  </p:cSld>
  <p:clrMapOvr>
    <a:masterClrMapping/>
  </p:clrMapOvr>
  <p:transition spd="slow"/>
</p:sld>
</file>

<file path=ppt/slides/slide1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365336-DC49-3106-E377-2B5B3A6A7E1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 9" descr="Une image contenant texte, capture d’écran, Police, nombre&#10;&#10;Le contenu généré par l’IA peut être incorrect.">
            <a:extLst>
              <a:ext uri="{FF2B5EF4-FFF2-40B4-BE49-F238E27FC236}">
                <a16:creationId xmlns:a16="http://schemas.microsoft.com/office/drawing/2014/main" id="{7F8BCA8C-7830-E2F8-FFFE-A5154C1DC69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8999" y="1720363"/>
            <a:ext cx="3301739" cy="4824334"/>
          </a:xfrm>
          <a:prstGeom prst="rect">
            <a:avLst/>
          </a:prstGeom>
        </p:spPr>
      </p:pic>
      <p:pic>
        <p:nvPicPr>
          <p:cNvPr id="4" name="Image 3" descr="Une image contenant texte, diagramme, ligne, capture d’écran&#10;&#10;Le contenu généré par l’IA peut être incorrect.">
            <a:extLst>
              <a:ext uri="{FF2B5EF4-FFF2-40B4-BE49-F238E27FC236}">
                <a16:creationId xmlns:a16="http://schemas.microsoft.com/office/drawing/2014/main" id="{85CA8344-5B13-2CB3-F40B-EDF741EB7BE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02106" y="1720161"/>
            <a:ext cx="5936051" cy="4328303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E2BD7048-8695-3A5A-15B6-E2445C3FAF79}"/>
              </a:ext>
            </a:extLst>
          </p:cNvPr>
          <p:cNvSpPr txBox="1"/>
          <p:nvPr/>
        </p:nvSpPr>
        <p:spPr>
          <a:xfrm>
            <a:off x="5334695" y="1338810"/>
            <a:ext cx="4092764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fr-FR">
                <a:ea typeface="Calibri"/>
                <a:cs typeface="Calibri"/>
              </a:rPr>
              <a:t>Représentation des événements / signaux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38284BAF-72FB-DFD0-F0CB-43D1557E4CD0}"/>
              </a:ext>
            </a:extLst>
          </p:cNvPr>
          <p:cNvSpPr txBox="1"/>
          <p:nvPr/>
        </p:nvSpPr>
        <p:spPr>
          <a:xfrm>
            <a:off x="5341588" y="6042267"/>
            <a:ext cx="5086708" cy="24622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1000"/>
              <a:t>https://laurent-audibert.developpez.com/Cours-UML/?page=diagramme-activites#L6-4-3-b</a:t>
            </a:r>
          </a:p>
        </p:txBody>
      </p:sp>
      <p:sp>
        <p:nvSpPr>
          <p:cNvPr id="3" name="Titre 1">
            <a:extLst>
              <a:ext uri="{FF2B5EF4-FFF2-40B4-BE49-F238E27FC236}">
                <a16:creationId xmlns:a16="http://schemas.microsoft.com/office/drawing/2014/main" id="{ECFE4D52-450D-D5F0-DF2D-C040D536CCD2}"/>
              </a:ext>
            </a:extLst>
          </p:cNvPr>
          <p:cNvSpPr txBox="1">
            <a:spLocks noChangeArrowheads="1"/>
          </p:cNvSpPr>
          <p:nvPr/>
        </p:nvSpPr>
        <p:spPr>
          <a:xfrm>
            <a:off x="1067633" y="115889"/>
            <a:ext cx="9906603" cy="936625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700" b="1" kern="1200">
                <a:solidFill>
                  <a:schemeClr val="tx1"/>
                </a:solidFill>
                <a:latin typeface="+mn-lt"/>
                <a:ea typeface="+mj-ea"/>
                <a:cs typeface="+mj-cs"/>
              </a:defRPr>
            </a:lvl1pPr>
          </a:lstStyle>
          <a:p>
            <a:r>
              <a:rPr lang="fr-FR" altLang="fr-FR">
                <a:latin typeface="Tahoma (Titres)"/>
                <a:cs typeface="Tahoma (Titres)" charset="0"/>
              </a:rPr>
              <a:t>Diagramme d'activité : les éléments</a:t>
            </a:r>
          </a:p>
        </p:txBody>
      </p:sp>
    </p:spTree>
    <p:extLst>
      <p:ext uri="{BB962C8B-B14F-4D97-AF65-F5344CB8AC3E}">
        <p14:creationId xmlns:p14="http://schemas.microsoft.com/office/powerpoint/2010/main" val="165848081"/>
      </p:ext>
    </p:extLst>
  </p:cSld>
  <p:clrMapOvr>
    <a:masterClrMapping/>
  </p:clrMapOvr>
  <p:transition spd="slow"/>
</p:sld>
</file>

<file path=ppt/slides/slide1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8C63B7D-D161-4899-44C7-B9A2616BF4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 9" descr="Une image contenant texte, capture d’écran, Police, nombre&#10;&#10;Le contenu généré par l’IA peut être incorrect.">
            <a:extLst>
              <a:ext uri="{FF2B5EF4-FFF2-40B4-BE49-F238E27FC236}">
                <a16:creationId xmlns:a16="http://schemas.microsoft.com/office/drawing/2014/main" id="{6E6DC37F-27D8-0E56-61C7-ABDDBE55CD8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8999" y="1720363"/>
            <a:ext cx="3301739" cy="4824334"/>
          </a:xfrm>
          <a:prstGeom prst="rect">
            <a:avLst/>
          </a:prstGeom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35C3110F-35F5-81CF-2F93-03F175AA1179}"/>
              </a:ext>
            </a:extLst>
          </p:cNvPr>
          <p:cNvSpPr txBox="1"/>
          <p:nvPr/>
        </p:nvSpPr>
        <p:spPr>
          <a:xfrm>
            <a:off x="4507381" y="1723507"/>
            <a:ext cx="4092764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fr-FR" b="1">
                <a:ea typeface="Calibri"/>
                <a:cs typeface="Calibri"/>
              </a:rPr>
              <a:t>Les nœuds de données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355D67E8-06D7-996F-C654-08B6253FC8F0}"/>
              </a:ext>
            </a:extLst>
          </p:cNvPr>
          <p:cNvSpPr txBox="1"/>
          <p:nvPr/>
        </p:nvSpPr>
        <p:spPr>
          <a:xfrm>
            <a:off x="4407108" y="2270474"/>
            <a:ext cx="3668486" cy="230832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fr-FR">
                <a:ea typeface="+mn-lt"/>
                <a:cs typeface="+mn-lt"/>
              </a:rPr>
              <a:t>Ils  représentent des données qui circulent dans un diagramme d'activité. Ils matérialisent le flux de données entre les activités, contrairement au flux de contrôle qui représente l'ordre d'exécution.</a:t>
            </a:r>
            <a:endParaRPr lang="fr-FR"/>
          </a:p>
          <a:p>
            <a:pPr algn="l"/>
            <a:endParaRPr lang="fr-FR">
              <a:ea typeface="Calibri"/>
              <a:cs typeface="Calibri"/>
            </a:endParaRPr>
          </a:p>
          <a:p>
            <a:endParaRPr lang="fr-FR">
              <a:ea typeface="Calibri"/>
              <a:cs typeface="Calibri"/>
            </a:endParaRPr>
          </a:p>
        </p:txBody>
      </p:sp>
      <p:sp>
        <p:nvSpPr>
          <p:cNvPr id="14" name="Titre 1">
            <a:extLst>
              <a:ext uri="{FF2B5EF4-FFF2-40B4-BE49-F238E27FC236}">
                <a16:creationId xmlns:a16="http://schemas.microsoft.com/office/drawing/2014/main" id="{19D60518-69EA-6F4D-119A-1D8DBC66C894}"/>
              </a:ext>
            </a:extLst>
          </p:cNvPr>
          <p:cNvSpPr txBox="1">
            <a:spLocks noChangeArrowheads="1"/>
          </p:cNvSpPr>
          <p:nvPr/>
        </p:nvSpPr>
        <p:spPr>
          <a:xfrm>
            <a:off x="1067633" y="115889"/>
            <a:ext cx="9906603" cy="936625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700" b="1" kern="1200">
                <a:solidFill>
                  <a:schemeClr val="tx1"/>
                </a:solidFill>
                <a:latin typeface="+mn-lt"/>
                <a:ea typeface="+mj-ea"/>
                <a:cs typeface="+mj-cs"/>
              </a:defRPr>
            </a:lvl1pPr>
          </a:lstStyle>
          <a:p>
            <a:r>
              <a:rPr lang="fr-FR" altLang="fr-FR">
                <a:latin typeface="Tahoma (Titres)"/>
                <a:cs typeface="Tahoma (Titres)" charset="0"/>
              </a:rPr>
              <a:t>Diagramme d'activité : les éléments</a:t>
            </a:r>
          </a:p>
        </p:txBody>
      </p:sp>
    </p:spTree>
    <p:extLst>
      <p:ext uri="{BB962C8B-B14F-4D97-AF65-F5344CB8AC3E}">
        <p14:creationId xmlns:p14="http://schemas.microsoft.com/office/powerpoint/2010/main" val="4242930152"/>
      </p:ext>
    </p:extLst>
  </p:cSld>
  <p:clrMapOvr>
    <a:masterClrMapping/>
  </p:clrMapOvr>
  <p:transition spd="slow"/>
</p:sld>
</file>

<file path=ppt/slides/slide1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80A2B5A-CAE4-0FEC-82B8-20429586CD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 9" descr="Une image contenant texte, capture d’écran, Police, nombre&#10;&#10;Le contenu généré par l’IA peut être incorrect.">
            <a:extLst>
              <a:ext uri="{FF2B5EF4-FFF2-40B4-BE49-F238E27FC236}">
                <a16:creationId xmlns:a16="http://schemas.microsoft.com/office/drawing/2014/main" id="{7A16F108-0908-427A-7764-EBD13A616CE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8999" y="1720363"/>
            <a:ext cx="3301739" cy="4824334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FAAE02DA-B37F-02E3-1A4D-30B0EDB8EA4E}"/>
              </a:ext>
            </a:extLst>
          </p:cNvPr>
          <p:cNvSpPr txBox="1"/>
          <p:nvPr/>
        </p:nvSpPr>
        <p:spPr>
          <a:xfrm>
            <a:off x="4507381" y="1723507"/>
            <a:ext cx="4092764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fr-FR" b="1">
                <a:ea typeface="Calibri"/>
                <a:cs typeface="Calibri"/>
              </a:rPr>
              <a:t>Les nœuds de données</a:t>
            </a: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A3F93A68-98F7-0C6C-5F17-038ACA5AAC2B}"/>
              </a:ext>
            </a:extLst>
          </p:cNvPr>
          <p:cNvSpPr txBox="1"/>
          <p:nvPr/>
        </p:nvSpPr>
        <p:spPr>
          <a:xfrm>
            <a:off x="4407108" y="2270474"/>
            <a:ext cx="3668486" cy="230832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fr-FR">
                <a:ea typeface="+mn-lt"/>
                <a:cs typeface="+mn-lt"/>
              </a:rPr>
              <a:t>Ils  représentent des données qui circulent dans un diagramme d'activité. Ils matérialisent le flux de données entre les activités, contrairement au flux de contrôle qui représente l'ordre d'exécution.</a:t>
            </a:r>
            <a:endParaRPr lang="fr-FR"/>
          </a:p>
          <a:p>
            <a:pPr algn="l"/>
            <a:endParaRPr lang="fr-FR">
              <a:ea typeface="Calibri"/>
              <a:cs typeface="Calibri"/>
            </a:endParaRPr>
          </a:p>
          <a:p>
            <a:endParaRPr lang="fr-FR">
              <a:ea typeface="Calibri"/>
              <a:cs typeface="Calibri"/>
            </a:endParaRPr>
          </a:p>
        </p:txBody>
      </p:sp>
      <p:pic>
        <p:nvPicPr>
          <p:cNvPr id="3" name="Image 2" descr="Une image contenant texte, capture d’écran, Police, ligne&#10;&#10;Le contenu généré par l’IA peut être incorrect.">
            <a:extLst>
              <a:ext uri="{FF2B5EF4-FFF2-40B4-BE49-F238E27FC236}">
                <a16:creationId xmlns:a16="http://schemas.microsoft.com/office/drawing/2014/main" id="{51C3EBCA-6F18-7F3F-A22D-BE79F586A02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46584" y="2084615"/>
            <a:ext cx="4088946" cy="3668485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6F182BBF-4648-04F4-136D-8927BF610C46}"/>
              </a:ext>
            </a:extLst>
          </p:cNvPr>
          <p:cNvSpPr txBox="1"/>
          <p:nvPr/>
        </p:nvSpPr>
        <p:spPr>
          <a:xfrm>
            <a:off x="4634459" y="4372131"/>
            <a:ext cx="2743200" cy="36576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endParaRPr lang="fr-FR"/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C2B3F070-1ECE-C8B3-5558-12C4AAE546DA}"/>
              </a:ext>
            </a:extLst>
          </p:cNvPr>
          <p:cNvSpPr txBox="1"/>
          <p:nvPr/>
        </p:nvSpPr>
        <p:spPr>
          <a:xfrm>
            <a:off x="4504900" y="4272731"/>
            <a:ext cx="3483428" cy="140679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rtl="0">
              <a:lnSpc>
                <a:spcPts val="1650"/>
              </a:lnSpc>
            </a:pPr>
            <a:r>
              <a:rPr lang="fr-FR" sz="1800" b="1" baseline="0">
                <a:solidFill>
                  <a:srgbClr val="035077"/>
                </a:solidFill>
                <a:latin typeface="Calibri"/>
                <a:ea typeface="Segoe UI"/>
                <a:cs typeface="Segoe UI"/>
              </a:rPr>
              <a:t>Exemple: Broche (Pin).</a:t>
            </a:r>
            <a:r>
              <a:rPr lang="en-US" sz="1800">
                <a:solidFill>
                  <a:srgbClr val="035077"/>
                </a:solidFill>
                <a:latin typeface="Calibri"/>
                <a:ea typeface="Segoe UI"/>
                <a:cs typeface="Segoe UI"/>
              </a:rPr>
              <a:t>​</a:t>
            </a:r>
          </a:p>
          <a:p>
            <a:pPr marL="285750" lvl="0" indent="-285750" rtl="0">
              <a:lnSpc>
                <a:spcPts val="1650"/>
              </a:lnSpc>
              <a:buFont typeface="Arial,Sans-Serif"/>
              <a:buChar char="•"/>
            </a:pPr>
            <a:r>
              <a:rPr lang="fr-FR" sz="1800" baseline="0">
                <a:solidFill>
                  <a:srgbClr val="035077"/>
                </a:solidFill>
                <a:latin typeface="Calibri"/>
                <a:ea typeface="Arial"/>
                <a:cs typeface="Arial"/>
              </a:rPr>
              <a:t>Petit carré sur le bord de l'activité</a:t>
            </a:r>
            <a:r>
              <a:rPr lang="fr-FR" sz="1800">
                <a:solidFill>
                  <a:srgbClr val="035077"/>
                </a:solidFill>
                <a:latin typeface="Calibri"/>
                <a:ea typeface="Arial"/>
                <a:cs typeface="Arial"/>
              </a:rPr>
              <a:t>​</a:t>
            </a:r>
          </a:p>
          <a:p>
            <a:pPr marL="285750" lvl="0" indent="-285750" rtl="0">
              <a:lnSpc>
                <a:spcPts val="1650"/>
              </a:lnSpc>
              <a:buFont typeface="Arial,Sans-Serif"/>
              <a:buChar char="•"/>
            </a:pPr>
            <a:r>
              <a:rPr lang="fr-FR" sz="1800" baseline="0">
                <a:solidFill>
                  <a:srgbClr val="035077"/>
                </a:solidFill>
                <a:latin typeface="Calibri"/>
                <a:ea typeface="Arial"/>
                <a:cs typeface="Arial"/>
              </a:rPr>
              <a:t>Input pin : données en entrée</a:t>
            </a:r>
            <a:r>
              <a:rPr lang="fr-FR" sz="1800">
                <a:solidFill>
                  <a:srgbClr val="035077"/>
                </a:solidFill>
                <a:latin typeface="Calibri"/>
                <a:ea typeface="Arial"/>
                <a:cs typeface="Arial"/>
              </a:rPr>
              <a:t>​</a:t>
            </a:r>
          </a:p>
          <a:p>
            <a:pPr marL="285750" lvl="0" indent="-285750" rtl="0">
              <a:lnSpc>
                <a:spcPts val="1650"/>
              </a:lnSpc>
              <a:buFont typeface="Arial,Sans-Serif"/>
              <a:buChar char="•"/>
            </a:pPr>
            <a:r>
              <a:rPr lang="fr-FR" sz="1800" baseline="0">
                <a:solidFill>
                  <a:srgbClr val="035077"/>
                </a:solidFill>
                <a:latin typeface="Calibri"/>
                <a:ea typeface="Arial"/>
                <a:cs typeface="Arial"/>
              </a:rPr>
              <a:t>Output pin : données en sortie</a:t>
            </a:r>
            <a:r>
              <a:rPr lang="fr-FR" sz="1800">
                <a:solidFill>
                  <a:srgbClr val="035077"/>
                </a:solidFill>
                <a:latin typeface="Calibri"/>
                <a:ea typeface="Arial"/>
                <a:cs typeface="Arial"/>
              </a:rPr>
              <a:t>​</a:t>
            </a:r>
          </a:p>
          <a:p>
            <a:pPr rtl="0">
              <a:lnSpc>
                <a:spcPts val="1650"/>
              </a:lnSpc>
            </a:pPr>
            <a:r>
              <a:rPr lang="fr-FR" sz="1800">
                <a:solidFill>
                  <a:srgbClr val="035077"/>
                </a:solidFill>
                <a:latin typeface="Calibri"/>
                <a:ea typeface="Segoe UI"/>
                <a:cs typeface="Segoe UI"/>
              </a:rPr>
              <a:t>​</a:t>
            </a:r>
            <a:endParaRPr lang="fr-FR"/>
          </a:p>
        </p:txBody>
      </p:sp>
      <p:sp>
        <p:nvSpPr>
          <p:cNvPr id="11" name="Titre 1">
            <a:extLst>
              <a:ext uri="{FF2B5EF4-FFF2-40B4-BE49-F238E27FC236}">
                <a16:creationId xmlns:a16="http://schemas.microsoft.com/office/drawing/2014/main" id="{2ED90047-7091-D372-4E72-1DDB7FA97025}"/>
              </a:ext>
            </a:extLst>
          </p:cNvPr>
          <p:cNvSpPr txBox="1">
            <a:spLocks noChangeArrowheads="1"/>
          </p:cNvSpPr>
          <p:nvPr/>
        </p:nvSpPr>
        <p:spPr>
          <a:xfrm>
            <a:off x="1067633" y="115889"/>
            <a:ext cx="9906603" cy="936625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700" b="1" kern="1200">
                <a:solidFill>
                  <a:schemeClr val="tx1"/>
                </a:solidFill>
                <a:latin typeface="+mn-lt"/>
                <a:ea typeface="+mj-ea"/>
                <a:cs typeface="+mj-cs"/>
              </a:defRPr>
            </a:lvl1pPr>
          </a:lstStyle>
          <a:p>
            <a:r>
              <a:rPr lang="fr-FR" altLang="fr-FR">
                <a:latin typeface="Tahoma (Titres)"/>
                <a:cs typeface="Tahoma (Titres)" charset="0"/>
              </a:rPr>
              <a:t>Diagramme d'activité : les éléments</a:t>
            </a:r>
          </a:p>
        </p:txBody>
      </p:sp>
    </p:spTree>
    <p:extLst>
      <p:ext uri="{BB962C8B-B14F-4D97-AF65-F5344CB8AC3E}">
        <p14:creationId xmlns:p14="http://schemas.microsoft.com/office/powerpoint/2010/main" val="1915286643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BDA5CCD-F8BE-90EE-FDC4-6C226D8A79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 descr="Une image contenant texte, diagramme, Plan, carte&#10;&#10;Le contenu généré par l’IA peut être incorrect.">
            <a:extLst>
              <a:ext uri="{FF2B5EF4-FFF2-40B4-BE49-F238E27FC236}">
                <a16:creationId xmlns:a16="http://schemas.microsoft.com/office/drawing/2014/main" id="{5A02C33D-39E3-1485-79F4-BF08750C78D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38629" y="1230217"/>
            <a:ext cx="7248934" cy="5527398"/>
          </a:xfrm>
          <a:prstGeom prst="rect">
            <a:avLst/>
          </a:prstGeom>
        </p:spPr>
      </p:pic>
      <p:sp>
        <p:nvSpPr>
          <p:cNvPr id="4" name="Titre 1">
            <a:extLst>
              <a:ext uri="{FF2B5EF4-FFF2-40B4-BE49-F238E27FC236}">
                <a16:creationId xmlns:a16="http://schemas.microsoft.com/office/drawing/2014/main" id="{EBF90C05-D625-77EB-4034-B13F02ED8F97}"/>
              </a:ext>
            </a:extLst>
          </p:cNvPr>
          <p:cNvSpPr txBox="1">
            <a:spLocks noChangeArrowheads="1"/>
          </p:cNvSpPr>
          <p:nvPr/>
        </p:nvSpPr>
        <p:spPr>
          <a:xfrm>
            <a:off x="1067633" y="115889"/>
            <a:ext cx="9906603" cy="936625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700" b="1" kern="1200">
                <a:solidFill>
                  <a:schemeClr val="tx1"/>
                </a:solidFill>
                <a:latin typeface="+mn-lt"/>
                <a:ea typeface="+mj-ea"/>
                <a:cs typeface="+mj-cs"/>
              </a:defRPr>
            </a:lvl1pPr>
          </a:lstStyle>
          <a:p>
            <a:r>
              <a:rPr lang="fr-FR" altLang="fr-FR">
                <a:latin typeface="Tahoma (Titres)"/>
                <a:cs typeface="Tahoma (Titres)" charset="0"/>
              </a:rPr>
              <a:t>Diagramme d'activité : les éléments</a:t>
            </a:r>
          </a:p>
        </p:txBody>
      </p:sp>
    </p:spTree>
    <p:extLst>
      <p:ext uri="{BB962C8B-B14F-4D97-AF65-F5344CB8AC3E}">
        <p14:creationId xmlns:p14="http://schemas.microsoft.com/office/powerpoint/2010/main" val="29107846"/>
      </p:ext>
    </p:extLst>
  </p:cSld>
  <p:clrMapOvr>
    <a:masterClrMapping/>
  </p:clrMapOvr>
  <p:transition spd="slow"/>
</p:sld>
</file>

<file path=ppt/slides/slide1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4F6AF20-08D1-9456-AF4B-743EA182BE0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3" name="Rectangle 2">
            <a:extLst>
              <a:ext uri="{FF2B5EF4-FFF2-40B4-BE49-F238E27FC236}">
                <a16:creationId xmlns:a16="http://schemas.microsoft.com/office/drawing/2014/main" id="{508585B8-9C40-55A6-5B0D-DED6B4CF7B1B}"/>
              </a:ext>
            </a:extLst>
          </p:cNvPr>
          <p:cNvSpPr>
            <a:spLocks noGrp="1" noChangeArrowheads="1"/>
          </p:cNvSpPr>
          <p:nvPr>
            <p:ph type="ctrTitle" idx="4294967295"/>
          </p:nvPr>
        </p:nvSpPr>
        <p:spPr>
          <a:xfrm>
            <a:off x="4189414" y="2470150"/>
            <a:ext cx="7151109" cy="611188"/>
          </a:xfrm>
          <a:noFill/>
        </p:spPr>
        <p:txBody>
          <a:bodyPr anchor="ctr"/>
          <a:lstStyle/>
          <a:p>
            <a:r>
              <a:rPr lang="fr-FR" altLang="fr-FR" dirty="0">
                <a:solidFill>
                  <a:srgbClr val="00B050"/>
                </a:solidFill>
              </a:rPr>
              <a:t>JAVA: Un peu plus dans les détails</a:t>
            </a:r>
          </a:p>
        </p:txBody>
      </p:sp>
      <p:sp>
        <p:nvSpPr>
          <p:cNvPr id="79874" name="Espace réservé du numéro de diapositive 1">
            <a:extLst>
              <a:ext uri="{FF2B5EF4-FFF2-40B4-BE49-F238E27FC236}">
                <a16:creationId xmlns:a16="http://schemas.microsoft.com/office/drawing/2014/main" id="{A15D3957-76A7-78B2-4876-5D1EA9783AB1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fld id="{100BE6F7-15A4-4157-8254-2A353538D1A0}" type="slidenum">
              <a:rPr lang="fr-FR" altLang="fr-FR" sz="1400" smtClean="0"/>
              <a:pPr/>
              <a:t>128</a:t>
            </a:fld>
            <a:endParaRPr lang="fr-FR" altLang="fr-FR" sz="1400"/>
          </a:p>
        </p:txBody>
      </p:sp>
      <p:pic>
        <p:nvPicPr>
          <p:cNvPr id="3" name="Image 2" descr="Une image contenant texte, Police, capture d’écran, Graphique&#10;&#10;Le contenu généré par l’IA peut être incorrect.">
            <a:extLst>
              <a:ext uri="{FF2B5EF4-FFF2-40B4-BE49-F238E27FC236}">
                <a16:creationId xmlns:a16="http://schemas.microsoft.com/office/drawing/2014/main" id="{FA05367C-4159-6E9C-9C97-57CB70785BE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24705" y="5537533"/>
            <a:ext cx="2530435" cy="10843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1325738"/>
      </p:ext>
    </p:extLst>
  </p:cSld>
  <p:clrMapOvr>
    <a:masterClrMapping/>
  </p:clrMapOvr>
  <p:transition/>
</p:sld>
</file>

<file path=ppt/slides/slide1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09" name="Rectangle 2">
            <a:extLst>
              <a:ext uri="{FF2B5EF4-FFF2-40B4-BE49-F238E27FC236}">
                <a16:creationId xmlns:a16="http://schemas.microsoft.com/office/drawing/2014/main" id="{E96156D8-E436-75A9-1E51-0010D9D22DE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703388" y="404814"/>
            <a:ext cx="9144000" cy="650875"/>
          </a:xfrm>
        </p:spPr>
        <p:txBody>
          <a:bodyPr lIns="90488" tIns="44450" rIns="90488" bIns="44450" anchor="ctr"/>
          <a:lstStyle/>
          <a:p>
            <a:r>
              <a:rPr lang="fr-FR" altLang="fr-FR"/>
              <a:t>Passage de paramètres des types primitifs</a:t>
            </a:r>
          </a:p>
        </p:txBody>
      </p:sp>
      <p:sp>
        <p:nvSpPr>
          <p:cNvPr id="94210" name="Rectangle 3">
            <a:extLst>
              <a:ext uri="{FF2B5EF4-FFF2-40B4-BE49-F238E27FC236}">
                <a16:creationId xmlns:a16="http://schemas.microsoft.com/office/drawing/2014/main" id="{4B692DEA-E4FD-60E2-F87B-FDEAA0E68DB5}"/>
              </a:ext>
            </a:extLst>
          </p:cNvPr>
          <p:cNvSpPr>
            <a:spLocks noGrp="1" noChangeArrowheads="1"/>
          </p:cNvSpPr>
          <p:nvPr>
            <p:ph type="body" idx="4294967295"/>
          </p:nvPr>
        </p:nvSpPr>
        <p:spPr bwMode="auto">
          <a:xfrm>
            <a:off x="1811338" y="1628776"/>
            <a:ext cx="9398000" cy="211296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0488" tIns="44450" rIns="90488" bIns="44450" numCol="1" anchor="t" anchorCtr="0" compatLnSpc="1">
            <a:prstTxWarp prst="textNoShape">
              <a:avLst/>
            </a:prstTxWarp>
          </a:bodyPr>
          <a:lstStyle/>
          <a:p>
            <a:pPr>
              <a:lnSpc>
                <a:spcPct val="88000"/>
              </a:lnSpc>
            </a:pPr>
            <a:r>
              <a:rPr lang="fr-FR" altLang="fr-FR" sz="2800"/>
              <a:t>L'adresse d'une variable ne peut être déterminée</a:t>
            </a:r>
            <a:endParaRPr lang="fr-FR"/>
          </a:p>
          <a:p>
            <a:pPr>
              <a:lnSpc>
                <a:spcPct val="88000"/>
              </a:lnSpc>
            </a:pPr>
            <a:r>
              <a:rPr lang="fr-FR" altLang="fr-FR" sz="2800"/>
              <a:t>Le passage de paramètre est par valeur uniquement</a:t>
            </a:r>
            <a:r>
              <a:rPr lang="fr-FR" altLang="fr-FR" sz="2400">
                <a:latin typeface="Courier New"/>
                <a:cs typeface="Courier New"/>
              </a:rPr>
              <a:t> </a:t>
            </a:r>
          </a:p>
          <a:p>
            <a:pPr>
              <a:lnSpc>
                <a:spcPct val="88000"/>
              </a:lnSpc>
              <a:buFontTx/>
              <a:buNone/>
            </a:pPr>
            <a:r>
              <a:rPr lang="fr-FR" altLang="fr-FR" sz="2000" err="1">
                <a:latin typeface="Courier New"/>
                <a:cs typeface="Courier New"/>
              </a:rPr>
              <a:t>static</a:t>
            </a:r>
            <a:r>
              <a:rPr lang="fr-FR" altLang="fr-FR" sz="2000">
                <a:latin typeface="Courier New"/>
                <a:cs typeface="Courier New"/>
              </a:rPr>
              <a:t> </a:t>
            </a:r>
            <a:r>
              <a:rPr lang="fr-FR" altLang="fr-FR" sz="2000" err="1">
                <a:latin typeface="Courier New"/>
                <a:cs typeface="Courier New"/>
              </a:rPr>
              <a:t>int</a:t>
            </a:r>
            <a:r>
              <a:rPr lang="fr-FR" altLang="fr-FR" sz="2000">
                <a:latin typeface="Courier New"/>
                <a:cs typeface="Courier New"/>
              </a:rPr>
              <a:t> </a:t>
            </a:r>
            <a:r>
              <a:rPr lang="fr-FR" altLang="fr-FR" sz="2000" err="1">
                <a:latin typeface="Courier New"/>
                <a:cs typeface="Courier New"/>
              </a:rPr>
              <a:t>plusGrand</a:t>
            </a:r>
            <a:r>
              <a:rPr lang="fr-FR" altLang="fr-FR" sz="2000">
                <a:latin typeface="Courier New"/>
                <a:cs typeface="Courier New"/>
              </a:rPr>
              <a:t>(</a:t>
            </a:r>
            <a:r>
              <a:rPr lang="fr-FR" altLang="fr-FR" sz="2000" err="1">
                <a:latin typeface="Courier New"/>
                <a:cs typeface="Courier New"/>
              </a:rPr>
              <a:t>int</a:t>
            </a:r>
            <a:r>
              <a:rPr lang="fr-FR" altLang="fr-FR" sz="2000">
                <a:latin typeface="Courier New"/>
                <a:cs typeface="Courier New"/>
              </a:rPr>
              <a:t> x, </a:t>
            </a:r>
            <a:r>
              <a:rPr lang="fr-FR" altLang="fr-FR" sz="2000" err="1">
                <a:latin typeface="Courier New"/>
                <a:cs typeface="Courier New"/>
              </a:rPr>
              <a:t>int</a:t>
            </a:r>
            <a:r>
              <a:rPr lang="fr-FR" altLang="fr-FR" sz="2000">
                <a:latin typeface="Courier New"/>
                <a:cs typeface="Courier New"/>
              </a:rPr>
              <a:t> y, </a:t>
            </a:r>
            <a:r>
              <a:rPr lang="fr-FR" altLang="fr-FR" sz="2000" err="1">
                <a:latin typeface="Courier New"/>
                <a:cs typeface="Courier New"/>
              </a:rPr>
              <a:t>int</a:t>
            </a:r>
            <a:r>
              <a:rPr lang="fr-FR" altLang="fr-FR" sz="2000">
                <a:latin typeface="Courier New"/>
                <a:cs typeface="Courier New"/>
              </a:rPr>
              <a:t> z){...}</a:t>
            </a:r>
          </a:p>
          <a:p>
            <a:pPr marL="457200" lvl="1" indent="0">
              <a:lnSpc>
                <a:spcPct val="88000"/>
              </a:lnSpc>
              <a:buFontTx/>
              <a:buNone/>
            </a:pPr>
            <a:endParaRPr lang="fr-FR" altLang="fr-FR" sz="1100">
              <a:latin typeface="Courier New" panose="02070309020205020404" pitchFamily="49" charset="0"/>
            </a:endParaRPr>
          </a:p>
          <a:p>
            <a:pPr>
              <a:lnSpc>
                <a:spcPct val="88000"/>
              </a:lnSpc>
              <a:buFontTx/>
              <a:buNone/>
            </a:pPr>
            <a:r>
              <a:rPr lang="fr-FR" altLang="fr-FR" sz="2000" err="1">
                <a:solidFill>
                  <a:srgbClr val="0000FF"/>
                </a:solidFill>
                <a:latin typeface="Courier New"/>
                <a:cs typeface="Courier New"/>
              </a:rPr>
              <a:t>void</a:t>
            </a:r>
            <a:r>
              <a:rPr lang="fr-FR" altLang="fr-FR" sz="2400">
                <a:solidFill>
                  <a:srgbClr val="0000FF"/>
                </a:solidFill>
                <a:latin typeface="Courier New"/>
                <a:cs typeface="Courier New"/>
              </a:rPr>
              <a:t> </a:t>
            </a:r>
            <a:r>
              <a:rPr lang="fr-FR" altLang="fr-FR" sz="2000" err="1">
                <a:solidFill>
                  <a:srgbClr val="0000FF"/>
                </a:solidFill>
                <a:latin typeface="Courier New"/>
                <a:cs typeface="Courier New"/>
              </a:rPr>
              <a:t>MéthodeAppelant</a:t>
            </a:r>
            <a:r>
              <a:rPr lang="fr-FR" altLang="fr-FR" sz="2400" err="1">
                <a:solidFill>
                  <a:srgbClr val="0000FF"/>
                </a:solidFill>
                <a:latin typeface="Courier New"/>
                <a:cs typeface="Courier New"/>
              </a:rPr>
              <a:t>e</a:t>
            </a:r>
            <a:r>
              <a:rPr lang="fr-FR" altLang="fr-FR" sz="2400">
                <a:latin typeface="Courier New"/>
                <a:cs typeface="Courier New"/>
              </a:rPr>
              <a:t>{</a:t>
            </a:r>
            <a:r>
              <a:rPr lang="fr-FR" altLang="fr-FR" sz="2000" err="1">
                <a:latin typeface="Courier New"/>
                <a:cs typeface="Courier New"/>
              </a:rPr>
              <a:t>int</a:t>
            </a:r>
            <a:r>
              <a:rPr lang="fr-FR" altLang="fr-FR" sz="2000">
                <a:latin typeface="Courier New"/>
                <a:cs typeface="Courier New"/>
              </a:rPr>
              <a:t> a=2, b=3, c=4; </a:t>
            </a:r>
            <a:r>
              <a:rPr lang="fr-FR" altLang="fr-FR" sz="2000" err="1">
                <a:latin typeface="Courier New"/>
                <a:cs typeface="Courier New"/>
              </a:rPr>
              <a:t>plusGrand</a:t>
            </a:r>
            <a:r>
              <a:rPr lang="fr-FR" altLang="fr-FR" sz="2000">
                <a:latin typeface="Courier New"/>
                <a:cs typeface="Courier New"/>
              </a:rPr>
              <a:t>(a,b,4);}</a:t>
            </a:r>
          </a:p>
        </p:txBody>
      </p:sp>
      <p:grpSp>
        <p:nvGrpSpPr>
          <p:cNvPr id="5" name="Groupe 4">
            <a:extLst>
              <a:ext uri="{FF2B5EF4-FFF2-40B4-BE49-F238E27FC236}">
                <a16:creationId xmlns:a16="http://schemas.microsoft.com/office/drawing/2014/main" id="{979844DA-4214-E3D5-22C6-92DDCB889507}"/>
              </a:ext>
            </a:extLst>
          </p:cNvPr>
          <p:cNvGrpSpPr>
            <a:grpSpLocks/>
          </p:cNvGrpSpPr>
          <p:nvPr/>
        </p:nvGrpSpPr>
        <p:grpSpPr bwMode="auto">
          <a:xfrm>
            <a:off x="4648200" y="5105400"/>
            <a:ext cx="2565400" cy="457200"/>
            <a:chOff x="3505200" y="5105400"/>
            <a:chExt cx="2565400" cy="457200"/>
          </a:xfrm>
        </p:grpSpPr>
        <p:sp>
          <p:nvSpPr>
            <p:cNvPr id="94246" name="Line 4">
              <a:extLst>
                <a:ext uri="{FF2B5EF4-FFF2-40B4-BE49-F238E27FC236}">
                  <a16:creationId xmlns:a16="http://schemas.microsoft.com/office/drawing/2014/main" id="{CBF16467-9294-7423-B4E1-3AEB26C48C6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706813" y="5562600"/>
              <a:ext cx="2122487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1600"/>
            </a:p>
          </p:txBody>
        </p:sp>
        <p:sp>
          <p:nvSpPr>
            <p:cNvPr id="94247" name="Rectangle 5">
              <a:extLst>
                <a:ext uri="{FF2B5EF4-FFF2-40B4-BE49-F238E27FC236}">
                  <a16:creationId xmlns:a16="http://schemas.microsoft.com/office/drawing/2014/main" id="{AB163851-BEAA-716B-B46B-C2C861CC1A0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505200" y="5105400"/>
              <a:ext cx="2565400" cy="3333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0488" tIns="44450" rIns="90488" bIns="44450">
              <a:spAutoFit/>
            </a:bodyPr>
            <a:lstStyle>
              <a:lvl1pPr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9pPr>
            </a:lstStyle>
            <a:p>
              <a:r>
                <a:rPr lang="fr-FR" altLang="fr-FR" sz="1600" b="1"/>
                <a:t>Appel de plusGrand(a,b,4);</a:t>
              </a:r>
            </a:p>
          </p:txBody>
        </p:sp>
      </p:grpSp>
      <p:sp>
        <p:nvSpPr>
          <p:cNvPr id="94212" name="Rectangle 6">
            <a:extLst>
              <a:ext uri="{FF2B5EF4-FFF2-40B4-BE49-F238E27FC236}">
                <a16:creationId xmlns:a16="http://schemas.microsoft.com/office/drawing/2014/main" id="{F3E3B04F-3AF6-0D14-818A-1B2DA8CCA94A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90800" y="4343400"/>
            <a:ext cx="1600200" cy="2133600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endParaRPr lang="fr-FR" altLang="fr-FR" sz="1600"/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8F435373-7BCD-B983-70B7-AD32AACF7B30}"/>
              </a:ext>
            </a:extLst>
          </p:cNvPr>
          <p:cNvGrpSpPr>
            <a:grpSpLocks/>
          </p:cNvGrpSpPr>
          <p:nvPr/>
        </p:nvGrpSpPr>
        <p:grpSpPr bwMode="auto">
          <a:xfrm>
            <a:off x="2198688" y="6127751"/>
            <a:ext cx="1954212" cy="396875"/>
            <a:chOff x="1055688" y="6127799"/>
            <a:chExt cx="1954212" cy="397545"/>
          </a:xfrm>
        </p:grpSpPr>
        <p:sp>
          <p:nvSpPr>
            <p:cNvPr id="94243" name="Line 7">
              <a:extLst>
                <a:ext uri="{FF2B5EF4-FFF2-40B4-BE49-F238E27FC236}">
                  <a16:creationId xmlns:a16="http://schemas.microsoft.com/office/drawing/2014/main" id="{E103801C-B83D-A97C-78AC-62F898EA3AE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497013" y="6172200"/>
              <a:ext cx="1512887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1600"/>
            </a:p>
          </p:txBody>
        </p:sp>
        <p:sp>
          <p:nvSpPr>
            <p:cNvPr id="94244" name="Rectangle 10">
              <a:extLst>
                <a:ext uri="{FF2B5EF4-FFF2-40B4-BE49-F238E27FC236}">
                  <a16:creationId xmlns:a16="http://schemas.microsoft.com/office/drawing/2014/main" id="{8EEC0758-9C25-DF1F-37EF-661D94499F4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55688" y="6127799"/>
              <a:ext cx="310984" cy="39754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0488" tIns="44450" rIns="90488" bIns="44450">
              <a:spAutoFit/>
            </a:bodyPr>
            <a:lstStyle>
              <a:lvl1pPr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9pPr>
            </a:lstStyle>
            <a:p>
              <a:r>
                <a:rPr lang="fr-FR" altLang="fr-FR" sz="2000" b="1"/>
                <a:t>a</a:t>
              </a:r>
            </a:p>
          </p:txBody>
        </p:sp>
        <p:sp>
          <p:nvSpPr>
            <p:cNvPr id="94245" name="Rectangle 11">
              <a:extLst>
                <a:ext uri="{FF2B5EF4-FFF2-40B4-BE49-F238E27FC236}">
                  <a16:creationId xmlns:a16="http://schemas.microsoft.com/office/drawing/2014/main" id="{DEF9131C-260D-A732-74C3-8DF4B7E2A2D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046288" y="6127799"/>
              <a:ext cx="310984" cy="39754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0488" tIns="44450" rIns="90488" bIns="44450">
              <a:spAutoFit/>
            </a:bodyPr>
            <a:lstStyle>
              <a:lvl1pPr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9pPr>
            </a:lstStyle>
            <a:p>
              <a:r>
                <a:rPr lang="fr-FR" altLang="fr-FR" sz="2000"/>
                <a:t>2</a:t>
              </a:r>
            </a:p>
          </p:txBody>
        </p:sp>
      </p:grpSp>
      <p:grpSp>
        <p:nvGrpSpPr>
          <p:cNvPr id="6" name="Groupe 5">
            <a:extLst>
              <a:ext uri="{FF2B5EF4-FFF2-40B4-BE49-F238E27FC236}">
                <a16:creationId xmlns:a16="http://schemas.microsoft.com/office/drawing/2014/main" id="{D7593B39-28F5-5168-17EB-F8680260D51F}"/>
              </a:ext>
            </a:extLst>
          </p:cNvPr>
          <p:cNvGrpSpPr>
            <a:grpSpLocks/>
          </p:cNvGrpSpPr>
          <p:nvPr/>
        </p:nvGrpSpPr>
        <p:grpSpPr bwMode="auto">
          <a:xfrm>
            <a:off x="7456488" y="3810001"/>
            <a:ext cx="2024062" cy="2773363"/>
            <a:chOff x="6313488" y="3810000"/>
            <a:chExt cx="2023888" cy="2773363"/>
          </a:xfrm>
        </p:grpSpPr>
        <p:sp>
          <p:nvSpPr>
            <p:cNvPr id="94237" name="Rectangle 12">
              <a:extLst>
                <a:ext uri="{FF2B5EF4-FFF2-40B4-BE49-F238E27FC236}">
                  <a16:creationId xmlns:a16="http://schemas.microsoft.com/office/drawing/2014/main" id="{AA348464-5201-238B-69BF-912B44FC555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737176" y="3810000"/>
              <a:ext cx="1600200" cy="2743200"/>
            </a:xfrm>
            <a:prstGeom prst="rect">
              <a:avLst/>
            </a:prstGeom>
            <a:solidFill>
              <a:schemeClr val="bg1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9pPr>
            </a:lstStyle>
            <a:p>
              <a:endParaRPr lang="fr-FR" altLang="fr-FR" sz="1600"/>
            </a:p>
          </p:txBody>
        </p:sp>
        <p:sp>
          <p:nvSpPr>
            <p:cNvPr id="94238" name="Line 13">
              <a:extLst>
                <a:ext uri="{FF2B5EF4-FFF2-40B4-BE49-F238E27FC236}">
                  <a16:creationId xmlns:a16="http://schemas.microsoft.com/office/drawing/2014/main" id="{65400823-06FC-6653-B57E-D50D156032F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754813" y="6248400"/>
              <a:ext cx="1512887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1600"/>
            </a:p>
          </p:txBody>
        </p:sp>
        <p:sp>
          <p:nvSpPr>
            <p:cNvPr id="94239" name="Line 14">
              <a:extLst>
                <a:ext uri="{FF2B5EF4-FFF2-40B4-BE49-F238E27FC236}">
                  <a16:creationId xmlns:a16="http://schemas.microsoft.com/office/drawing/2014/main" id="{D04B336B-4683-235B-E905-3B61E953101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754813" y="5943600"/>
              <a:ext cx="1512887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1600"/>
            </a:p>
          </p:txBody>
        </p:sp>
        <p:sp>
          <p:nvSpPr>
            <p:cNvPr id="94240" name="Line 15">
              <a:extLst>
                <a:ext uri="{FF2B5EF4-FFF2-40B4-BE49-F238E27FC236}">
                  <a16:creationId xmlns:a16="http://schemas.microsoft.com/office/drawing/2014/main" id="{3BF5C2BF-42F2-F286-0F0F-622423FF35D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754813" y="5638800"/>
              <a:ext cx="1512887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1600"/>
            </a:p>
          </p:txBody>
        </p:sp>
        <p:sp>
          <p:nvSpPr>
            <p:cNvPr id="94241" name="Rectangle 16">
              <a:extLst>
                <a:ext uri="{FF2B5EF4-FFF2-40B4-BE49-F238E27FC236}">
                  <a16:creationId xmlns:a16="http://schemas.microsoft.com/office/drawing/2014/main" id="{C46ACA57-1FB5-95EA-0DA9-A08D3C21900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313488" y="5580063"/>
              <a:ext cx="322262" cy="10033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0488" tIns="44450" rIns="90488" bIns="44450">
              <a:spAutoFit/>
            </a:bodyPr>
            <a:lstStyle>
              <a:lvl1pPr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9pPr>
            </a:lstStyle>
            <a:p>
              <a:r>
                <a:rPr lang="fr-FR" altLang="fr-FR" sz="2000" b="1"/>
                <a:t>c</a:t>
              </a:r>
            </a:p>
            <a:p>
              <a:r>
                <a:rPr lang="fr-FR" altLang="fr-FR" sz="2000" b="1"/>
                <a:t>b</a:t>
              </a:r>
            </a:p>
            <a:p>
              <a:r>
                <a:rPr lang="fr-FR" altLang="fr-FR" sz="2000" b="1"/>
                <a:t>a</a:t>
              </a:r>
            </a:p>
          </p:txBody>
        </p:sp>
        <p:sp>
          <p:nvSpPr>
            <p:cNvPr id="94242" name="Rectangle 17">
              <a:extLst>
                <a:ext uri="{FF2B5EF4-FFF2-40B4-BE49-F238E27FC236}">
                  <a16:creationId xmlns:a16="http://schemas.microsoft.com/office/drawing/2014/main" id="{130257A2-D9F1-20B9-ECAC-65C5A065139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304088" y="5580063"/>
              <a:ext cx="307975" cy="10033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0488" tIns="44450" rIns="90488" bIns="44450">
              <a:spAutoFit/>
            </a:bodyPr>
            <a:lstStyle>
              <a:lvl1pPr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9pPr>
            </a:lstStyle>
            <a:p>
              <a:r>
                <a:rPr lang="fr-FR" altLang="fr-FR" sz="2000"/>
                <a:t>4</a:t>
              </a:r>
            </a:p>
            <a:p>
              <a:r>
                <a:rPr lang="fr-FR" altLang="fr-FR" sz="2000"/>
                <a:t>3</a:t>
              </a:r>
            </a:p>
            <a:p>
              <a:r>
                <a:rPr lang="fr-FR" altLang="fr-FR" sz="2000"/>
                <a:t>2</a:t>
              </a:r>
            </a:p>
          </p:txBody>
        </p:sp>
      </p:grpSp>
      <p:sp>
        <p:nvSpPr>
          <p:cNvPr id="94225" name="Line 18">
            <a:extLst>
              <a:ext uri="{FF2B5EF4-FFF2-40B4-BE49-F238E27FC236}">
                <a16:creationId xmlns:a16="http://schemas.microsoft.com/office/drawing/2014/main" id="{4BF8C483-9837-2A0C-0CD0-67B427F5E7F9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7923214" y="5480050"/>
            <a:ext cx="1539875" cy="0"/>
          </a:xfrm>
          <a:prstGeom prst="line">
            <a:avLst/>
          </a:prstGeom>
          <a:noFill/>
          <a:ln w="508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1600"/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5B65C0AC-34C0-3A5A-3944-7D90BB19E34F}"/>
              </a:ext>
            </a:extLst>
          </p:cNvPr>
          <p:cNvGrpSpPr>
            <a:grpSpLocks/>
          </p:cNvGrpSpPr>
          <p:nvPr/>
        </p:nvGrpSpPr>
        <p:grpSpPr bwMode="auto">
          <a:xfrm>
            <a:off x="7456488" y="5084763"/>
            <a:ext cx="1979612" cy="398462"/>
            <a:chOff x="6313488" y="5085184"/>
            <a:chExt cx="1980230" cy="397545"/>
          </a:xfrm>
        </p:grpSpPr>
        <p:sp>
          <p:nvSpPr>
            <p:cNvPr id="94234" name="Line 19">
              <a:extLst>
                <a:ext uri="{FF2B5EF4-FFF2-40B4-BE49-F238E27FC236}">
                  <a16:creationId xmlns:a16="http://schemas.microsoft.com/office/drawing/2014/main" id="{26A9FEA1-FD55-4232-BD95-EA8FF5983B8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780831" y="5172100"/>
              <a:ext cx="1512887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1600"/>
            </a:p>
          </p:txBody>
        </p:sp>
        <p:sp>
          <p:nvSpPr>
            <p:cNvPr id="94235" name="Rectangle 22">
              <a:extLst>
                <a:ext uri="{FF2B5EF4-FFF2-40B4-BE49-F238E27FC236}">
                  <a16:creationId xmlns:a16="http://schemas.microsoft.com/office/drawing/2014/main" id="{46F96941-81C6-8970-EED3-6DDA51C3E71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313488" y="5085184"/>
              <a:ext cx="310984" cy="39754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0488" tIns="44450" rIns="90488" bIns="44450">
              <a:spAutoFit/>
            </a:bodyPr>
            <a:lstStyle>
              <a:lvl1pPr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9pPr>
            </a:lstStyle>
            <a:p>
              <a:r>
                <a:rPr lang="fr-FR" altLang="fr-FR" sz="2000" b="1"/>
                <a:t>x</a:t>
              </a:r>
            </a:p>
          </p:txBody>
        </p:sp>
        <p:sp>
          <p:nvSpPr>
            <p:cNvPr id="94236" name="Rectangle 23">
              <a:extLst>
                <a:ext uri="{FF2B5EF4-FFF2-40B4-BE49-F238E27FC236}">
                  <a16:creationId xmlns:a16="http://schemas.microsoft.com/office/drawing/2014/main" id="{DB4D4F29-2F76-5DC7-180B-BBE8F377B8B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329264" y="5085184"/>
              <a:ext cx="310984" cy="39754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0488" tIns="44450" rIns="90488" bIns="44450">
              <a:spAutoFit/>
            </a:bodyPr>
            <a:lstStyle>
              <a:lvl1pPr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9pPr>
            </a:lstStyle>
            <a:p>
              <a:r>
                <a:rPr lang="fr-FR" altLang="fr-FR" sz="2000"/>
                <a:t>2</a:t>
              </a:r>
            </a:p>
          </p:txBody>
        </p:sp>
      </p:grpSp>
      <p:sp>
        <p:nvSpPr>
          <p:cNvPr id="94217" name="Espace réservé du numéro de diapositive 1">
            <a:extLst>
              <a:ext uri="{FF2B5EF4-FFF2-40B4-BE49-F238E27FC236}">
                <a16:creationId xmlns:a16="http://schemas.microsoft.com/office/drawing/2014/main" id="{F4F33646-9E66-3B54-7A82-A96561AB2C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67751" y="6327596"/>
            <a:ext cx="746573" cy="393879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fld id="{A95769EC-C640-4FA7-8BD7-A3A911D64C59}" type="slidenum">
              <a:rPr lang="fr-FR" altLang="fr-FR" sz="1400" smtClean="0"/>
              <a:pPr/>
              <a:t>129</a:t>
            </a:fld>
            <a:endParaRPr lang="fr-FR" altLang="fr-FR" sz="1400"/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19CBE98B-20E9-FEA0-A1A8-BD1B2045CC64}"/>
              </a:ext>
            </a:extLst>
          </p:cNvPr>
          <p:cNvGrpSpPr>
            <a:grpSpLocks/>
          </p:cNvGrpSpPr>
          <p:nvPr/>
        </p:nvGrpSpPr>
        <p:grpSpPr bwMode="auto">
          <a:xfrm>
            <a:off x="2208214" y="5811838"/>
            <a:ext cx="1944687" cy="425450"/>
            <a:chOff x="1064568" y="5811781"/>
            <a:chExt cx="1945332" cy="425531"/>
          </a:xfrm>
        </p:grpSpPr>
        <p:sp>
          <p:nvSpPr>
            <p:cNvPr id="94231" name="Line 8">
              <a:extLst>
                <a:ext uri="{FF2B5EF4-FFF2-40B4-BE49-F238E27FC236}">
                  <a16:creationId xmlns:a16="http://schemas.microsoft.com/office/drawing/2014/main" id="{ED2D289D-B426-55E1-A78F-8BF3F974168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497013" y="5867400"/>
              <a:ext cx="1512887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1600"/>
            </a:p>
          </p:txBody>
        </p:sp>
        <p:sp>
          <p:nvSpPr>
            <p:cNvPr id="94232" name="Rectangle 10">
              <a:extLst>
                <a:ext uri="{FF2B5EF4-FFF2-40B4-BE49-F238E27FC236}">
                  <a16:creationId xmlns:a16="http://schemas.microsoft.com/office/drawing/2014/main" id="{F0D624E3-74C7-7E1F-169D-9F0B1669592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64568" y="5839767"/>
              <a:ext cx="325411" cy="39754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0488" tIns="44450" rIns="90488" bIns="44450">
              <a:spAutoFit/>
            </a:bodyPr>
            <a:lstStyle>
              <a:lvl1pPr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9pPr>
            </a:lstStyle>
            <a:p>
              <a:r>
                <a:rPr lang="fr-FR" altLang="fr-FR" sz="2000" b="1"/>
                <a:t>b</a:t>
              </a:r>
            </a:p>
          </p:txBody>
        </p:sp>
        <p:sp>
          <p:nvSpPr>
            <p:cNvPr id="94233" name="Rectangle 11">
              <a:extLst>
                <a:ext uri="{FF2B5EF4-FFF2-40B4-BE49-F238E27FC236}">
                  <a16:creationId xmlns:a16="http://schemas.microsoft.com/office/drawing/2014/main" id="{7977D1C5-1C5D-FF77-F9C3-0C935ACECCF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056903" y="5811781"/>
              <a:ext cx="310984" cy="39754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0488" tIns="44450" rIns="90488" bIns="44450">
              <a:spAutoFit/>
            </a:bodyPr>
            <a:lstStyle>
              <a:lvl1pPr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9pPr>
            </a:lstStyle>
            <a:p>
              <a:r>
                <a:rPr lang="fr-FR" altLang="fr-FR" sz="2000"/>
                <a:t>3</a:t>
              </a:r>
            </a:p>
          </p:txBody>
        </p:sp>
      </p:grpSp>
      <p:grpSp>
        <p:nvGrpSpPr>
          <p:cNvPr id="4" name="Groupe 3">
            <a:extLst>
              <a:ext uri="{FF2B5EF4-FFF2-40B4-BE49-F238E27FC236}">
                <a16:creationId xmlns:a16="http://schemas.microsoft.com/office/drawing/2014/main" id="{F38A450C-C07C-269B-B743-1B922ED79C3B}"/>
              </a:ext>
            </a:extLst>
          </p:cNvPr>
          <p:cNvGrpSpPr>
            <a:grpSpLocks/>
          </p:cNvGrpSpPr>
          <p:nvPr/>
        </p:nvGrpSpPr>
        <p:grpSpPr bwMode="auto">
          <a:xfrm>
            <a:off x="2208214" y="5480051"/>
            <a:ext cx="1944687" cy="436563"/>
            <a:chOff x="1064568" y="5479727"/>
            <a:chExt cx="1945332" cy="437240"/>
          </a:xfrm>
        </p:grpSpPr>
        <p:sp>
          <p:nvSpPr>
            <p:cNvPr id="94228" name="Line 9">
              <a:extLst>
                <a:ext uri="{FF2B5EF4-FFF2-40B4-BE49-F238E27FC236}">
                  <a16:creationId xmlns:a16="http://schemas.microsoft.com/office/drawing/2014/main" id="{40375FBB-5CA5-E273-99CD-F856FB0E4D7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497013" y="5562600"/>
              <a:ext cx="1512887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1600"/>
            </a:p>
          </p:txBody>
        </p:sp>
        <p:sp>
          <p:nvSpPr>
            <p:cNvPr id="94229" name="Rectangle 10">
              <a:extLst>
                <a:ext uri="{FF2B5EF4-FFF2-40B4-BE49-F238E27FC236}">
                  <a16:creationId xmlns:a16="http://schemas.microsoft.com/office/drawing/2014/main" id="{199FAD1A-79A7-FAA5-A389-6AE101AEC20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64568" y="5479727"/>
              <a:ext cx="296557" cy="39754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0488" tIns="44450" rIns="90488" bIns="44450">
              <a:spAutoFit/>
            </a:bodyPr>
            <a:lstStyle>
              <a:lvl1pPr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9pPr>
            </a:lstStyle>
            <a:p>
              <a:r>
                <a:rPr lang="fr-FR" altLang="fr-FR" sz="2000" b="1"/>
                <a:t>c</a:t>
              </a:r>
            </a:p>
          </p:txBody>
        </p:sp>
        <p:sp>
          <p:nvSpPr>
            <p:cNvPr id="94230" name="Rectangle 11">
              <a:extLst>
                <a:ext uri="{FF2B5EF4-FFF2-40B4-BE49-F238E27FC236}">
                  <a16:creationId xmlns:a16="http://schemas.microsoft.com/office/drawing/2014/main" id="{6CAF2E88-B9E9-DB63-58FB-8C4B8E53F1F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046288" y="5519422"/>
              <a:ext cx="310984" cy="39754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0488" tIns="44450" rIns="90488" bIns="44450">
              <a:spAutoFit/>
            </a:bodyPr>
            <a:lstStyle>
              <a:lvl1pPr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9pPr>
            </a:lstStyle>
            <a:p>
              <a:r>
                <a:rPr lang="fr-FR" altLang="fr-FR" sz="2000"/>
                <a:t>4</a:t>
              </a:r>
            </a:p>
          </p:txBody>
        </p:sp>
      </p:grpSp>
      <p:grpSp>
        <p:nvGrpSpPr>
          <p:cNvPr id="8" name="Groupe 7">
            <a:extLst>
              <a:ext uri="{FF2B5EF4-FFF2-40B4-BE49-F238E27FC236}">
                <a16:creationId xmlns:a16="http://schemas.microsoft.com/office/drawing/2014/main" id="{3860ED01-7F36-2735-E06D-817BD172C32B}"/>
              </a:ext>
            </a:extLst>
          </p:cNvPr>
          <p:cNvGrpSpPr>
            <a:grpSpLocks/>
          </p:cNvGrpSpPr>
          <p:nvPr/>
        </p:nvGrpSpPr>
        <p:grpSpPr bwMode="auto">
          <a:xfrm>
            <a:off x="7473950" y="4735513"/>
            <a:ext cx="1962150" cy="442912"/>
            <a:chOff x="6331125" y="4735996"/>
            <a:chExt cx="1962594" cy="441933"/>
          </a:xfrm>
        </p:grpSpPr>
        <p:sp>
          <p:nvSpPr>
            <p:cNvPr id="10" name="Line 20">
              <a:extLst>
                <a:ext uri="{FF2B5EF4-FFF2-40B4-BE49-F238E27FC236}">
                  <a16:creationId xmlns:a16="http://schemas.microsoft.com/office/drawing/2014/main" id="{2C811ECA-F09E-58F7-76AC-90355B61B4A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780832" y="4828674"/>
              <a:ext cx="1512887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1600"/>
            </a:p>
          </p:txBody>
        </p:sp>
        <p:sp>
          <p:nvSpPr>
            <p:cNvPr id="94226" name="Rectangle 22">
              <a:extLst>
                <a:ext uri="{FF2B5EF4-FFF2-40B4-BE49-F238E27FC236}">
                  <a16:creationId xmlns:a16="http://schemas.microsoft.com/office/drawing/2014/main" id="{EB3CF823-A7E8-DF48-C16C-932A678FC81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331125" y="4735996"/>
              <a:ext cx="310984" cy="39754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0488" tIns="44450" rIns="90488" bIns="44450">
              <a:spAutoFit/>
            </a:bodyPr>
            <a:lstStyle>
              <a:lvl1pPr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9pPr>
            </a:lstStyle>
            <a:p>
              <a:r>
                <a:rPr lang="fr-FR" altLang="fr-FR" sz="2000" b="1"/>
                <a:t>y</a:t>
              </a:r>
            </a:p>
          </p:txBody>
        </p:sp>
        <p:sp>
          <p:nvSpPr>
            <p:cNvPr id="94227" name="Rectangle 23">
              <a:extLst>
                <a:ext uri="{FF2B5EF4-FFF2-40B4-BE49-F238E27FC236}">
                  <a16:creationId xmlns:a16="http://schemas.microsoft.com/office/drawing/2014/main" id="{27C76A7A-C990-167F-102E-D800A7C5F0F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329264" y="4780384"/>
              <a:ext cx="310984" cy="39754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0488" tIns="44450" rIns="90488" bIns="44450">
              <a:spAutoFit/>
            </a:bodyPr>
            <a:lstStyle>
              <a:lvl1pPr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9pPr>
            </a:lstStyle>
            <a:p>
              <a:r>
                <a:rPr lang="fr-FR" altLang="fr-FR" sz="2000"/>
                <a:t>3</a:t>
              </a:r>
            </a:p>
          </p:txBody>
        </p:sp>
      </p:grpSp>
      <p:grpSp>
        <p:nvGrpSpPr>
          <p:cNvPr id="9" name="Groupe 8">
            <a:extLst>
              <a:ext uri="{FF2B5EF4-FFF2-40B4-BE49-F238E27FC236}">
                <a16:creationId xmlns:a16="http://schemas.microsoft.com/office/drawing/2014/main" id="{138398DA-7937-AE36-70C8-34CD25D220D8}"/>
              </a:ext>
            </a:extLst>
          </p:cNvPr>
          <p:cNvGrpSpPr>
            <a:grpSpLocks/>
          </p:cNvGrpSpPr>
          <p:nvPr/>
        </p:nvGrpSpPr>
        <p:grpSpPr bwMode="auto">
          <a:xfrm>
            <a:off x="7473950" y="4427539"/>
            <a:ext cx="1962150" cy="477837"/>
            <a:chOff x="6331125" y="4427859"/>
            <a:chExt cx="1962593" cy="477727"/>
          </a:xfrm>
        </p:grpSpPr>
        <p:sp>
          <p:nvSpPr>
            <p:cNvPr id="94222" name="Line 21">
              <a:extLst>
                <a:ext uri="{FF2B5EF4-FFF2-40B4-BE49-F238E27FC236}">
                  <a16:creationId xmlns:a16="http://schemas.microsoft.com/office/drawing/2014/main" id="{C1247BC5-BE16-5B95-94C8-FAC5AC73832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780831" y="4508041"/>
              <a:ext cx="1512887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1600"/>
            </a:p>
          </p:txBody>
        </p:sp>
        <p:sp>
          <p:nvSpPr>
            <p:cNvPr id="94223" name="Rectangle 22">
              <a:extLst>
                <a:ext uri="{FF2B5EF4-FFF2-40B4-BE49-F238E27FC236}">
                  <a16:creationId xmlns:a16="http://schemas.microsoft.com/office/drawing/2014/main" id="{222465C9-470E-C653-87DC-51AF524A5DA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331125" y="4427859"/>
              <a:ext cx="296557" cy="39754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0488" tIns="44450" rIns="90488" bIns="44450">
              <a:spAutoFit/>
            </a:bodyPr>
            <a:lstStyle>
              <a:lvl1pPr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9pPr>
            </a:lstStyle>
            <a:p>
              <a:r>
                <a:rPr lang="fr-FR" altLang="fr-FR" sz="2000" b="1"/>
                <a:t>z</a:t>
              </a:r>
            </a:p>
          </p:txBody>
        </p:sp>
        <p:sp>
          <p:nvSpPr>
            <p:cNvPr id="94224" name="Rectangle 23">
              <a:extLst>
                <a:ext uri="{FF2B5EF4-FFF2-40B4-BE49-F238E27FC236}">
                  <a16:creationId xmlns:a16="http://schemas.microsoft.com/office/drawing/2014/main" id="{B5F4FF18-EA75-63BA-29EB-E1B28A1B8A6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329264" y="4508041"/>
              <a:ext cx="310984" cy="39754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0488" tIns="44450" rIns="90488" bIns="44450">
              <a:spAutoFit/>
            </a:bodyPr>
            <a:lstStyle>
              <a:lvl1pPr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9pPr>
            </a:lstStyle>
            <a:p>
              <a:r>
                <a:rPr lang="fr-FR" altLang="fr-FR" sz="2000"/>
                <a:t>4</a:t>
              </a:r>
            </a:p>
          </p:txBody>
        </p:sp>
      </p:grp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2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89" name="Titre 1">
            <a:extLst>
              <a:ext uri="{FF2B5EF4-FFF2-40B4-BE49-F238E27FC236}">
                <a16:creationId xmlns:a16="http://schemas.microsoft.com/office/drawing/2014/main" id="{1FF44EF1-0399-84C0-1571-055575BA49EE}"/>
              </a:ext>
            </a:extLst>
          </p:cNvPr>
          <p:cNvSpPr>
            <a:spLocks noGrp="1" noChangeArrowheads="1"/>
          </p:cNvSpPr>
          <p:nvPr>
            <p:ph type="ctrTitle" idx="4294967295"/>
          </p:nvPr>
        </p:nvSpPr>
        <p:spPr>
          <a:xfrm>
            <a:off x="3392488" y="2205039"/>
            <a:ext cx="7772400" cy="1470025"/>
          </a:xfrm>
        </p:spPr>
        <p:txBody>
          <a:bodyPr/>
          <a:lstStyle/>
          <a:p>
            <a:pPr algn="l" eaLnBrk="1" hangingPunct="1"/>
            <a:r>
              <a:rPr lang="fr-FR" altLang="fr-FR" dirty="0">
                <a:solidFill>
                  <a:srgbClr val="00B050"/>
                </a:solidFill>
                <a:latin typeface="Tahoma(Titres)" charset="0"/>
                <a:cs typeface="Tahoma (Titres)" charset="0"/>
              </a:rPr>
              <a:t>Le diagramme de classes</a:t>
            </a:r>
          </a:p>
        </p:txBody>
      </p:sp>
      <p:pic>
        <p:nvPicPr>
          <p:cNvPr id="3" name="Image 2" descr="Une image contenant texte, Police, capture d’écran, Graphique&#10;&#10;Le contenu généré par l’IA peut être incorrect.">
            <a:extLst>
              <a:ext uri="{FF2B5EF4-FFF2-40B4-BE49-F238E27FC236}">
                <a16:creationId xmlns:a16="http://schemas.microsoft.com/office/drawing/2014/main" id="{3DFC2CF0-5905-7916-2708-AF0737A834E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24705" y="5537533"/>
            <a:ext cx="2530435" cy="1084365"/>
          </a:xfrm>
          <a:prstGeom prst="rect">
            <a:avLst/>
          </a:prstGeom>
        </p:spPr>
      </p:pic>
    </p:spTree>
  </p:cSld>
  <p:clrMapOvr>
    <a:masterClrMapping/>
  </p:clrMapOvr>
</p:sld>
</file>

<file path=ppt/slides/slide1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05852FC-0681-0F38-3825-564150E1C01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044">
            <a:extLst>
              <a:ext uri="{FF2B5EF4-FFF2-40B4-BE49-F238E27FC236}">
                <a16:creationId xmlns:a16="http://schemas.microsoft.com/office/drawing/2014/main" id="{74E0B6ED-0118-0900-7ECF-3AF4EC4B02B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981201" y="304800"/>
            <a:ext cx="8188325" cy="611188"/>
          </a:xfrm>
          <a:noFill/>
        </p:spPr>
        <p:txBody>
          <a:bodyPr/>
          <a:lstStyle/>
          <a:p>
            <a:r>
              <a:rPr lang="fr-FR" altLang="fr-FR">
                <a:solidFill>
                  <a:srgbClr val="5B9B93"/>
                </a:solidFill>
              </a:rPr>
              <a:t>Types primitifs</a:t>
            </a:r>
            <a:endParaRPr lang="fr-FR" altLang="fr-FR">
              <a:solidFill>
                <a:srgbClr val="5B9B93"/>
              </a:solidFill>
              <a:ea typeface="Calibri"/>
              <a:cs typeface="Calibri"/>
            </a:endParaRPr>
          </a:p>
        </p:txBody>
      </p:sp>
      <p:sp>
        <p:nvSpPr>
          <p:cNvPr id="4" name="Espace réservé du numéro de diapositive 1">
            <a:extLst>
              <a:ext uri="{FF2B5EF4-FFF2-40B4-BE49-F238E27FC236}">
                <a16:creationId xmlns:a16="http://schemas.microsoft.com/office/drawing/2014/main" id="{9D74C1B4-7228-69AA-D44F-B289BDE2EA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fld id="{171C236D-FB67-40C3-B668-180119831F10}" type="slidenum">
              <a:rPr lang="fr-FR" altLang="fr-FR" sz="1400" smtClean="0"/>
              <a:pPr/>
              <a:t>130</a:t>
            </a:fld>
            <a:endParaRPr lang="fr-FR" altLang="fr-FR" sz="1400"/>
          </a:p>
        </p:txBody>
      </p:sp>
      <p:pic>
        <p:nvPicPr>
          <p:cNvPr id="5" name="Image 4" descr="Une image contenant texte, capture d’écran, nombre, Police&#10;&#10;Le contenu généré par l’IA peut être incorrect.">
            <a:extLst>
              <a:ext uri="{FF2B5EF4-FFF2-40B4-BE49-F238E27FC236}">
                <a16:creationId xmlns:a16="http://schemas.microsoft.com/office/drawing/2014/main" id="{9BA8AE5A-EE2B-4D7B-A210-C899FA833DA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4847" y="1553287"/>
            <a:ext cx="8629988" cy="51651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1669836"/>
      </p:ext>
    </p:extLst>
  </p:cSld>
  <p:clrMapOvr>
    <a:masterClrMapping/>
  </p:clrMapOvr>
  <p:transition spd="slow"/>
</p:sld>
</file>

<file path=ppt/slides/slide1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305" name="Rectangle 2">
            <a:extLst>
              <a:ext uri="{FF2B5EF4-FFF2-40B4-BE49-F238E27FC236}">
                <a16:creationId xmlns:a16="http://schemas.microsoft.com/office/drawing/2014/main" id="{E6021716-8D41-AE4D-115A-CB7F24DC739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057401" y="381000"/>
            <a:ext cx="8188325" cy="611188"/>
          </a:xfrm>
        </p:spPr>
        <p:txBody>
          <a:bodyPr lIns="90488" tIns="44450" rIns="90488" bIns="44450" anchor="ctr"/>
          <a:lstStyle/>
          <a:p>
            <a:pPr>
              <a:lnSpc>
                <a:spcPct val="88000"/>
              </a:lnSpc>
            </a:pPr>
            <a:r>
              <a:rPr lang="fr-FR" altLang="fr-FR"/>
              <a:t>Conversions de type</a:t>
            </a:r>
          </a:p>
        </p:txBody>
      </p:sp>
      <p:sp>
        <p:nvSpPr>
          <p:cNvPr id="98306" name="Rectangle 3">
            <a:extLst>
              <a:ext uri="{FF2B5EF4-FFF2-40B4-BE49-F238E27FC236}">
                <a16:creationId xmlns:a16="http://schemas.microsoft.com/office/drawing/2014/main" id="{B9BFCC6C-5681-1F84-5FD7-F0A70A3AE36E}"/>
              </a:ext>
            </a:extLst>
          </p:cNvPr>
          <p:cNvSpPr>
            <a:spLocks noGrp="1" noChangeArrowheads="1"/>
          </p:cNvSpPr>
          <p:nvPr>
            <p:ph type="body" idx="4294967295"/>
          </p:nvPr>
        </p:nvSpPr>
        <p:spPr bwMode="auto">
          <a:xfrm>
            <a:off x="1905000" y="1828800"/>
            <a:ext cx="8382000" cy="44958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0488" tIns="44450" rIns="90488" bIns="44450" numCol="1" anchor="t" anchorCtr="0" compatLnSpc="1">
            <a:prstTxWarp prst="textNoShape">
              <a:avLst/>
            </a:prstTxWarp>
          </a:bodyPr>
          <a:lstStyle/>
          <a:p>
            <a:pPr lvl="1"/>
            <a:r>
              <a:rPr lang="fr-FR" altLang="fr-FR" sz="2000" i="1"/>
              <a:t>par défaut la constante  numérique est de type int,  </a:t>
            </a:r>
          </a:p>
          <a:p>
            <a:pPr lvl="1">
              <a:lnSpc>
                <a:spcPct val="88000"/>
              </a:lnSpc>
            </a:pPr>
            <a:r>
              <a:rPr lang="fr-FR" altLang="fr-FR" sz="2000" i="1"/>
              <a:t>suffixe  L   pour obtenir une constante de type long    </a:t>
            </a:r>
            <a:r>
              <a:rPr lang="fr-FR" altLang="fr-FR" sz="2000"/>
              <a:t>40L</a:t>
            </a:r>
            <a:endParaRPr lang="fr-FR" altLang="fr-FR" sz="2000" i="1"/>
          </a:p>
          <a:p>
            <a:pPr lvl="1">
              <a:lnSpc>
                <a:spcPct val="88000"/>
              </a:lnSpc>
            </a:pPr>
            <a:r>
              <a:rPr lang="fr-FR" altLang="fr-FR" sz="2000" i="1"/>
              <a:t>par défaut la constante  flottante est de type double,  </a:t>
            </a:r>
          </a:p>
          <a:p>
            <a:pPr lvl="1">
              <a:lnSpc>
                <a:spcPct val="88000"/>
              </a:lnSpc>
            </a:pPr>
            <a:r>
              <a:rPr lang="fr-FR" altLang="fr-FR" sz="2000" i="1"/>
              <a:t>suffixe  F   pour obtenir une constante de type float </a:t>
            </a:r>
            <a:r>
              <a:rPr lang="fr-FR" altLang="fr-FR" sz="2000"/>
              <a:t>   40.0F</a:t>
            </a:r>
            <a:endParaRPr lang="fr-FR" altLang="fr-FR" sz="2000" i="1"/>
          </a:p>
          <a:p>
            <a:pPr>
              <a:lnSpc>
                <a:spcPct val="88000"/>
              </a:lnSpc>
            </a:pPr>
            <a:r>
              <a:rPr lang="fr-FR" altLang="fr-FR"/>
              <a:t>Implicite</a:t>
            </a:r>
          </a:p>
          <a:p>
            <a:pPr lvl="1">
              <a:lnSpc>
                <a:spcPct val="88000"/>
              </a:lnSpc>
            </a:pPr>
            <a:r>
              <a:rPr lang="fr-FR" altLang="fr-FR" sz="2400" i="1"/>
              <a:t>si la taille du type destinataire est supérieure</a:t>
            </a:r>
          </a:p>
          <a:p>
            <a:pPr lvl="2">
              <a:lnSpc>
                <a:spcPct val="88000"/>
              </a:lnSpc>
            </a:pPr>
            <a:r>
              <a:rPr lang="fr-FR" altLang="fr-FR" sz="2000"/>
              <a:t>byte	</a:t>
            </a:r>
            <a:r>
              <a:rPr lang="fr-FR" altLang="fr-FR" sz="2000">
                <a:sym typeface="Symbol" panose="05050102010706020507" pitchFamily="18" charset="2"/>
              </a:rPr>
              <a:t></a:t>
            </a:r>
            <a:r>
              <a:rPr lang="fr-FR" altLang="fr-FR" sz="2000"/>
              <a:t>	short,int,long,float,double</a:t>
            </a:r>
          </a:p>
          <a:p>
            <a:pPr lvl="2">
              <a:lnSpc>
                <a:spcPct val="88000"/>
              </a:lnSpc>
            </a:pPr>
            <a:r>
              <a:rPr lang="fr-FR" altLang="fr-FR" sz="2000"/>
              <a:t>short	</a:t>
            </a:r>
            <a:r>
              <a:rPr lang="fr-FR" altLang="fr-FR" sz="2000">
                <a:sym typeface="Symbol" panose="05050102010706020507" pitchFamily="18" charset="2"/>
              </a:rPr>
              <a:t></a:t>
            </a:r>
            <a:r>
              <a:rPr lang="fr-FR" altLang="fr-FR" sz="2000"/>
              <a:t> 	int, long, float, double</a:t>
            </a:r>
          </a:p>
          <a:p>
            <a:pPr lvl="2">
              <a:lnSpc>
                <a:spcPct val="88000"/>
              </a:lnSpc>
            </a:pPr>
            <a:r>
              <a:rPr lang="fr-FR" altLang="fr-FR" sz="2000"/>
              <a:t>char 	</a:t>
            </a:r>
            <a:r>
              <a:rPr lang="fr-FR" altLang="fr-FR" sz="2000">
                <a:sym typeface="Symbol" panose="05050102010706020507" pitchFamily="18" charset="2"/>
              </a:rPr>
              <a:t></a:t>
            </a:r>
            <a:r>
              <a:rPr lang="fr-FR" altLang="fr-FR" sz="2000"/>
              <a:t> 	int, long, float, double</a:t>
            </a:r>
          </a:p>
          <a:p>
            <a:pPr lvl="2">
              <a:lnSpc>
                <a:spcPct val="88000"/>
              </a:lnSpc>
            </a:pPr>
            <a:r>
              <a:rPr lang="fr-FR" altLang="fr-FR" sz="2000"/>
              <a:t>int 		</a:t>
            </a:r>
            <a:r>
              <a:rPr lang="fr-FR" altLang="fr-FR" sz="2000">
                <a:sym typeface="Symbol" panose="05050102010706020507" pitchFamily="18" charset="2"/>
              </a:rPr>
              <a:t></a:t>
            </a:r>
            <a:r>
              <a:rPr lang="fr-FR" altLang="fr-FR" sz="2000"/>
              <a:t> 	long, float, double</a:t>
            </a:r>
          </a:p>
          <a:p>
            <a:pPr lvl="2">
              <a:lnSpc>
                <a:spcPct val="88000"/>
              </a:lnSpc>
            </a:pPr>
            <a:r>
              <a:rPr lang="fr-FR" altLang="fr-FR" sz="2000"/>
              <a:t>long 	</a:t>
            </a:r>
            <a:r>
              <a:rPr lang="fr-FR" altLang="fr-FR" sz="2000">
                <a:sym typeface="Symbol" panose="05050102010706020507" pitchFamily="18" charset="2"/>
              </a:rPr>
              <a:t></a:t>
            </a:r>
            <a:r>
              <a:rPr lang="fr-FR" altLang="fr-FR" sz="2000"/>
              <a:t> 	float, double</a:t>
            </a:r>
          </a:p>
          <a:p>
            <a:pPr lvl="2">
              <a:lnSpc>
                <a:spcPct val="88000"/>
              </a:lnSpc>
            </a:pPr>
            <a:r>
              <a:rPr lang="fr-FR" altLang="fr-FR" sz="2000"/>
              <a:t>float 	</a:t>
            </a:r>
            <a:r>
              <a:rPr lang="fr-FR" altLang="fr-FR" sz="2000">
                <a:sym typeface="Symbol" panose="05050102010706020507" pitchFamily="18" charset="2"/>
              </a:rPr>
              <a:t></a:t>
            </a:r>
            <a:r>
              <a:rPr lang="fr-FR" altLang="fr-FR" sz="2000"/>
              <a:t> 	double</a:t>
            </a:r>
          </a:p>
        </p:txBody>
      </p:sp>
      <p:sp>
        <p:nvSpPr>
          <p:cNvPr id="98307" name="Espace réservé du numéro de diapositive 1">
            <a:extLst>
              <a:ext uri="{FF2B5EF4-FFF2-40B4-BE49-F238E27FC236}">
                <a16:creationId xmlns:a16="http://schemas.microsoft.com/office/drawing/2014/main" id="{03A65A82-D9D7-71D7-F0BB-79D24E3359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fld id="{E953674C-1194-4E87-AB97-7A1ED6CCF8D4}" type="slidenum">
              <a:rPr lang="fr-FR" altLang="fr-FR" sz="1400" smtClean="0"/>
              <a:pPr/>
              <a:t>131</a:t>
            </a:fld>
            <a:endParaRPr lang="fr-FR" altLang="fr-FR" sz="1400"/>
          </a:p>
        </p:txBody>
      </p:sp>
    </p:spTree>
  </p:cSld>
  <p:clrMapOvr>
    <a:masterClrMapping/>
  </p:clrMapOvr>
  <p:transition/>
</p:sld>
</file>

<file path=ppt/slides/slide1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7" name="Rectangle 2">
            <a:extLst>
              <a:ext uri="{FF2B5EF4-FFF2-40B4-BE49-F238E27FC236}">
                <a16:creationId xmlns:a16="http://schemas.microsoft.com/office/drawing/2014/main" id="{B1AC8DD8-F666-1D98-D5BC-5B9D8E74ED4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057401" y="457200"/>
            <a:ext cx="8188325" cy="611188"/>
          </a:xfrm>
        </p:spPr>
        <p:txBody>
          <a:bodyPr lIns="90488" tIns="44450" rIns="90488" bIns="44450" anchor="ctr"/>
          <a:lstStyle/>
          <a:p>
            <a:pPr>
              <a:lnSpc>
                <a:spcPct val="88000"/>
              </a:lnSpc>
            </a:pPr>
            <a:r>
              <a:rPr lang="fr-FR" altLang="fr-FR"/>
              <a:t>Conversion de type</a:t>
            </a:r>
          </a:p>
        </p:txBody>
      </p:sp>
      <p:sp>
        <p:nvSpPr>
          <p:cNvPr id="96258" name="Rectangle 3">
            <a:extLst>
              <a:ext uri="{FF2B5EF4-FFF2-40B4-BE49-F238E27FC236}">
                <a16:creationId xmlns:a16="http://schemas.microsoft.com/office/drawing/2014/main" id="{475C69CE-1BFC-FC5E-F445-43D78A998438}"/>
              </a:ext>
            </a:extLst>
          </p:cNvPr>
          <p:cNvSpPr>
            <a:spLocks noGrp="1" noChangeArrowheads="1"/>
          </p:cNvSpPr>
          <p:nvPr>
            <p:ph type="body" idx="4294967295"/>
          </p:nvPr>
        </p:nvSpPr>
        <p:spPr bwMode="auto">
          <a:xfrm>
            <a:off x="1295400" y="1600200"/>
            <a:ext cx="9525000" cy="51054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0488" tIns="44450" rIns="90488" bIns="44450" numCol="1" anchor="t" anchorCtr="0" compatLnSpc="1">
            <a:prstTxWarp prst="textNoShape">
              <a:avLst/>
            </a:prstTxWarp>
          </a:bodyPr>
          <a:lstStyle/>
          <a:p>
            <a:r>
              <a:rPr lang="fr-FR" altLang="fr-FR" sz="2400"/>
              <a:t>Les affectations non implicites doivent être </a:t>
            </a:r>
            <a:r>
              <a:rPr lang="fr-FR" altLang="fr-FR" sz="2400" i="1"/>
              <a:t>castées</a:t>
            </a:r>
            <a:r>
              <a:rPr lang="fr-FR" altLang="fr-FR" sz="2400"/>
              <a:t> (sinon erreur à la compilation).</a:t>
            </a:r>
          </a:p>
          <a:p>
            <a:endParaRPr lang="fr-FR" altLang="fr-FR" sz="2400"/>
          </a:p>
          <a:p>
            <a:pPr>
              <a:lnSpc>
                <a:spcPct val="88000"/>
              </a:lnSpc>
            </a:pPr>
            <a:r>
              <a:rPr lang="fr-FR" altLang="fr-FR" sz="2400"/>
              <a:t>Automatique</a:t>
            </a:r>
          </a:p>
          <a:p>
            <a:pPr lvl="1">
              <a:lnSpc>
                <a:spcPct val="88000"/>
              </a:lnSpc>
            </a:pPr>
            <a:r>
              <a:rPr lang="fr-FR" altLang="fr-FR" sz="2000" i="1"/>
              <a:t>si la taille du type destinataire est supérieure</a:t>
            </a:r>
          </a:p>
          <a:p>
            <a:pPr lvl="1">
              <a:lnSpc>
                <a:spcPct val="88000"/>
              </a:lnSpc>
            </a:pPr>
            <a:r>
              <a:rPr lang="fr-FR" altLang="fr-FR" sz="2000">
                <a:latin typeface="Courier New" panose="02070309020205020404" pitchFamily="49" charset="0"/>
              </a:rPr>
              <a:t>byte a,b,c;	int d = a+b/c;</a:t>
            </a:r>
          </a:p>
          <a:p>
            <a:pPr lvl="1">
              <a:lnSpc>
                <a:spcPct val="88000"/>
              </a:lnSpc>
            </a:pPr>
            <a:endParaRPr lang="fr-FR" altLang="fr-FR" sz="2000"/>
          </a:p>
          <a:p>
            <a:pPr>
              <a:lnSpc>
                <a:spcPct val="88000"/>
              </a:lnSpc>
            </a:pPr>
            <a:r>
              <a:rPr lang="fr-FR" altLang="fr-FR" sz="2400"/>
              <a:t>Explicite</a:t>
            </a:r>
          </a:p>
          <a:p>
            <a:pPr lvl="1">
              <a:buFontTx/>
              <a:buNone/>
            </a:pPr>
            <a:r>
              <a:rPr lang="fr-FR" altLang="fr-FR" sz="1700">
                <a:latin typeface="Courier New" panose="02070309020205020404" pitchFamily="49" charset="0"/>
              </a:rPr>
              <a:t>int i = 258;</a:t>
            </a:r>
          </a:p>
          <a:p>
            <a:pPr lvl="1">
              <a:buFontTx/>
              <a:buNone/>
            </a:pPr>
            <a:r>
              <a:rPr lang="fr-FR" altLang="fr-FR" sz="1700">
                <a:latin typeface="Courier New" panose="02070309020205020404" pitchFamily="49" charset="0"/>
              </a:rPr>
              <a:t>long l = i;   </a:t>
            </a:r>
            <a:r>
              <a:rPr lang="fr-FR" altLang="fr-FR" sz="1700">
                <a:solidFill>
                  <a:schemeClr val="accent1"/>
                </a:solidFill>
                <a:latin typeface="Courier New" panose="02070309020205020404" pitchFamily="49" charset="0"/>
              </a:rPr>
              <a:t>// ok</a:t>
            </a:r>
          </a:p>
          <a:p>
            <a:pPr lvl="1">
              <a:buFontTx/>
              <a:buNone/>
            </a:pPr>
            <a:r>
              <a:rPr lang="fr-FR" altLang="fr-FR" sz="1700">
                <a:latin typeface="Courier New" panose="02070309020205020404" pitchFamily="49" charset="0"/>
              </a:rPr>
              <a:t>byte b = i;   </a:t>
            </a:r>
            <a:r>
              <a:rPr lang="fr-FR" altLang="fr-FR" sz="1700">
                <a:solidFill>
                  <a:schemeClr val="accent1"/>
                </a:solidFill>
                <a:latin typeface="Courier New" panose="02070309020205020404" pitchFamily="49" charset="0"/>
              </a:rPr>
              <a:t>// error: Explicit cast needed to convert int to byte</a:t>
            </a:r>
            <a:endParaRPr lang="fr-FR" altLang="fr-FR" sz="1700">
              <a:latin typeface="Courier New" panose="02070309020205020404" pitchFamily="49" charset="0"/>
            </a:endParaRPr>
          </a:p>
          <a:p>
            <a:pPr lvl="1">
              <a:buFontTx/>
              <a:buNone/>
            </a:pPr>
            <a:r>
              <a:rPr lang="fr-FR" altLang="fr-FR" sz="1700">
                <a:latin typeface="Courier New" panose="02070309020205020404" pitchFamily="49" charset="0"/>
              </a:rPr>
              <a:t>byte b = 258; </a:t>
            </a:r>
            <a:r>
              <a:rPr lang="fr-FR" altLang="fr-FR" sz="1700">
                <a:solidFill>
                  <a:schemeClr val="accent1"/>
                </a:solidFill>
                <a:latin typeface="Courier New" panose="02070309020205020404" pitchFamily="49" charset="0"/>
              </a:rPr>
              <a:t>// error: Explicit cast needed to convert int to byte</a:t>
            </a:r>
            <a:endParaRPr lang="fr-FR" altLang="fr-FR" sz="1700">
              <a:latin typeface="Courier New" panose="02070309020205020404" pitchFamily="49" charset="0"/>
            </a:endParaRPr>
          </a:p>
          <a:p>
            <a:pPr lvl="1">
              <a:buFontTx/>
              <a:buNone/>
            </a:pPr>
            <a:r>
              <a:rPr lang="fr-FR" altLang="fr-FR" sz="1700">
                <a:latin typeface="Courier New" panose="02070309020205020404" pitchFamily="49" charset="0"/>
              </a:rPr>
              <a:t>byte b = (byte)i; </a:t>
            </a:r>
            <a:r>
              <a:rPr lang="fr-FR" altLang="fr-FR" sz="1700">
                <a:solidFill>
                  <a:schemeClr val="accent1"/>
                </a:solidFill>
                <a:latin typeface="Courier New" panose="02070309020205020404" pitchFamily="49" charset="0"/>
              </a:rPr>
              <a:t>// ok mais b = 2</a:t>
            </a:r>
            <a:endParaRPr lang="fr-FR" altLang="fr-FR" sz="1500">
              <a:solidFill>
                <a:schemeClr val="accent1"/>
              </a:solidFill>
              <a:latin typeface="Courier New" panose="02070309020205020404" pitchFamily="49" charset="0"/>
            </a:endParaRPr>
          </a:p>
          <a:p>
            <a:pPr>
              <a:lnSpc>
                <a:spcPct val="88000"/>
              </a:lnSpc>
              <a:buFontTx/>
              <a:buNone/>
            </a:pPr>
            <a:endParaRPr lang="fr-FR" altLang="fr-FR" sz="2000" i="1"/>
          </a:p>
        </p:txBody>
      </p:sp>
      <p:sp>
        <p:nvSpPr>
          <p:cNvPr id="96259" name="Espace réservé du numéro de diapositive 1">
            <a:extLst>
              <a:ext uri="{FF2B5EF4-FFF2-40B4-BE49-F238E27FC236}">
                <a16:creationId xmlns:a16="http://schemas.microsoft.com/office/drawing/2014/main" id="{AD8FF257-EFA1-E8D1-EA4D-65B3A8B8A1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67751" y="6356350"/>
            <a:ext cx="385275" cy="351014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fld id="{E9D5D508-666C-4354-9ACC-9EF2617E085F}" type="slidenum">
              <a:rPr lang="fr-FR" altLang="fr-FR" sz="1400" smtClean="0"/>
              <a:pPr/>
              <a:t>132</a:t>
            </a:fld>
            <a:endParaRPr lang="fr-FR" altLang="fr-FR" sz="1400"/>
          </a:p>
        </p:txBody>
      </p:sp>
    </p:spTree>
  </p:cSld>
  <p:clrMapOvr>
    <a:masterClrMapping/>
  </p:clrMapOvr>
  <p:transition/>
</p:sld>
</file>

<file path=ppt/slides/slide1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86EC940-DB1A-DB86-7147-2F50A10204F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7" name="Rectangle 2">
            <a:extLst>
              <a:ext uri="{FF2B5EF4-FFF2-40B4-BE49-F238E27FC236}">
                <a16:creationId xmlns:a16="http://schemas.microsoft.com/office/drawing/2014/main" id="{F72AA8CF-35CB-0AC3-32A5-8F8077A1B3F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057401" y="457200"/>
            <a:ext cx="8188325" cy="611188"/>
          </a:xfrm>
        </p:spPr>
        <p:txBody>
          <a:bodyPr lIns="90488" tIns="44450" rIns="90488" bIns="44450" anchor="ctr"/>
          <a:lstStyle/>
          <a:p>
            <a:pPr>
              <a:lnSpc>
                <a:spcPct val="88000"/>
              </a:lnSpc>
            </a:pPr>
            <a:r>
              <a:rPr lang="fr-FR" altLang="fr-FR"/>
              <a:t>Conversion de type</a:t>
            </a:r>
          </a:p>
        </p:txBody>
      </p:sp>
      <p:sp>
        <p:nvSpPr>
          <p:cNvPr id="96258" name="Rectangle 3">
            <a:extLst>
              <a:ext uri="{FF2B5EF4-FFF2-40B4-BE49-F238E27FC236}">
                <a16:creationId xmlns:a16="http://schemas.microsoft.com/office/drawing/2014/main" id="{75C9BAB5-5FC9-C0AC-D0A6-D80D67103F5F}"/>
              </a:ext>
            </a:extLst>
          </p:cNvPr>
          <p:cNvSpPr>
            <a:spLocks noGrp="1" noChangeArrowheads="1"/>
          </p:cNvSpPr>
          <p:nvPr>
            <p:ph type="body" idx="4294967295"/>
          </p:nvPr>
        </p:nvSpPr>
        <p:spPr bwMode="auto">
          <a:xfrm>
            <a:off x="1295400" y="1600200"/>
            <a:ext cx="9525000" cy="51054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0488" tIns="44450" rIns="90488" bIns="44450" numCol="1" anchor="t" anchorCtr="0" compatLnSpc="1">
            <a:prstTxWarp prst="textNoShape">
              <a:avLst/>
            </a:prstTxWarp>
          </a:bodyPr>
          <a:lstStyle/>
          <a:p>
            <a:r>
              <a:rPr lang="fr-FR" b="0">
                <a:solidFill>
                  <a:srgbClr val="000000"/>
                </a:solidFill>
                <a:ea typeface="+mn-lt"/>
                <a:cs typeface="+mn-lt"/>
              </a:rPr>
              <a:t>258 </a:t>
            </a:r>
            <a:r>
              <a:rPr lang="fr-FR" sz="2400" b="0">
                <a:solidFill>
                  <a:srgbClr val="000000"/>
                </a:solidFill>
                <a:ea typeface="+mn-lt"/>
                <a:cs typeface="+mn-lt"/>
              </a:rPr>
              <a:t>(</a:t>
            </a:r>
            <a:r>
              <a:rPr lang="fr-FR" b="0" err="1">
                <a:solidFill>
                  <a:srgbClr val="000000"/>
                </a:solidFill>
                <a:ea typeface="+mn-lt"/>
                <a:cs typeface="+mn-lt"/>
              </a:rPr>
              <a:t>int</a:t>
            </a:r>
            <a:r>
              <a:rPr lang="fr-FR" b="0">
                <a:solidFill>
                  <a:srgbClr val="000000"/>
                </a:solidFill>
                <a:ea typeface="+mn-lt"/>
                <a:cs typeface="+mn-lt"/>
              </a:rPr>
              <a:t>)  = 00000000 00000000 00000001 00000010</a:t>
            </a:r>
            <a:endParaRPr lang="fr-FR" b="0">
              <a:solidFill>
                <a:srgbClr val="000000"/>
              </a:solidFill>
              <a:ea typeface="Calibri"/>
              <a:cs typeface="Calibri"/>
            </a:endParaRPr>
          </a:p>
          <a:p>
            <a:r>
              <a:rPr lang="fr-FR" b="0">
                <a:solidFill>
                  <a:srgbClr val="000000"/>
                </a:solidFill>
                <a:ea typeface="+mn-lt"/>
                <a:cs typeface="+mn-lt"/>
              </a:rPr>
              <a:t>             ^^^^^^^^^^^^^^^^^^^^^^^^^^^^^^ ^^^^^^^^</a:t>
            </a:r>
            <a:endParaRPr lang="fr-FR" b="0">
              <a:solidFill>
                <a:srgbClr val="000000"/>
              </a:solidFill>
              <a:ea typeface="Calibri"/>
              <a:cs typeface="Calibri"/>
            </a:endParaRPr>
          </a:p>
          <a:p>
            <a:r>
              <a:rPr lang="fr-FR" b="0">
                <a:solidFill>
                  <a:srgbClr val="000000"/>
                </a:solidFill>
                <a:ea typeface="+mn-lt"/>
                <a:cs typeface="+mn-lt"/>
              </a:rPr>
              <a:t>             24 bits supprimés              8 bits conservés</a:t>
            </a:r>
            <a:endParaRPr lang="fr-FR" b="0">
              <a:solidFill>
                <a:srgbClr val="000000"/>
              </a:solidFill>
              <a:ea typeface="Calibri"/>
              <a:cs typeface="Calibri"/>
            </a:endParaRPr>
          </a:p>
          <a:p>
            <a:endParaRPr lang="fr-FR" b="0">
              <a:solidFill>
                <a:srgbClr val="000000"/>
              </a:solidFill>
              <a:ea typeface="Calibri"/>
              <a:cs typeface="Calibri"/>
            </a:endParaRPr>
          </a:p>
          <a:p>
            <a:r>
              <a:rPr lang="fr-FR" b="0">
                <a:solidFill>
                  <a:srgbClr val="000000"/>
                </a:solidFill>
                <a:ea typeface="+mn-lt"/>
                <a:cs typeface="+mn-lt"/>
              </a:rPr>
              <a:t>Résultat   = 00000010 = 2 en décimal</a:t>
            </a:r>
            <a:endParaRPr lang="fr-FR">
              <a:solidFill>
                <a:srgbClr val="000000"/>
              </a:solidFill>
              <a:ea typeface="Calibri" panose="020F0502020204030204"/>
              <a:cs typeface="Calibri" panose="020F0502020204030204"/>
            </a:endParaRPr>
          </a:p>
          <a:p>
            <a:pPr>
              <a:lnSpc>
                <a:spcPct val="88000"/>
              </a:lnSpc>
              <a:buFontTx/>
              <a:buNone/>
            </a:pPr>
            <a:endParaRPr lang="fr-FR" altLang="fr-FR" sz="2000" i="1"/>
          </a:p>
        </p:txBody>
      </p:sp>
      <p:sp>
        <p:nvSpPr>
          <p:cNvPr id="96259" name="Espace réservé du numéro de diapositive 1">
            <a:extLst>
              <a:ext uri="{FF2B5EF4-FFF2-40B4-BE49-F238E27FC236}">
                <a16:creationId xmlns:a16="http://schemas.microsoft.com/office/drawing/2014/main" id="{285B0F8A-E073-55BA-042E-4DD74B3CA7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67751" y="6356350"/>
            <a:ext cx="512275" cy="351014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fld id="{E9D5D508-666C-4354-9ACC-9EF2617E085F}" type="slidenum">
              <a:rPr lang="fr-FR" altLang="fr-FR" sz="1400" smtClean="0"/>
              <a:pPr/>
              <a:t>133</a:t>
            </a:fld>
            <a:endParaRPr lang="fr-FR" altLang="fr-FR" sz="1400"/>
          </a:p>
        </p:txBody>
      </p:sp>
    </p:spTree>
    <p:extLst>
      <p:ext uri="{BB962C8B-B14F-4D97-AF65-F5344CB8AC3E}">
        <p14:creationId xmlns:p14="http://schemas.microsoft.com/office/powerpoint/2010/main" val="229997401"/>
      </p:ext>
    </p:extLst>
  </p:cSld>
  <p:clrMapOvr>
    <a:masterClrMapping/>
  </p:clrMapOvr>
  <p:transition/>
</p:sld>
</file>

<file path=ppt/slides/slide1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49" name="Rectangle 2">
            <a:extLst>
              <a:ext uri="{FF2B5EF4-FFF2-40B4-BE49-F238E27FC236}">
                <a16:creationId xmlns:a16="http://schemas.microsoft.com/office/drawing/2014/main" id="{ADB3C4D1-7B95-8F43-4A7F-27FCFF44931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057401" y="381000"/>
            <a:ext cx="8188325" cy="611188"/>
          </a:xfrm>
        </p:spPr>
        <p:txBody>
          <a:bodyPr lIns="90488" tIns="44450" rIns="90488" bIns="44450" anchor="ctr"/>
          <a:lstStyle/>
          <a:p>
            <a:pPr>
              <a:lnSpc>
                <a:spcPct val="88000"/>
              </a:lnSpc>
            </a:pPr>
            <a:r>
              <a:rPr lang="fr-FR" altLang="fr-FR"/>
              <a:t>Opérateurs</a:t>
            </a:r>
          </a:p>
        </p:txBody>
      </p:sp>
      <p:sp>
        <p:nvSpPr>
          <p:cNvPr id="104450" name="Rectangle 3">
            <a:extLst>
              <a:ext uri="{FF2B5EF4-FFF2-40B4-BE49-F238E27FC236}">
                <a16:creationId xmlns:a16="http://schemas.microsoft.com/office/drawing/2014/main" id="{51E0B6E1-1009-8C49-BE4D-F938D9986308}"/>
              </a:ext>
            </a:extLst>
          </p:cNvPr>
          <p:cNvSpPr>
            <a:spLocks noGrp="1" noChangeArrowheads="1"/>
          </p:cNvSpPr>
          <p:nvPr>
            <p:ph type="body" idx="4294967295"/>
          </p:nvPr>
        </p:nvSpPr>
        <p:spPr bwMode="auto">
          <a:xfrm>
            <a:off x="1905000" y="1676400"/>
            <a:ext cx="8382000" cy="4681538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0488" tIns="44450" rIns="90488" bIns="44450" numCol="1" anchor="t" anchorCtr="0" compatLnSpc="1">
            <a:prstTxWarp prst="textNoShape">
              <a:avLst/>
            </a:prstTxWarp>
          </a:bodyPr>
          <a:lstStyle/>
          <a:p>
            <a:pPr>
              <a:lnSpc>
                <a:spcPct val="88000"/>
              </a:lnSpc>
            </a:pPr>
            <a:r>
              <a:rPr lang="fr-FR" altLang="fr-FR" sz="2800"/>
              <a:t>Arithmétiques</a:t>
            </a:r>
          </a:p>
          <a:p>
            <a:pPr lvl="1">
              <a:lnSpc>
                <a:spcPct val="88000"/>
              </a:lnSpc>
              <a:buFontTx/>
              <a:buNone/>
            </a:pPr>
            <a:r>
              <a:rPr lang="fr-FR" altLang="fr-FR" sz="2400"/>
              <a:t>+, -, *, /, %, ++   +=, -=, /=, %=, --,                             </a:t>
            </a:r>
            <a:r>
              <a:rPr lang="fr-FR" altLang="fr-FR" sz="2400" i="1"/>
              <a:t>Syntaxe C</a:t>
            </a:r>
            <a:endParaRPr lang="fr-FR" altLang="fr-FR" sz="2400" i="1">
              <a:ea typeface="Calibri Light"/>
              <a:cs typeface="Calibri Light"/>
            </a:endParaRPr>
          </a:p>
          <a:p>
            <a:pPr>
              <a:lnSpc>
                <a:spcPct val="88000"/>
              </a:lnSpc>
            </a:pPr>
            <a:r>
              <a:rPr lang="fr-FR" altLang="fr-FR" sz="2800"/>
              <a:t>Binaires</a:t>
            </a:r>
            <a:endParaRPr lang="fr-FR" altLang="fr-FR" sz="2800">
              <a:ea typeface="Calibri"/>
              <a:cs typeface="Calibri"/>
            </a:endParaRPr>
          </a:p>
          <a:p>
            <a:pPr lvl="1">
              <a:lnSpc>
                <a:spcPct val="88000"/>
              </a:lnSpc>
              <a:buFontTx/>
              <a:buNone/>
            </a:pPr>
            <a:r>
              <a:rPr lang="fr-FR" altLang="fr-FR" sz="2400"/>
              <a:t>~, &amp;, |, ^,    &amp;=, |=, ^=,   &gt;&gt;, &gt;&gt;&gt;, &lt;&lt;,   &gt;&gt;=, &gt;&gt;&gt;=, &lt;&lt;=</a:t>
            </a:r>
            <a:endParaRPr lang="fr-FR" altLang="fr-FR" sz="2400">
              <a:ea typeface="Calibri Light"/>
              <a:cs typeface="Calibri Light"/>
            </a:endParaRPr>
          </a:p>
          <a:p>
            <a:pPr lvl="1">
              <a:lnSpc>
                <a:spcPct val="88000"/>
              </a:lnSpc>
            </a:pPr>
            <a:r>
              <a:rPr lang="fr-FR" altLang="fr-FR" sz="2400"/>
              <a:t>&gt;&gt;&gt; 	décalage à droite avec remplissage de zéros</a:t>
            </a:r>
            <a:endParaRPr lang="fr-FR" altLang="fr-FR" sz="2400">
              <a:ea typeface="Calibri Light"/>
              <a:cs typeface="Calibri Light"/>
            </a:endParaRPr>
          </a:p>
          <a:p>
            <a:pPr lvl="1">
              <a:lnSpc>
                <a:spcPct val="88000"/>
              </a:lnSpc>
              <a:buFontTx/>
            </a:pPr>
            <a:endParaRPr lang="fr-FR" altLang="fr-FR" sz="2400">
              <a:ea typeface="Calibri Light"/>
              <a:cs typeface="Calibri Light"/>
            </a:endParaRPr>
          </a:p>
        </p:txBody>
      </p:sp>
      <p:sp>
        <p:nvSpPr>
          <p:cNvPr id="104451" name="Espace réservé du numéro de diapositive 1">
            <a:extLst>
              <a:ext uri="{FF2B5EF4-FFF2-40B4-BE49-F238E27FC236}">
                <a16:creationId xmlns:a16="http://schemas.microsoft.com/office/drawing/2014/main" id="{49A34379-3A36-A8D4-51C0-669C80C234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67751" y="6356350"/>
            <a:ext cx="385275" cy="351014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fld id="{8C1EE84B-0EB8-4E6D-BCBB-28DEDC09D085}" type="slidenum">
              <a:rPr lang="fr-FR" altLang="fr-FR" sz="1400" smtClean="0"/>
              <a:pPr/>
              <a:t>134</a:t>
            </a:fld>
            <a:endParaRPr lang="fr-FR" altLang="fr-FR" sz="1400"/>
          </a:p>
        </p:txBody>
      </p:sp>
      <p:pic>
        <p:nvPicPr>
          <p:cNvPr id="2" name="Image 1" descr="Une image contenant texte, capture d’écran, Police, nombre&#10;&#10;Le contenu généré par l’IA peut être incorrect.">
            <a:extLst>
              <a:ext uri="{FF2B5EF4-FFF2-40B4-BE49-F238E27FC236}">
                <a16:creationId xmlns:a16="http://schemas.microsoft.com/office/drawing/2014/main" id="{B7CA2688-FAF2-4874-8F83-C13DEAB22A2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91025" y="3840384"/>
            <a:ext cx="3409950" cy="2514600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</p:spTree>
  </p:cSld>
  <p:clrMapOvr>
    <a:masterClrMapping/>
  </p:clrMapOvr>
  <p:transition/>
</p:sld>
</file>

<file path=ppt/slides/slide1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75EEDB6-27A9-12F3-0B3A-ECFBBE94FEF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49" name="Rectangle 2">
            <a:extLst>
              <a:ext uri="{FF2B5EF4-FFF2-40B4-BE49-F238E27FC236}">
                <a16:creationId xmlns:a16="http://schemas.microsoft.com/office/drawing/2014/main" id="{C83D3FB2-D7C9-0FFF-2D31-A6B0E3BB410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057401" y="381000"/>
            <a:ext cx="8188325" cy="611188"/>
          </a:xfrm>
        </p:spPr>
        <p:txBody>
          <a:bodyPr lIns="90488" tIns="44450" rIns="90488" bIns="44450" anchor="ctr"/>
          <a:lstStyle/>
          <a:p>
            <a:pPr>
              <a:lnSpc>
                <a:spcPct val="88000"/>
              </a:lnSpc>
            </a:pPr>
            <a:r>
              <a:rPr lang="fr-FR" altLang="fr-FR"/>
              <a:t>Opérateurs</a:t>
            </a:r>
          </a:p>
        </p:txBody>
      </p:sp>
      <p:sp>
        <p:nvSpPr>
          <p:cNvPr id="104450" name="Rectangle 3">
            <a:extLst>
              <a:ext uri="{FF2B5EF4-FFF2-40B4-BE49-F238E27FC236}">
                <a16:creationId xmlns:a16="http://schemas.microsoft.com/office/drawing/2014/main" id="{77648828-DC9D-FA9E-4D69-F1D71D13E09D}"/>
              </a:ext>
            </a:extLst>
          </p:cNvPr>
          <p:cNvSpPr>
            <a:spLocks noGrp="1" noChangeArrowheads="1"/>
          </p:cNvSpPr>
          <p:nvPr>
            <p:ph type="body" idx="4294967295"/>
          </p:nvPr>
        </p:nvSpPr>
        <p:spPr bwMode="auto">
          <a:xfrm>
            <a:off x="1905000" y="1676400"/>
            <a:ext cx="8382000" cy="4681538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0488" tIns="44450" rIns="90488" bIns="44450" numCol="1" anchor="t" anchorCtr="0" compatLnSpc="1">
            <a:prstTxWarp prst="textNoShape">
              <a:avLst/>
            </a:prstTxWarp>
          </a:bodyPr>
          <a:lstStyle/>
          <a:p>
            <a:pPr>
              <a:lnSpc>
                <a:spcPct val="88000"/>
              </a:lnSpc>
            </a:pPr>
            <a:r>
              <a:rPr lang="fr-FR" altLang="fr-FR" sz="2800"/>
              <a:t>Arithmétiques</a:t>
            </a:r>
          </a:p>
          <a:p>
            <a:pPr lvl="1">
              <a:lnSpc>
                <a:spcPct val="88000"/>
              </a:lnSpc>
              <a:buFontTx/>
              <a:buNone/>
            </a:pPr>
            <a:r>
              <a:rPr lang="fr-FR" altLang="fr-FR" sz="2400"/>
              <a:t>+, -, *, /, %, ++   +=, -=, /=, %=, --,                             </a:t>
            </a:r>
            <a:r>
              <a:rPr lang="fr-FR" altLang="fr-FR" sz="2400" i="1"/>
              <a:t>Syntaxe C</a:t>
            </a:r>
            <a:endParaRPr lang="fr-FR" altLang="fr-FR" sz="2400" i="1">
              <a:ea typeface="Calibri Light"/>
              <a:cs typeface="Calibri Light"/>
            </a:endParaRPr>
          </a:p>
          <a:p>
            <a:pPr>
              <a:lnSpc>
                <a:spcPct val="88000"/>
              </a:lnSpc>
            </a:pPr>
            <a:r>
              <a:rPr lang="fr-FR" altLang="fr-FR" sz="2800"/>
              <a:t>Binaires</a:t>
            </a:r>
            <a:endParaRPr lang="fr-FR" altLang="fr-FR" sz="2800">
              <a:ea typeface="Calibri"/>
              <a:cs typeface="Calibri"/>
            </a:endParaRPr>
          </a:p>
          <a:p>
            <a:pPr lvl="1">
              <a:lnSpc>
                <a:spcPct val="88000"/>
              </a:lnSpc>
              <a:buFontTx/>
              <a:buNone/>
            </a:pPr>
            <a:r>
              <a:rPr lang="fr-FR" altLang="fr-FR" sz="2400"/>
              <a:t>~, &amp;, |, ^,    &amp;=, |=, ^=,   &gt;&gt;, &gt;&gt;&gt;, &lt;&lt;,   &gt;&gt;=, &gt;&gt;&gt;=, &lt;&lt;=</a:t>
            </a:r>
            <a:endParaRPr lang="fr-FR" altLang="fr-FR" sz="2400">
              <a:ea typeface="Calibri Light"/>
              <a:cs typeface="Calibri Light"/>
            </a:endParaRPr>
          </a:p>
          <a:p>
            <a:pPr lvl="1">
              <a:lnSpc>
                <a:spcPct val="88000"/>
              </a:lnSpc>
            </a:pPr>
            <a:r>
              <a:rPr lang="fr-FR" altLang="fr-FR" sz="2400"/>
              <a:t>&gt;&gt;&gt; 	décalage à droite avec remplissage de zéros</a:t>
            </a:r>
            <a:endParaRPr lang="fr-FR" altLang="fr-FR" sz="2400">
              <a:ea typeface="Calibri Light"/>
              <a:cs typeface="Calibri Light"/>
            </a:endParaRPr>
          </a:p>
          <a:p>
            <a:pPr lvl="1">
              <a:lnSpc>
                <a:spcPct val="88000"/>
              </a:lnSpc>
            </a:pPr>
            <a:r>
              <a:rPr lang="fr-FR" altLang="fr-FR" sz="2400"/>
              <a:t>&gt;&gt;   	décalage à droite avec conservation du signe</a:t>
            </a:r>
            <a:endParaRPr lang="fr-FR" altLang="fr-FR" sz="2400">
              <a:ea typeface="Calibri Light"/>
              <a:cs typeface="Calibri Light"/>
            </a:endParaRPr>
          </a:p>
        </p:txBody>
      </p:sp>
      <p:sp>
        <p:nvSpPr>
          <p:cNvPr id="104451" name="Espace réservé du numéro de diapositive 1">
            <a:extLst>
              <a:ext uri="{FF2B5EF4-FFF2-40B4-BE49-F238E27FC236}">
                <a16:creationId xmlns:a16="http://schemas.microsoft.com/office/drawing/2014/main" id="{61D581DB-3245-B658-FEA6-FDF0ACA3E1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67751" y="6356350"/>
            <a:ext cx="441720" cy="33690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fld id="{8C1EE84B-0EB8-4E6D-BCBB-28DEDC09D085}" type="slidenum">
              <a:rPr lang="fr-FR" altLang="fr-FR" sz="1400" smtClean="0"/>
              <a:pPr/>
              <a:t>135</a:t>
            </a:fld>
            <a:endParaRPr lang="fr-FR" altLang="fr-FR" sz="1400"/>
          </a:p>
        </p:txBody>
      </p:sp>
      <p:pic>
        <p:nvPicPr>
          <p:cNvPr id="2" name="Image 1" descr="Une image contenant texte, capture d’écran, Police, ligne&#10;&#10;Le contenu généré par l’IA peut être incorrect.">
            <a:extLst>
              <a:ext uri="{FF2B5EF4-FFF2-40B4-BE49-F238E27FC236}">
                <a16:creationId xmlns:a16="http://schemas.microsoft.com/office/drawing/2014/main" id="{2B3D9F11-909F-2B92-ABA5-03B117843DE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62472" y="4435631"/>
            <a:ext cx="6165497" cy="2100438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483689148"/>
      </p:ext>
    </p:extLst>
  </p:cSld>
  <p:clrMapOvr>
    <a:masterClrMapping/>
  </p:clrMapOvr>
  <p:transition/>
</p:sld>
</file>

<file path=ppt/slides/slide1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250803B-4A90-AD59-6D26-1EED60181A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49" name="Rectangle 2">
            <a:extLst>
              <a:ext uri="{FF2B5EF4-FFF2-40B4-BE49-F238E27FC236}">
                <a16:creationId xmlns:a16="http://schemas.microsoft.com/office/drawing/2014/main" id="{AA70FF2B-C723-B159-67D8-F56EE95F0F1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057401" y="381000"/>
            <a:ext cx="8188325" cy="611188"/>
          </a:xfrm>
        </p:spPr>
        <p:txBody>
          <a:bodyPr lIns="90488" tIns="44450" rIns="90488" bIns="44450" anchor="ctr"/>
          <a:lstStyle/>
          <a:p>
            <a:pPr>
              <a:lnSpc>
                <a:spcPct val="88000"/>
              </a:lnSpc>
            </a:pPr>
            <a:r>
              <a:rPr lang="fr-FR" altLang="fr-FR"/>
              <a:t>Opérateurs</a:t>
            </a:r>
          </a:p>
        </p:txBody>
      </p:sp>
      <p:sp>
        <p:nvSpPr>
          <p:cNvPr id="104450" name="Rectangle 3">
            <a:extLst>
              <a:ext uri="{FF2B5EF4-FFF2-40B4-BE49-F238E27FC236}">
                <a16:creationId xmlns:a16="http://schemas.microsoft.com/office/drawing/2014/main" id="{769274EA-8703-3FC2-7A91-D4EE17A3D66D}"/>
              </a:ext>
            </a:extLst>
          </p:cNvPr>
          <p:cNvSpPr>
            <a:spLocks noGrp="1" noChangeArrowheads="1"/>
          </p:cNvSpPr>
          <p:nvPr>
            <p:ph type="body" idx="4294967295"/>
          </p:nvPr>
        </p:nvSpPr>
        <p:spPr bwMode="auto">
          <a:xfrm>
            <a:off x="1905000" y="1676400"/>
            <a:ext cx="8382000" cy="4681538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0488" tIns="44450" rIns="90488" bIns="44450" numCol="1" anchor="t" anchorCtr="0" compatLnSpc="1">
            <a:prstTxWarp prst="textNoShape">
              <a:avLst/>
            </a:prstTxWarp>
          </a:bodyPr>
          <a:lstStyle/>
          <a:p>
            <a:pPr>
              <a:lnSpc>
                <a:spcPct val="88000"/>
              </a:lnSpc>
            </a:pPr>
            <a:r>
              <a:rPr lang="fr-FR" altLang="fr-FR" sz="2800"/>
              <a:t>Arithmétiques</a:t>
            </a:r>
          </a:p>
          <a:p>
            <a:pPr lvl="1">
              <a:lnSpc>
                <a:spcPct val="88000"/>
              </a:lnSpc>
              <a:buFontTx/>
              <a:buNone/>
            </a:pPr>
            <a:r>
              <a:rPr lang="fr-FR" altLang="fr-FR" sz="2400"/>
              <a:t>+, -, *, /, %, ++   +=, -=, /=, %=, --,                             </a:t>
            </a:r>
            <a:r>
              <a:rPr lang="fr-FR" altLang="fr-FR" sz="2400" i="1"/>
              <a:t>Syntaxe C</a:t>
            </a:r>
            <a:endParaRPr lang="fr-FR" altLang="fr-FR" sz="2400" i="1">
              <a:ea typeface="Calibri Light"/>
              <a:cs typeface="Calibri Light"/>
            </a:endParaRPr>
          </a:p>
          <a:p>
            <a:pPr>
              <a:lnSpc>
                <a:spcPct val="88000"/>
              </a:lnSpc>
            </a:pPr>
            <a:r>
              <a:rPr lang="fr-FR" altLang="fr-FR" sz="2800"/>
              <a:t>Binaires</a:t>
            </a:r>
            <a:endParaRPr lang="fr-FR" altLang="fr-FR" sz="2800">
              <a:ea typeface="Calibri"/>
              <a:cs typeface="Calibri"/>
            </a:endParaRPr>
          </a:p>
          <a:p>
            <a:pPr lvl="1">
              <a:lnSpc>
                <a:spcPct val="88000"/>
              </a:lnSpc>
              <a:buFontTx/>
              <a:buNone/>
            </a:pPr>
            <a:r>
              <a:rPr lang="fr-FR" altLang="fr-FR" sz="2400"/>
              <a:t>~, &amp;, |, ^,    &amp;=, |=, ^=,   &gt;&gt;, &gt;&gt;&gt;, &lt;&lt;,   &gt;&gt;=, &gt;&gt;&gt;=, &lt;&lt;=</a:t>
            </a:r>
            <a:endParaRPr lang="fr-FR" altLang="fr-FR" sz="2400">
              <a:ea typeface="Calibri Light"/>
              <a:cs typeface="Calibri Light"/>
            </a:endParaRPr>
          </a:p>
          <a:p>
            <a:pPr lvl="1">
              <a:lnSpc>
                <a:spcPct val="88000"/>
              </a:lnSpc>
            </a:pPr>
            <a:r>
              <a:rPr lang="fr-FR" altLang="fr-FR" sz="2400"/>
              <a:t>&gt;&gt;&gt; 	décalage à droite avec remplissage de zéros</a:t>
            </a:r>
            <a:endParaRPr lang="fr-FR" altLang="fr-FR" sz="2400">
              <a:ea typeface="Calibri Light"/>
              <a:cs typeface="Calibri Light"/>
            </a:endParaRPr>
          </a:p>
          <a:p>
            <a:pPr lvl="1">
              <a:lnSpc>
                <a:spcPct val="88000"/>
              </a:lnSpc>
            </a:pPr>
            <a:r>
              <a:rPr lang="fr-FR" altLang="fr-FR" sz="2400"/>
              <a:t>&gt;&gt;   	décalage à droite avec conservation du signe</a:t>
            </a:r>
            <a:endParaRPr lang="fr-FR" altLang="fr-FR" sz="2400">
              <a:ea typeface="Calibri Light"/>
              <a:cs typeface="Calibri Light"/>
            </a:endParaRPr>
          </a:p>
          <a:p>
            <a:pPr lvl="1">
              <a:lnSpc>
                <a:spcPct val="88000"/>
              </a:lnSpc>
              <a:buFontTx/>
              <a:buNone/>
            </a:pPr>
            <a:r>
              <a:rPr lang="fr-FR" altLang="fr-FR" sz="2400"/>
              <a:t>&lt;&lt;	Bits à gauche perdus, zéros insérés à droite</a:t>
            </a:r>
            <a:endParaRPr lang="fr-FR" altLang="fr-FR" sz="2400">
              <a:ea typeface="Calibri Light"/>
              <a:cs typeface="Calibri Light"/>
            </a:endParaRPr>
          </a:p>
        </p:txBody>
      </p:sp>
      <p:sp>
        <p:nvSpPr>
          <p:cNvPr id="104451" name="Espace réservé du numéro de diapositive 1">
            <a:extLst>
              <a:ext uri="{FF2B5EF4-FFF2-40B4-BE49-F238E27FC236}">
                <a16:creationId xmlns:a16="http://schemas.microsoft.com/office/drawing/2014/main" id="{25022C33-DAAF-3463-9C22-C3B6695517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67751" y="6341973"/>
            <a:ext cx="588422" cy="350748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fld id="{8C1EE84B-0EB8-4E6D-BCBB-28DEDC09D085}" type="slidenum">
              <a:rPr lang="fr-FR" altLang="fr-FR" sz="1400" smtClean="0"/>
              <a:pPr/>
              <a:t>136</a:t>
            </a:fld>
            <a:endParaRPr lang="fr-FR" altLang="fr-FR" sz="1400"/>
          </a:p>
        </p:txBody>
      </p:sp>
    </p:spTree>
    <p:extLst>
      <p:ext uri="{BB962C8B-B14F-4D97-AF65-F5344CB8AC3E}">
        <p14:creationId xmlns:p14="http://schemas.microsoft.com/office/powerpoint/2010/main" val="1303731249"/>
      </p:ext>
    </p:extLst>
  </p:cSld>
  <p:clrMapOvr>
    <a:masterClrMapping/>
  </p:clrMapOvr>
  <p:transition/>
</p:sld>
</file>

<file path=ppt/slides/slide1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C097ED5-E417-7413-19B1-4A6C0B291FB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49" name="Rectangle 2">
            <a:extLst>
              <a:ext uri="{FF2B5EF4-FFF2-40B4-BE49-F238E27FC236}">
                <a16:creationId xmlns:a16="http://schemas.microsoft.com/office/drawing/2014/main" id="{AA7662C0-4641-77A6-D189-6AD0E910B9A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057401" y="381000"/>
            <a:ext cx="8188325" cy="611188"/>
          </a:xfrm>
        </p:spPr>
        <p:txBody>
          <a:bodyPr lIns="90488" tIns="44450" rIns="90488" bIns="44450" anchor="ctr"/>
          <a:lstStyle/>
          <a:p>
            <a:pPr>
              <a:lnSpc>
                <a:spcPct val="88000"/>
              </a:lnSpc>
            </a:pPr>
            <a:r>
              <a:rPr lang="fr-FR" altLang="fr-FR"/>
              <a:t>Opérateurs</a:t>
            </a:r>
          </a:p>
        </p:txBody>
      </p:sp>
      <p:sp>
        <p:nvSpPr>
          <p:cNvPr id="104450" name="Rectangle 3">
            <a:extLst>
              <a:ext uri="{FF2B5EF4-FFF2-40B4-BE49-F238E27FC236}">
                <a16:creationId xmlns:a16="http://schemas.microsoft.com/office/drawing/2014/main" id="{1E695463-BDCB-B8A3-C011-F6FAFEDFE777}"/>
              </a:ext>
            </a:extLst>
          </p:cNvPr>
          <p:cNvSpPr>
            <a:spLocks noGrp="1" noChangeArrowheads="1"/>
          </p:cNvSpPr>
          <p:nvPr>
            <p:ph type="body" idx="4294967295"/>
          </p:nvPr>
        </p:nvSpPr>
        <p:spPr bwMode="auto">
          <a:xfrm>
            <a:off x="1905000" y="1676400"/>
            <a:ext cx="8382000" cy="4681538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0488" tIns="44450" rIns="90488" bIns="44450" numCol="1" anchor="t" anchorCtr="0" compatLnSpc="1">
            <a:prstTxWarp prst="textNoShape">
              <a:avLst/>
            </a:prstTxWarp>
          </a:bodyPr>
          <a:lstStyle/>
          <a:p>
            <a:pPr>
              <a:lnSpc>
                <a:spcPct val="88000"/>
              </a:lnSpc>
            </a:pPr>
            <a:r>
              <a:rPr lang="fr-FR" altLang="fr-FR" sz="2800"/>
              <a:t>Arithmétiques</a:t>
            </a:r>
          </a:p>
          <a:p>
            <a:pPr lvl="1">
              <a:lnSpc>
                <a:spcPct val="88000"/>
              </a:lnSpc>
              <a:buFontTx/>
              <a:buNone/>
            </a:pPr>
            <a:r>
              <a:rPr lang="fr-FR" altLang="fr-FR" sz="2400"/>
              <a:t>+, -, *, /, %, ++   +=, -=, /=, %=, --,                             </a:t>
            </a:r>
            <a:r>
              <a:rPr lang="fr-FR" altLang="fr-FR" sz="2400" i="1"/>
              <a:t>Syntaxe C</a:t>
            </a:r>
            <a:endParaRPr lang="fr-FR" altLang="fr-FR" sz="2400" i="1">
              <a:ea typeface="Calibri Light"/>
              <a:cs typeface="Calibri Light"/>
            </a:endParaRPr>
          </a:p>
          <a:p>
            <a:pPr>
              <a:lnSpc>
                <a:spcPct val="88000"/>
              </a:lnSpc>
            </a:pPr>
            <a:r>
              <a:rPr lang="fr-FR" altLang="fr-FR" sz="2800"/>
              <a:t>Binaires</a:t>
            </a:r>
            <a:endParaRPr lang="fr-FR" altLang="fr-FR" sz="2800">
              <a:ea typeface="Calibri"/>
              <a:cs typeface="Calibri"/>
            </a:endParaRPr>
          </a:p>
          <a:p>
            <a:pPr lvl="1">
              <a:lnSpc>
                <a:spcPct val="88000"/>
              </a:lnSpc>
              <a:buFontTx/>
              <a:buNone/>
            </a:pPr>
            <a:r>
              <a:rPr lang="fr-FR" altLang="fr-FR" sz="2400"/>
              <a:t>~, &amp;, |, ^,    &amp;=, |=, ^=,   &gt;&gt;, &gt;&gt;&gt;, &lt;&lt;,   &gt;&gt;=, &gt;&gt;&gt;=, &lt;&lt;=</a:t>
            </a:r>
            <a:endParaRPr lang="fr-FR" altLang="fr-FR" sz="2400">
              <a:ea typeface="Calibri Light"/>
              <a:cs typeface="Calibri Light"/>
            </a:endParaRPr>
          </a:p>
          <a:p>
            <a:pPr lvl="1">
              <a:lnSpc>
                <a:spcPct val="88000"/>
              </a:lnSpc>
            </a:pPr>
            <a:r>
              <a:rPr lang="fr-FR" altLang="fr-FR" sz="2400"/>
              <a:t>&gt;&gt;&gt; 	décalage à droite avec remplissage de zéros</a:t>
            </a:r>
            <a:endParaRPr lang="fr-FR" altLang="fr-FR" sz="2400">
              <a:ea typeface="Calibri Light"/>
              <a:cs typeface="Calibri Light"/>
            </a:endParaRPr>
          </a:p>
          <a:p>
            <a:pPr lvl="1">
              <a:lnSpc>
                <a:spcPct val="88000"/>
              </a:lnSpc>
            </a:pPr>
            <a:r>
              <a:rPr lang="fr-FR" altLang="fr-FR" sz="2400"/>
              <a:t>&gt;&gt;   	décalage à droite avec conservation du signe</a:t>
            </a:r>
            <a:endParaRPr lang="fr-FR" altLang="fr-FR" sz="2400">
              <a:ea typeface="Calibri Light"/>
              <a:cs typeface="Calibri Light"/>
            </a:endParaRPr>
          </a:p>
          <a:p>
            <a:pPr lvl="1">
              <a:lnSpc>
                <a:spcPct val="88000"/>
              </a:lnSpc>
              <a:buFontTx/>
              <a:buNone/>
            </a:pPr>
            <a:r>
              <a:rPr lang="fr-FR" altLang="fr-FR" sz="2400"/>
              <a:t>&lt;&lt;	Bits à gauche perdus, zéros insérés à droite</a:t>
            </a:r>
          </a:p>
          <a:p>
            <a:pPr lvl="1">
              <a:lnSpc>
                <a:spcPct val="88000"/>
              </a:lnSpc>
            </a:pPr>
            <a:endParaRPr lang="fr-FR" altLang="fr-FR" sz="2400">
              <a:ea typeface="Calibri Light"/>
              <a:cs typeface="Calibri Light"/>
            </a:endParaRPr>
          </a:p>
          <a:p>
            <a:pPr lvl="1">
              <a:lnSpc>
                <a:spcPct val="88000"/>
              </a:lnSpc>
            </a:pPr>
            <a:r>
              <a:rPr lang="fr-FR" altLang="fr-FR" sz="2400">
                <a:ea typeface="Calibri Light"/>
                <a:cs typeface="Calibri Light"/>
              </a:rPr>
              <a:t>~ </a:t>
            </a:r>
            <a:r>
              <a:rPr lang="fr-FR" sz="2400"/>
              <a:t>complément binaire (</a:t>
            </a:r>
            <a:r>
              <a:rPr lang="fr-FR" sz="2400" err="1"/>
              <a:t>bitwise</a:t>
            </a:r>
            <a:r>
              <a:rPr lang="fr-FR" sz="2400"/>
              <a:t> NOT). Il inverse tous les bits d'un nombre.</a:t>
            </a:r>
            <a:endParaRPr lang="fr-FR" altLang="fr-FR" sz="2400"/>
          </a:p>
          <a:p>
            <a:pPr lvl="1">
              <a:lnSpc>
                <a:spcPct val="88000"/>
              </a:lnSpc>
            </a:pPr>
            <a:endParaRPr lang="fr-FR" sz="2400">
              <a:ea typeface="Calibri Light"/>
              <a:cs typeface="Calibri Light"/>
            </a:endParaRPr>
          </a:p>
          <a:p>
            <a:pPr lvl="1">
              <a:lnSpc>
                <a:spcPct val="88000"/>
              </a:lnSpc>
            </a:pPr>
            <a:endParaRPr lang="fr-FR" altLang="fr-FR" sz="2400">
              <a:ea typeface="Calibri Light"/>
              <a:cs typeface="Calibri Light"/>
            </a:endParaRPr>
          </a:p>
        </p:txBody>
      </p:sp>
      <p:sp>
        <p:nvSpPr>
          <p:cNvPr id="104451" name="Espace réservé du numéro de diapositive 1">
            <a:extLst>
              <a:ext uri="{FF2B5EF4-FFF2-40B4-BE49-F238E27FC236}">
                <a16:creationId xmlns:a16="http://schemas.microsoft.com/office/drawing/2014/main" id="{1B62338C-6AC1-BA8A-02B3-56393A4D41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67751" y="6341973"/>
            <a:ext cx="631554" cy="278861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fld id="{8C1EE84B-0EB8-4E6D-BCBB-28DEDC09D085}" type="slidenum">
              <a:rPr lang="fr-FR" altLang="fr-FR" sz="1400" smtClean="0"/>
              <a:pPr/>
              <a:t>137</a:t>
            </a:fld>
            <a:endParaRPr lang="fr-FR" altLang="fr-FR" sz="1400"/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93E93683-EB8A-8AAA-ECEE-4AA7D9816D4C}"/>
              </a:ext>
            </a:extLst>
          </p:cNvPr>
          <p:cNvSpPr txBox="1"/>
          <p:nvPr/>
        </p:nvSpPr>
        <p:spPr>
          <a:xfrm>
            <a:off x="4710023" y="5428891"/>
            <a:ext cx="6725728" cy="92333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/>
              <a:t>int a = 5; // En </a:t>
            </a:r>
            <a:r>
              <a:rPr lang="en-US" err="1"/>
              <a:t>binaire</a:t>
            </a:r>
            <a:r>
              <a:rPr lang="en-US"/>
              <a:t>: 00000000 00000000 00000000 00000101 </a:t>
            </a:r>
            <a:endParaRPr lang="fr-FR"/>
          </a:p>
          <a:p>
            <a:r>
              <a:rPr lang="en-US"/>
              <a:t>int b = ~a; // </a:t>
            </a:r>
            <a:r>
              <a:rPr lang="en-US" err="1"/>
              <a:t>Résultat</a:t>
            </a:r>
            <a:r>
              <a:rPr lang="en-US"/>
              <a:t>:  11111111 11111111 11111111 11111010 </a:t>
            </a:r>
            <a:r>
              <a:rPr lang="en-US" err="1"/>
              <a:t>System.out.println</a:t>
            </a:r>
            <a:r>
              <a:rPr lang="en-US"/>
              <a:t>(b); // Affiche: -6</a:t>
            </a:r>
          </a:p>
        </p:txBody>
      </p:sp>
    </p:spTree>
    <p:extLst>
      <p:ext uri="{BB962C8B-B14F-4D97-AF65-F5344CB8AC3E}">
        <p14:creationId xmlns:p14="http://schemas.microsoft.com/office/powerpoint/2010/main" val="1660657210"/>
      </p:ext>
    </p:extLst>
  </p:cSld>
  <p:clrMapOvr>
    <a:masterClrMapping/>
  </p:clrMapOvr>
  <p:transition/>
</p:sld>
</file>

<file path=ppt/slides/slide1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C81566-C969-A789-A015-9024CE4F5DA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49" name="Rectangle 2">
            <a:extLst>
              <a:ext uri="{FF2B5EF4-FFF2-40B4-BE49-F238E27FC236}">
                <a16:creationId xmlns:a16="http://schemas.microsoft.com/office/drawing/2014/main" id="{5888C864-7DF2-20D3-E63D-EAFFF8EF082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057401" y="381000"/>
            <a:ext cx="8188325" cy="611188"/>
          </a:xfrm>
        </p:spPr>
        <p:txBody>
          <a:bodyPr lIns="90488" tIns="44450" rIns="90488" bIns="44450" anchor="ctr"/>
          <a:lstStyle/>
          <a:p>
            <a:pPr>
              <a:lnSpc>
                <a:spcPct val="88000"/>
              </a:lnSpc>
            </a:pPr>
            <a:r>
              <a:rPr lang="fr-FR" altLang="fr-FR"/>
              <a:t>Opérateurs</a:t>
            </a:r>
          </a:p>
        </p:txBody>
      </p:sp>
      <p:sp>
        <p:nvSpPr>
          <p:cNvPr id="104450" name="Rectangle 3">
            <a:extLst>
              <a:ext uri="{FF2B5EF4-FFF2-40B4-BE49-F238E27FC236}">
                <a16:creationId xmlns:a16="http://schemas.microsoft.com/office/drawing/2014/main" id="{64953440-B7F9-25BF-A942-B1FBE772890A}"/>
              </a:ext>
            </a:extLst>
          </p:cNvPr>
          <p:cNvSpPr>
            <a:spLocks noGrp="1" noChangeArrowheads="1"/>
          </p:cNvSpPr>
          <p:nvPr>
            <p:ph type="body" idx="4294967295"/>
          </p:nvPr>
        </p:nvSpPr>
        <p:spPr bwMode="auto">
          <a:xfrm>
            <a:off x="1905000" y="1676400"/>
            <a:ext cx="8382000" cy="4681538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0488" tIns="44450" rIns="90488" bIns="44450" numCol="1" anchor="t" anchorCtr="0" compatLnSpc="1">
            <a:prstTxWarp prst="textNoShape">
              <a:avLst/>
            </a:prstTxWarp>
          </a:bodyPr>
          <a:lstStyle/>
          <a:p>
            <a:pPr>
              <a:lnSpc>
                <a:spcPct val="88000"/>
              </a:lnSpc>
            </a:pPr>
            <a:endParaRPr lang="fr-FR" altLang="fr-FR" sz="2400">
              <a:ea typeface="Calibri"/>
              <a:cs typeface="Calibri"/>
            </a:endParaRPr>
          </a:p>
          <a:p>
            <a:pPr>
              <a:lnSpc>
                <a:spcPct val="88000"/>
              </a:lnSpc>
            </a:pPr>
            <a:r>
              <a:rPr lang="fr-FR" altLang="fr-FR" sz="2800"/>
              <a:t>Booléens</a:t>
            </a:r>
            <a:endParaRPr lang="fr-FR" altLang="fr-FR" sz="2800">
              <a:ea typeface="Calibri"/>
              <a:cs typeface="Calibri"/>
            </a:endParaRPr>
          </a:p>
          <a:p>
            <a:pPr lvl="1">
              <a:lnSpc>
                <a:spcPct val="88000"/>
              </a:lnSpc>
              <a:buFontTx/>
              <a:buNone/>
            </a:pPr>
            <a:r>
              <a:rPr lang="fr-FR" altLang="fr-FR" sz="2400"/>
              <a:t>&amp;, |, ^,   &amp;=, |=, ^=, ==, !=, !, ?:, ||, &amp;&amp;</a:t>
            </a:r>
            <a:endParaRPr lang="fr-FR" altLang="fr-FR" sz="2400">
              <a:ea typeface="Calibri Light"/>
              <a:cs typeface="Calibri Light"/>
            </a:endParaRPr>
          </a:p>
        </p:txBody>
      </p:sp>
      <p:sp>
        <p:nvSpPr>
          <p:cNvPr id="104451" name="Espace réservé du numéro de diapositive 1">
            <a:extLst>
              <a:ext uri="{FF2B5EF4-FFF2-40B4-BE49-F238E27FC236}">
                <a16:creationId xmlns:a16="http://schemas.microsoft.com/office/drawing/2014/main" id="{4CF93473-EA3E-807F-E8EB-6F83065DE6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52417" y="6356350"/>
            <a:ext cx="484054" cy="308681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fld id="{8C1EE84B-0EB8-4E6D-BCBB-28DEDC09D085}" type="slidenum">
              <a:rPr lang="fr-FR" altLang="fr-FR" sz="1400" smtClean="0"/>
              <a:pPr/>
              <a:t>138</a:t>
            </a:fld>
            <a:endParaRPr lang="fr-FR" altLang="fr-FR" sz="1400"/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5DA8A7E5-867E-7C72-DD49-1A6A5D1AE31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9359" y="3128964"/>
            <a:ext cx="10602382" cy="2472971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2428904729"/>
      </p:ext>
    </p:extLst>
  </p:cSld>
  <p:clrMapOvr>
    <a:masterClrMapping/>
  </p:clrMapOvr>
  <p:transition/>
</p:sld>
</file>

<file path=ppt/slides/slide1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545" name="Rectangle 2">
            <a:extLst>
              <a:ext uri="{FF2B5EF4-FFF2-40B4-BE49-F238E27FC236}">
                <a16:creationId xmlns:a16="http://schemas.microsoft.com/office/drawing/2014/main" id="{6DA848FC-B25A-9388-FB04-49C89A1BAC7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981201" y="457200"/>
            <a:ext cx="8188325" cy="611188"/>
          </a:xfrm>
        </p:spPr>
        <p:txBody>
          <a:bodyPr lIns="90488" tIns="44450" rIns="90488" bIns="44450" anchor="ctr"/>
          <a:lstStyle/>
          <a:p>
            <a:pPr>
              <a:lnSpc>
                <a:spcPct val="88000"/>
              </a:lnSpc>
            </a:pPr>
            <a:r>
              <a:rPr lang="fr-FR" altLang="fr-FR"/>
              <a:t>Précédence des opérateurs</a:t>
            </a:r>
          </a:p>
        </p:txBody>
      </p:sp>
      <p:sp>
        <p:nvSpPr>
          <p:cNvPr id="108546" name="Rectangle 3">
            <a:extLst>
              <a:ext uri="{FF2B5EF4-FFF2-40B4-BE49-F238E27FC236}">
                <a16:creationId xmlns:a16="http://schemas.microsoft.com/office/drawing/2014/main" id="{B5B00E7B-FDDB-5E2D-FA55-F08E084ED475}"/>
              </a:ext>
            </a:extLst>
          </p:cNvPr>
          <p:cNvSpPr>
            <a:spLocks noGrp="1" noChangeArrowheads="1"/>
          </p:cNvSpPr>
          <p:nvPr>
            <p:ph type="body" idx="4294967295"/>
          </p:nvPr>
        </p:nvSpPr>
        <p:spPr bwMode="auto">
          <a:xfrm>
            <a:off x="2819400" y="1524000"/>
            <a:ext cx="7848600" cy="48768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0488" tIns="44450" rIns="90488" bIns="44450" numCol="1" anchor="t" anchorCtr="0" compatLnSpc="1">
            <a:prstTxWarp prst="textNoShape">
              <a:avLst/>
            </a:prstTxWarp>
          </a:bodyPr>
          <a:lstStyle/>
          <a:p>
            <a:pPr marL="285750" indent="-285750" defTabSz="914400">
              <a:lnSpc>
                <a:spcPct val="88000"/>
              </a:lnSpc>
              <a:buFontTx/>
              <a:buNone/>
              <a:tabLst>
                <a:tab pos="762000" algn="l"/>
                <a:tab pos="1143000" algn="l"/>
                <a:tab pos="1524000" algn="l"/>
                <a:tab pos="1905000" algn="l"/>
                <a:tab pos="2286000" algn="l"/>
                <a:tab pos="2667000" algn="l"/>
                <a:tab pos="3048000" algn="l"/>
                <a:tab pos="3429000" algn="l"/>
                <a:tab pos="3810000" algn="l"/>
                <a:tab pos="4191000" algn="l"/>
              </a:tabLst>
            </a:pPr>
            <a:r>
              <a:rPr lang="fr-FR" altLang="fr-FR" sz="2000"/>
              <a:t>++		--		~			!</a:t>
            </a:r>
            <a:endParaRPr lang="fr-FR"/>
          </a:p>
          <a:p>
            <a:pPr marL="285750" indent="-285750" defTabSz="914400">
              <a:lnSpc>
                <a:spcPct val="88000"/>
              </a:lnSpc>
              <a:buFontTx/>
              <a:buNone/>
              <a:tabLst>
                <a:tab pos="762000" algn="l"/>
                <a:tab pos="1143000" algn="l"/>
                <a:tab pos="1524000" algn="l"/>
                <a:tab pos="1905000" algn="l"/>
                <a:tab pos="2286000" algn="l"/>
                <a:tab pos="2667000" algn="l"/>
                <a:tab pos="3048000" algn="l"/>
                <a:tab pos="3429000" algn="l"/>
                <a:tab pos="3810000" algn="l"/>
                <a:tab pos="4191000" algn="l"/>
              </a:tabLst>
            </a:pPr>
            <a:r>
              <a:rPr lang="fr-FR" altLang="fr-FR" sz="2000"/>
              <a:t>*		/		%</a:t>
            </a:r>
            <a:endParaRPr lang="fr-FR" altLang="fr-FR" sz="2000">
              <a:ea typeface="Calibri"/>
              <a:cs typeface="Calibri"/>
            </a:endParaRPr>
          </a:p>
          <a:p>
            <a:pPr marL="285750" indent="-285750" defTabSz="914400">
              <a:lnSpc>
                <a:spcPct val="88000"/>
              </a:lnSpc>
              <a:buFontTx/>
              <a:buNone/>
              <a:tabLst>
                <a:tab pos="762000" algn="l"/>
                <a:tab pos="1143000" algn="l"/>
                <a:tab pos="1524000" algn="l"/>
                <a:tab pos="1905000" algn="l"/>
                <a:tab pos="2286000" algn="l"/>
                <a:tab pos="2667000" algn="l"/>
                <a:tab pos="3048000" algn="l"/>
                <a:tab pos="3429000" algn="l"/>
                <a:tab pos="3810000" algn="l"/>
                <a:tab pos="4191000" algn="l"/>
              </a:tabLst>
            </a:pPr>
            <a:r>
              <a:rPr lang="fr-FR" altLang="fr-FR" sz="2000"/>
              <a:t>+		-</a:t>
            </a:r>
            <a:endParaRPr lang="fr-FR" altLang="fr-FR" sz="2000">
              <a:ea typeface="Calibri"/>
              <a:cs typeface="Calibri"/>
            </a:endParaRPr>
          </a:p>
          <a:p>
            <a:pPr marL="285750" indent="-285750" defTabSz="914400">
              <a:lnSpc>
                <a:spcPct val="88000"/>
              </a:lnSpc>
              <a:buFontTx/>
              <a:buNone/>
              <a:tabLst>
                <a:tab pos="762000" algn="l"/>
                <a:tab pos="1143000" algn="l"/>
                <a:tab pos="1524000" algn="l"/>
                <a:tab pos="1905000" algn="l"/>
                <a:tab pos="2286000" algn="l"/>
                <a:tab pos="2667000" algn="l"/>
                <a:tab pos="3048000" algn="l"/>
                <a:tab pos="3429000" algn="l"/>
                <a:tab pos="3810000" algn="l"/>
                <a:tab pos="4191000" algn="l"/>
              </a:tabLst>
            </a:pPr>
            <a:r>
              <a:rPr lang="fr-FR" altLang="fr-FR" sz="2000"/>
              <a:t>&gt;&gt;		&gt;&gt;&gt;	&lt;&lt;</a:t>
            </a:r>
            <a:endParaRPr lang="fr-FR" altLang="fr-FR" sz="2000">
              <a:ea typeface="Calibri"/>
              <a:cs typeface="Calibri"/>
            </a:endParaRPr>
          </a:p>
          <a:p>
            <a:pPr marL="285750" indent="-285750" defTabSz="914400">
              <a:lnSpc>
                <a:spcPct val="88000"/>
              </a:lnSpc>
              <a:buFontTx/>
              <a:buNone/>
              <a:tabLst>
                <a:tab pos="762000" algn="l"/>
                <a:tab pos="1143000" algn="l"/>
                <a:tab pos="1524000" algn="l"/>
                <a:tab pos="1905000" algn="l"/>
                <a:tab pos="2286000" algn="l"/>
                <a:tab pos="2667000" algn="l"/>
                <a:tab pos="3048000" algn="l"/>
                <a:tab pos="3429000" algn="l"/>
                <a:tab pos="3810000" algn="l"/>
                <a:tab pos="4191000" algn="l"/>
              </a:tabLst>
            </a:pPr>
            <a:r>
              <a:rPr lang="fr-FR" altLang="fr-FR" sz="2000"/>
              <a:t>&gt;		&gt;=		&lt;		&lt;=</a:t>
            </a:r>
            <a:endParaRPr lang="fr-FR" altLang="fr-FR" sz="2000">
              <a:ea typeface="Calibri"/>
              <a:cs typeface="Calibri"/>
            </a:endParaRPr>
          </a:p>
          <a:p>
            <a:pPr marL="285750" indent="-285750" defTabSz="914400">
              <a:lnSpc>
                <a:spcPct val="88000"/>
              </a:lnSpc>
              <a:buFontTx/>
              <a:buNone/>
              <a:tabLst>
                <a:tab pos="762000" algn="l"/>
                <a:tab pos="1143000" algn="l"/>
                <a:tab pos="1524000" algn="l"/>
                <a:tab pos="1905000" algn="l"/>
                <a:tab pos="2286000" algn="l"/>
                <a:tab pos="2667000" algn="l"/>
                <a:tab pos="3048000" algn="l"/>
                <a:tab pos="3429000" algn="l"/>
                <a:tab pos="3810000" algn="l"/>
                <a:tab pos="4191000" algn="l"/>
              </a:tabLst>
            </a:pPr>
            <a:r>
              <a:rPr lang="fr-FR" altLang="fr-FR" sz="2000"/>
              <a:t>==		!=</a:t>
            </a:r>
            <a:endParaRPr lang="fr-FR" altLang="fr-FR" sz="2000">
              <a:ea typeface="Calibri"/>
              <a:cs typeface="Calibri"/>
            </a:endParaRPr>
          </a:p>
          <a:p>
            <a:pPr marL="285750" indent="-285750" defTabSz="914400">
              <a:lnSpc>
                <a:spcPct val="88000"/>
              </a:lnSpc>
              <a:buFontTx/>
              <a:buNone/>
              <a:tabLst>
                <a:tab pos="762000" algn="l"/>
                <a:tab pos="1143000" algn="l"/>
                <a:tab pos="1524000" algn="l"/>
                <a:tab pos="1905000" algn="l"/>
                <a:tab pos="2286000" algn="l"/>
                <a:tab pos="2667000" algn="l"/>
                <a:tab pos="3048000" algn="l"/>
                <a:tab pos="3429000" algn="l"/>
                <a:tab pos="3810000" algn="l"/>
                <a:tab pos="4191000" algn="l"/>
              </a:tabLst>
            </a:pPr>
            <a:r>
              <a:rPr lang="fr-FR" altLang="fr-FR" sz="2000"/>
              <a:t>&amp;</a:t>
            </a:r>
            <a:endParaRPr lang="fr-FR" altLang="fr-FR" sz="2000">
              <a:ea typeface="Calibri"/>
              <a:cs typeface="Calibri"/>
            </a:endParaRPr>
          </a:p>
          <a:p>
            <a:pPr marL="285750" indent="-285750" defTabSz="914400">
              <a:lnSpc>
                <a:spcPct val="88000"/>
              </a:lnSpc>
              <a:buFontTx/>
              <a:buNone/>
              <a:tabLst>
                <a:tab pos="762000" algn="l"/>
                <a:tab pos="1143000" algn="l"/>
                <a:tab pos="1524000" algn="l"/>
                <a:tab pos="1905000" algn="l"/>
                <a:tab pos="2286000" algn="l"/>
                <a:tab pos="2667000" algn="l"/>
                <a:tab pos="3048000" algn="l"/>
                <a:tab pos="3429000" algn="l"/>
                <a:tab pos="3810000" algn="l"/>
                <a:tab pos="4191000" algn="l"/>
              </a:tabLst>
            </a:pPr>
            <a:r>
              <a:rPr lang="fr-FR" altLang="fr-FR" sz="2000"/>
              <a:t>^</a:t>
            </a:r>
            <a:endParaRPr lang="fr-FR" altLang="fr-FR" sz="2000">
              <a:ea typeface="Calibri"/>
              <a:cs typeface="Calibri"/>
            </a:endParaRPr>
          </a:p>
          <a:p>
            <a:pPr marL="285750" indent="-285750" defTabSz="914400">
              <a:lnSpc>
                <a:spcPct val="88000"/>
              </a:lnSpc>
              <a:buFontTx/>
              <a:buNone/>
              <a:tabLst>
                <a:tab pos="762000" algn="l"/>
                <a:tab pos="1143000" algn="l"/>
                <a:tab pos="1524000" algn="l"/>
                <a:tab pos="1905000" algn="l"/>
                <a:tab pos="2286000" algn="l"/>
                <a:tab pos="2667000" algn="l"/>
                <a:tab pos="3048000" algn="l"/>
                <a:tab pos="3429000" algn="l"/>
                <a:tab pos="3810000" algn="l"/>
                <a:tab pos="4191000" algn="l"/>
              </a:tabLst>
            </a:pPr>
            <a:r>
              <a:rPr lang="fr-FR" altLang="fr-FR" sz="2000"/>
              <a:t>|</a:t>
            </a:r>
            <a:endParaRPr lang="fr-FR" altLang="fr-FR" sz="2000">
              <a:ea typeface="Calibri"/>
              <a:cs typeface="Calibri"/>
            </a:endParaRPr>
          </a:p>
          <a:p>
            <a:pPr marL="285750" indent="-285750" defTabSz="914400">
              <a:lnSpc>
                <a:spcPct val="88000"/>
              </a:lnSpc>
              <a:buFontTx/>
              <a:buNone/>
              <a:tabLst>
                <a:tab pos="762000" algn="l"/>
                <a:tab pos="1143000" algn="l"/>
                <a:tab pos="1524000" algn="l"/>
                <a:tab pos="1905000" algn="l"/>
                <a:tab pos="2286000" algn="l"/>
                <a:tab pos="2667000" algn="l"/>
                <a:tab pos="3048000" algn="l"/>
                <a:tab pos="3429000" algn="l"/>
                <a:tab pos="3810000" algn="l"/>
                <a:tab pos="4191000" algn="l"/>
              </a:tabLst>
            </a:pPr>
            <a:r>
              <a:rPr lang="fr-FR" altLang="fr-FR" sz="2000"/>
              <a:t>&amp;&amp;</a:t>
            </a:r>
            <a:endParaRPr lang="fr-FR" altLang="fr-FR" sz="2000">
              <a:ea typeface="Calibri"/>
              <a:cs typeface="Calibri"/>
            </a:endParaRPr>
          </a:p>
          <a:p>
            <a:pPr marL="285750" indent="-285750" defTabSz="914400">
              <a:lnSpc>
                <a:spcPct val="88000"/>
              </a:lnSpc>
              <a:buFontTx/>
              <a:buNone/>
              <a:tabLst>
                <a:tab pos="762000" algn="l"/>
                <a:tab pos="1143000" algn="l"/>
                <a:tab pos="1524000" algn="l"/>
                <a:tab pos="1905000" algn="l"/>
                <a:tab pos="2286000" algn="l"/>
                <a:tab pos="2667000" algn="l"/>
                <a:tab pos="3048000" algn="l"/>
                <a:tab pos="3429000" algn="l"/>
                <a:tab pos="3810000" algn="l"/>
                <a:tab pos="4191000" algn="l"/>
              </a:tabLst>
            </a:pPr>
            <a:r>
              <a:rPr lang="fr-FR" altLang="fr-FR" sz="2000"/>
              <a:t>||</a:t>
            </a:r>
            <a:endParaRPr lang="fr-FR" altLang="fr-FR" sz="2000">
              <a:ea typeface="Calibri"/>
              <a:cs typeface="Calibri"/>
            </a:endParaRPr>
          </a:p>
          <a:p>
            <a:pPr marL="285750" indent="-285750" defTabSz="914400">
              <a:lnSpc>
                <a:spcPct val="88000"/>
              </a:lnSpc>
              <a:buFontTx/>
              <a:buNone/>
              <a:tabLst>
                <a:tab pos="762000" algn="l"/>
                <a:tab pos="1143000" algn="l"/>
                <a:tab pos="1524000" algn="l"/>
                <a:tab pos="1905000" algn="l"/>
                <a:tab pos="2286000" algn="l"/>
                <a:tab pos="2667000" algn="l"/>
                <a:tab pos="3048000" algn="l"/>
                <a:tab pos="3429000" algn="l"/>
                <a:tab pos="3810000" algn="l"/>
                <a:tab pos="4191000" algn="l"/>
              </a:tabLst>
            </a:pPr>
            <a:r>
              <a:rPr lang="fr-FR" altLang="fr-FR" sz="2000"/>
              <a:t>?:</a:t>
            </a:r>
            <a:endParaRPr lang="fr-FR" altLang="fr-FR" sz="2000">
              <a:ea typeface="Calibri"/>
              <a:cs typeface="Calibri"/>
            </a:endParaRPr>
          </a:p>
          <a:p>
            <a:pPr marL="285750" indent="-285750" defTabSz="914400">
              <a:lnSpc>
                <a:spcPct val="88000"/>
              </a:lnSpc>
              <a:buFontTx/>
              <a:buNone/>
              <a:tabLst>
                <a:tab pos="762000" algn="l"/>
                <a:tab pos="1143000" algn="l"/>
                <a:tab pos="1524000" algn="l"/>
                <a:tab pos="1905000" algn="l"/>
                <a:tab pos="2286000" algn="l"/>
                <a:tab pos="2667000" algn="l"/>
                <a:tab pos="3048000" algn="l"/>
                <a:tab pos="3429000" algn="l"/>
                <a:tab pos="3810000" algn="l"/>
                <a:tab pos="4191000" algn="l"/>
              </a:tabLst>
            </a:pPr>
            <a:r>
              <a:rPr lang="fr-FR" altLang="fr-FR" sz="2000"/>
              <a:t>=		</a:t>
            </a:r>
            <a:endParaRPr lang="fr-FR" altLang="fr-FR" sz="2000">
              <a:ea typeface="Calibri"/>
              <a:cs typeface="Calibri"/>
            </a:endParaRPr>
          </a:p>
        </p:txBody>
      </p:sp>
      <p:sp>
        <p:nvSpPr>
          <p:cNvPr id="108547" name="Line 4">
            <a:extLst>
              <a:ext uri="{FF2B5EF4-FFF2-40B4-BE49-F238E27FC236}">
                <a16:creationId xmlns:a16="http://schemas.microsoft.com/office/drawing/2014/main" id="{891F1F17-32BB-B88C-C88D-EBB0FA4B91E1}"/>
              </a:ext>
            </a:extLst>
          </p:cNvPr>
          <p:cNvSpPr>
            <a:spLocks noChangeShapeType="1"/>
          </p:cNvSpPr>
          <p:nvPr/>
        </p:nvSpPr>
        <p:spPr bwMode="auto">
          <a:xfrm>
            <a:off x="2514600" y="1590676"/>
            <a:ext cx="0" cy="4810125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1600"/>
          </a:p>
        </p:txBody>
      </p:sp>
      <p:sp>
        <p:nvSpPr>
          <p:cNvPr id="108548" name="Rectangle 5">
            <a:extLst>
              <a:ext uri="{FF2B5EF4-FFF2-40B4-BE49-F238E27FC236}">
                <a16:creationId xmlns:a16="http://schemas.microsoft.com/office/drawing/2014/main" id="{EAC28EE5-1AB1-CF6B-C261-B31851F6303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76401" y="1600200"/>
            <a:ext cx="384175" cy="515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0488" tIns="44450" rIns="90488" bIns="44450">
            <a:spAutoFit/>
          </a:bodyPr>
          <a:lstStyle>
            <a:lvl1pPr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r>
              <a:rPr lang="fr-FR" altLang="fr-FR" sz="2800" b="1"/>
              <a:t>+</a:t>
            </a:r>
          </a:p>
        </p:txBody>
      </p:sp>
      <p:sp>
        <p:nvSpPr>
          <p:cNvPr id="108549" name="Rectangle 6">
            <a:extLst>
              <a:ext uri="{FF2B5EF4-FFF2-40B4-BE49-F238E27FC236}">
                <a16:creationId xmlns:a16="http://schemas.microsoft.com/office/drawing/2014/main" id="{12EEB36E-3836-D554-798D-C3DD8BECC1F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00200" y="6019800"/>
            <a:ext cx="300038" cy="515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0488" tIns="44450" rIns="90488" bIns="44450">
            <a:spAutoFit/>
          </a:bodyPr>
          <a:lstStyle>
            <a:lvl1pPr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r>
              <a:rPr lang="fr-FR" altLang="fr-FR" sz="2800" b="1"/>
              <a:t>-</a:t>
            </a:r>
          </a:p>
        </p:txBody>
      </p:sp>
      <p:sp>
        <p:nvSpPr>
          <p:cNvPr id="108550" name="Espace réservé du numéro de diapositive 1">
            <a:extLst>
              <a:ext uri="{FF2B5EF4-FFF2-40B4-BE49-F238E27FC236}">
                <a16:creationId xmlns:a16="http://schemas.microsoft.com/office/drawing/2014/main" id="{E7A9603B-507E-E209-F031-A1690C4343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67751" y="6398683"/>
            <a:ext cx="469942" cy="351014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fld id="{8FEDFA10-3803-41BE-BF84-866253193C3B}" type="slidenum">
              <a:rPr lang="fr-FR" altLang="fr-FR" sz="1400" smtClean="0"/>
              <a:pPr/>
              <a:t>139</a:t>
            </a:fld>
            <a:endParaRPr lang="fr-FR" altLang="fr-FR" sz="1400"/>
          </a:p>
        </p:txBody>
      </p:sp>
    </p:spTree>
  </p:cSld>
  <p:clrMapOvr>
    <a:masterClrMapping/>
  </p:clrMapOvr>
  <p:transition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>
            <a:extLst>
              <a:ext uri="{FF2B5EF4-FFF2-40B4-BE49-F238E27FC236}">
                <a16:creationId xmlns:a16="http://schemas.microsoft.com/office/drawing/2014/main" id="{3146958D-1101-DDA2-675C-0755A4B13D51}"/>
              </a:ext>
            </a:extLst>
          </p:cNvPr>
          <p:cNvSpPr>
            <a:spLocks noChangeArrowheads="1"/>
          </p:cNvSpPr>
          <p:nvPr/>
        </p:nvSpPr>
        <p:spPr bwMode="auto">
          <a:xfrm>
            <a:off x="738189" y="2325688"/>
            <a:ext cx="8713787" cy="37548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anchor="t">
            <a:spAutoFit/>
          </a:bodyPr>
          <a:lstStyle>
            <a:lvl1pPr>
              <a:spcBef>
                <a:spcPct val="20000"/>
              </a:spcBef>
              <a:buClr>
                <a:srgbClr val="000090"/>
              </a:buClr>
              <a:buFont typeface="Wingdings" panose="05000000000000000000" pitchFamily="2" charset="2"/>
              <a:buChar char="§"/>
              <a:defRPr sz="3200">
                <a:solidFill>
                  <a:schemeClr val="tx1"/>
                </a:solidFill>
                <a:latin typeface="Tahoma (Corps)" charset="0"/>
                <a:ea typeface="ＭＳ Ｐゴシック" panose="020B0600070205080204" pitchFamily="34" charset="-128"/>
                <a:cs typeface="Tahoma (Corps)" charset="0"/>
              </a:defRPr>
            </a:lvl1pPr>
            <a:lvl2pPr marL="361950" indent="-182563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Tahoma (Corps)" charset="0"/>
                <a:ea typeface="ＭＳ Ｐゴシック" panose="020B0600070205080204" pitchFamily="34" charset="-128"/>
                <a:cs typeface="Tahoma (Corps)" charset="0"/>
              </a:defRPr>
            </a:lvl2pPr>
            <a:lvl3pPr>
              <a:spcBef>
                <a:spcPct val="20000"/>
              </a:spcBef>
              <a:buClr>
                <a:srgbClr val="6B6BCF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Tahoma (Corps)" charset="0"/>
                <a:ea typeface="Tahoma (Corps)" charset="0"/>
                <a:cs typeface="Tahoma (Corps)" charset="0"/>
              </a:defRPr>
            </a:lvl3pPr>
            <a:lvl4pPr marL="1600200" indent="-228600">
              <a:spcBef>
                <a:spcPct val="20000"/>
              </a:spcBef>
              <a:buClr>
                <a:srgbClr val="FFFF00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Tahoma (Corps)" charset="0"/>
                <a:ea typeface="Tahoma (Corps)" charset="0"/>
                <a:cs typeface="Tahoma (Corps)" charset="0"/>
              </a:defRPr>
            </a:lvl4pPr>
            <a:lvl5pPr marL="2057400" indent="-228600">
              <a:spcBef>
                <a:spcPct val="20000"/>
              </a:spcBef>
              <a:buClr>
                <a:srgbClr val="008000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Tahoma (Corps)" charset="0"/>
                <a:ea typeface="Tahoma (Corps)" charset="0"/>
                <a:cs typeface="Tahoma (Corps)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8000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Tahoma (Corps)" charset="0"/>
                <a:ea typeface="Tahoma (Corps)" charset="0"/>
                <a:cs typeface="Tahoma (Corps)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8000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Tahoma (Corps)" charset="0"/>
                <a:ea typeface="Tahoma (Corps)" charset="0"/>
                <a:cs typeface="Tahoma (Corps)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8000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Tahoma (Corps)" charset="0"/>
                <a:ea typeface="Tahoma (Corps)" charset="0"/>
                <a:cs typeface="Tahoma (Corps)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8000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Tahoma (Corps)" charset="0"/>
                <a:ea typeface="Tahoma (Corps)" charset="0"/>
                <a:cs typeface="Tahoma (Corps)" charset="0"/>
              </a:defRPr>
            </a:lvl9pPr>
          </a:lstStyle>
          <a:p>
            <a:pPr lvl="2">
              <a:spcBef>
                <a:spcPct val="0"/>
              </a:spcBef>
              <a:buClrTx/>
              <a:buFont typeface="Wingdings" panose="05000000000000000000" pitchFamily="2" charset="2"/>
              <a:buNone/>
            </a:pPr>
            <a:endParaRPr lang="fr-FR" altLang="ja-JP" sz="1800">
              <a:solidFill>
                <a:srgbClr val="000000"/>
              </a:solidFill>
              <a:latin typeface="Verdana" panose="020B0604030504040204" pitchFamily="34" charset="0"/>
            </a:endParaRP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fr-FR" altLang="fr-FR" sz="2000" b="1">
                <a:solidFill>
                  <a:srgbClr val="990000"/>
                </a:solidFill>
                <a:latin typeface="Verdana"/>
                <a:ea typeface="ＭＳ Ｐゴシック"/>
              </a:rPr>
              <a:t>Exemple</a:t>
            </a:r>
            <a:endParaRPr lang="fr-FR" altLang="fr-FR" sz="2000">
              <a:solidFill>
                <a:srgbClr val="990000"/>
              </a:solidFill>
              <a:latin typeface="Verdana"/>
              <a:ea typeface="ＭＳ Ｐゴシック"/>
            </a:endParaRP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fr-FR" altLang="fr-FR" sz="1800">
                <a:solidFill>
                  <a:schemeClr val="accent2"/>
                </a:solidFill>
                <a:latin typeface="Verdana"/>
                <a:ea typeface="ＭＳ Ｐゴシック"/>
              </a:rPr>
              <a:t>	</a:t>
            </a:r>
            <a:r>
              <a:rPr lang="fr-FR" altLang="fr-FR" sz="1800">
                <a:solidFill>
                  <a:srgbClr val="000000"/>
                </a:solidFill>
                <a:latin typeface="Verdana"/>
                <a:ea typeface="ＭＳ Ｐゴシック"/>
              </a:rPr>
              <a:t>une personne, une voiture, une maison, ...</a:t>
            </a:r>
          </a:p>
          <a:p>
            <a:pPr lvl="1" indent="-182245" eaLnBrk="1" hangingPunct="1">
              <a:spcBef>
                <a:spcPct val="0"/>
              </a:spcBef>
              <a:buClrTx/>
              <a:buFontTx/>
              <a:buNone/>
            </a:pPr>
            <a:endParaRPr lang="fr-FR" altLang="fr-FR" sz="1800">
              <a:solidFill>
                <a:srgbClr val="000000"/>
              </a:solidFill>
              <a:latin typeface="Verdana" panose="020B0604030504040204" pitchFamily="34" charset="0"/>
            </a:endParaRPr>
          </a:p>
          <a:p>
            <a:pPr lvl="1" indent="-182245" eaLnBrk="1" hangingPunct="1">
              <a:spcBef>
                <a:spcPct val="0"/>
              </a:spcBef>
              <a:buClrTx/>
              <a:buFontTx/>
              <a:buNone/>
            </a:pPr>
            <a:endParaRPr lang="fr-FR" altLang="fr-FR" sz="2000">
              <a:solidFill>
                <a:srgbClr val="000000"/>
              </a:solidFill>
              <a:latin typeface="Verdana" panose="020B0604030504040204" pitchFamily="34" charset="0"/>
            </a:endParaRPr>
          </a:p>
          <a:p>
            <a:pPr lvl="1" indent="-182245" eaLnBrk="1" hangingPunct="1">
              <a:spcBef>
                <a:spcPct val="0"/>
              </a:spcBef>
              <a:buClrTx/>
              <a:buFontTx/>
              <a:buNone/>
            </a:pPr>
            <a:r>
              <a:rPr lang="fr-FR" altLang="fr-FR" sz="2000" b="1">
                <a:solidFill>
                  <a:srgbClr val="990000"/>
                </a:solidFill>
                <a:latin typeface="Verdana"/>
                <a:ea typeface="ＭＳ Ｐゴシック"/>
              </a:rPr>
              <a:t>Caractérisation d</a:t>
            </a:r>
            <a:r>
              <a:rPr lang="ja-JP" altLang="fr-FR" sz="2000" b="1">
                <a:solidFill>
                  <a:srgbClr val="990000"/>
                </a:solidFill>
                <a:latin typeface="Arial"/>
                <a:ea typeface="ＭＳ Ｐゴシック"/>
              </a:rPr>
              <a:t>’</a:t>
            </a:r>
            <a:r>
              <a:rPr lang="fr-FR" altLang="ja-JP" sz="2000" b="1">
                <a:solidFill>
                  <a:srgbClr val="990000"/>
                </a:solidFill>
                <a:latin typeface="Verdana"/>
                <a:ea typeface="ＭＳ Ｐゴシック"/>
              </a:rPr>
              <a:t>un objet</a:t>
            </a:r>
          </a:p>
          <a:p>
            <a:pPr marL="179705" lvl="1" indent="0" eaLnBrk="1" hangingPunct="1">
              <a:spcBef>
                <a:spcPct val="0"/>
              </a:spcBef>
              <a:buClrTx/>
              <a:buNone/>
            </a:pPr>
            <a:r>
              <a:rPr lang="fr-FR" altLang="fr-FR" sz="1800" b="1">
                <a:solidFill>
                  <a:srgbClr val="000000"/>
                </a:solidFill>
                <a:latin typeface="Verdana"/>
                <a:ea typeface="ＭＳ Ｐゴシック"/>
              </a:rPr>
              <a:t>Identité</a:t>
            </a:r>
          </a:p>
          <a:p>
            <a:pPr lvl="2" eaLnBrk="1" hangingPunct="1">
              <a:spcBef>
                <a:spcPct val="0"/>
              </a:spcBef>
              <a:buClrTx/>
              <a:buFont typeface="Wingdings" panose="05000000000000000000" pitchFamily="2" charset="2"/>
              <a:buNone/>
            </a:pPr>
            <a:r>
              <a:rPr lang="fr-FR" altLang="fr-FR" sz="1800">
                <a:solidFill>
                  <a:srgbClr val="000000"/>
                </a:solidFill>
                <a:latin typeface="Verdana"/>
                <a:ea typeface="ＭＳ Ｐゴシック"/>
              </a:rPr>
              <a:t>	permet de le distinguer des autres objets</a:t>
            </a:r>
          </a:p>
          <a:p>
            <a:pPr lvl="2" eaLnBrk="1" hangingPunct="1">
              <a:spcBef>
                <a:spcPct val="0"/>
              </a:spcBef>
              <a:buClrTx/>
              <a:buFont typeface="Wingdings" panose="05000000000000000000" pitchFamily="2" charset="2"/>
              <a:buNone/>
            </a:pPr>
            <a:endParaRPr lang="fr-FR" altLang="fr-FR" sz="800">
              <a:solidFill>
                <a:srgbClr val="000000"/>
              </a:solidFill>
              <a:latin typeface="Verdana" panose="020B0604030504040204" pitchFamily="34" charset="0"/>
              <a:ea typeface="ＭＳ Ｐゴシック" panose="020B0600070205080204" pitchFamily="34" charset="-128"/>
            </a:endParaRPr>
          </a:p>
          <a:p>
            <a:pPr marL="179705" lvl="1" indent="0" eaLnBrk="1" hangingPunct="1">
              <a:spcBef>
                <a:spcPct val="0"/>
              </a:spcBef>
              <a:buClrTx/>
              <a:buNone/>
            </a:pPr>
            <a:r>
              <a:rPr lang="fr-FR" altLang="fr-FR" sz="1800" b="1">
                <a:solidFill>
                  <a:srgbClr val="000000"/>
                </a:solidFill>
                <a:latin typeface="Verdana"/>
                <a:ea typeface="ＭＳ Ｐゴシック"/>
              </a:rPr>
              <a:t>Attributs</a:t>
            </a:r>
            <a:r>
              <a:rPr lang="fr-FR" altLang="fr-FR" sz="1800">
                <a:solidFill>
                  <a:srgbClr val="000000"/>
                </a:solidFill>
                <a:latin typeface="Verdana"/>
                <a:ea typeface="ＭＳ Ｐゴシック"/>
              </a:rPr>
              <a:t> </a:t>
            </a: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fr-FR" altLang="fr-FR" sz="1800">
                <a:solidFill>
                  <a:srgbClr val="000000"/>
                </a:solidFill>
                <a:latin typeface="Verdana"/>
                <a:ea typeface="ＭＳ Ｐゴシック"/>
              </a:rPr>
              <a:t>	données caractérisant l'objet</a:t>
            </a: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fr-FR" altLang="fr-FR" sz="800">
              <a:solidFill>
                <a:srgbClr val="000000"/>
              </a:solidFill>
              <a:latin typeface="Verdana" panose="020B0604030504040204" pitchFamily="34" charset="0"/>
            </a:endParaRPr>
          </a:p>
          <a:p>
            <a:pPr marL="179705" lvl="1" indent="0" eaLnBrk="1" hangingPunct="1">
              <a:spcBef>
                <a:spcPct val="0"/>
              </a:spcBef>
              <a:buClrTx/>
              <a:buNone/>
            </a:pPr>
            <a:r>
              <a:rPr lang="fr-FR" altLang="fr-FR" sz="1800" b="1">
                <a:solidFill>
                  <a:srgbClr val="000000"/>
                </a:solidFill>
                <a:latin typeface="Verdana"/>
                <a:ea typeface="ＭＳ Ｐゴシック"/>
              </a:rPr>
              <a:t>Méthodes</a:t>
            </a:r>
            <a:r>
              <a:rPr lang="fr-FR" altLang="fr-FR" sz="1800">
                <a:solidFill>
                  <a:srgbClr val="000000"/>
                </a:solidFill>
                <a:latin typeface="Verdana"/>
                <a:ea typeface="ＭＳ Ｐゴシック"/>
              </a:rPr>
              <a:t> </a:t>
            </a: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fr-FR" altLang="fr-FR" sz="1800">
                <a:solidFill>
                  <a:srgbClr val="000000"/>
                </a:solidFill>
                <a:latin typeface="Verdana"/>
                <a:ea typeface="ＭＳ Ｐゴシック"/>
              </a:rPr>
              <a:t>	actions que l'objet est à même de réaliser</a:t>
            </a:r>
          </a:p>
        </p:txBody>
      </p:sp>
      <p:sp>
        <p:nvSpPr>
          <p:cNvPr id="7171" name="Rectangle 3">
            <a:extLst>
              <a:ext uri="{FF2B5EF4-FFF2-40B4-BE49-F238E27FC236}">
                <a16:creationId xmlns:a16="http://schemas.microsoft.com/office/drawing/2014/main" id="{DED554A0-CF00-3D5F-8A5D-1FC55499151F}"/>
              </a:ext>
            </a:extLst>
          </p:cNvPr>
          <p:cNvSpPr>
            <a:spLocks noChangeArrowheads="1"/>
          </p:cNvSpPr>
          <p:nvPr/>
        </p:nvSpPr>
        <p:spPr bwMode="auto">
          <a:xfrm>
            <a:off x="7610475" y="4638675"/>
            <a:ext cx="2520950" cy="2014538"/>
          </a:xfrm>
          <a:prstGeom prst="rect">
            <a:avLst/>
          </a:prstGeom>
          <a:ln>
            <a:headEnd/>
            <a:tailEnd/>
          </a:ln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wrap="none" anchor="ctr"/>
          <a:lstStyle>
            <a:lvl1pPr>
              <a:spcBef>
                <a:spcPct val="20000"/>
              </a:spcBef>
              <a:buClr>
                <a:srgbClr val="000090"/>
              </a:buClr>
              <a:buFont typeface="Wingdings" panose="05000000000000000000" pitchFamily="2" charset="2"/>
              <a:buChar char="§"/>
              <a:defRPr sz="3200">
                <a:solidFill>
                  <a:schemeClr val="tx1"/>
                </a:solidFill>
                <a:latin typeface="Tahoma (Corps)" charset="0"/>
                <a:ea typeface="ＭＳ Ｐゴシック" panose="020B0600070205080204" pitchFamily="34" charset="-128"/>
                <a:cs typeface="Tahoma (Corps)" charset="0"/>
              </a:defRPr>
            </a:lvl1pPr>
            <a:lvl2pPr marL="742950" indent="-28575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Tahoma (Corps)" charset="0"/>
                <a:ea typeface="ＭＳ Ｐゴシック" panose="020B0600070205080204" pitchFamily="34" charset="-128"/>
                <a:cs typeface="Tahoma (Corps)" charset="0"/>
              </a:defRPr>
            </a:lvl2pPr>
            <a:lvl3pPr marL="1143000" indent="-228600">
              <a:spcBef>
                <a:spcPct val="20000"/>
              </a:spcBef>
              <a:buClr>
                <a:srgbClr val="6B6BCF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Tahoma (Corps)" charset="0"/>
                <a:ea typeface="Tahoma (Corps)" charset="0"/>
                <a:cs typeface="Tahoma (Corps)" charset="0"/>
              </a:defRPr>
            </a:lvl3pPr>
            <a:lvl4pPr marL="1600200" indent="-228600">
              <a:spcBef>
                <a:spcPct val="20000"/>
              </a:spcBef>
              <a:buClr>
                <a:srgbClr val="FFFF00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Tahoma (Corps)" charset="0"/>
                <a:ea typeface="Tahoma (Corps)" charset="0"/>
                <a:cs typeface="Tahoma (Corps)" charset="0"/>
              </a:defRPr>
            </a:lvl4pPr>
            <a:lvl5pPr marL="2057400" indent="-228600">
              <a:spcBef>
                <a:spcPct val="20000"/>
              </a:spcBef>
              <a:buClr>
                <a:srgbClr val="008000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Tahoma (Corps)" charset="0"/>
                <a:ea typeface="Tahoma (Corps)" charset="0"/>
                <a:cs typeface="Tahoma (Corps)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8000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Tahoma (Corps)" charset="0"/>
                <a:ea typeface="Tahoma (Corps)" charset="0"/>
                <a:cs typeface="Tahoma (Corps)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8000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Tahoma (Corps)" charset="0"/>
                <a:ea typeface="Tahoma (Corps)" charset="0"/>
                <a:cs typeface="Tahoma (Corps)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8000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Tahoma (Corps)" charset="0"/>
                <a:ea typeface="Tahoma (Corps)" charset="0"/>
                <a:cs typeface="Tahoma (Corps)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8000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Tahoma (Corps)" charset="0"/>
                <a:ea typeface="Tahoma (Corps)" charset="0"/>
                <a:cs typeface="Tahoma (Corps)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endParaRPr lang="fr-FR" altLang="fr-FR" sz="2400">
              <a:solidFill>
                <a:schemeClr val="accent2"/>
              </a:solidFill>
              <a:latin typeface="Arial" panose="020B0604020202020204" pitchFamily="34" charset="0"/>
            </a:endParaRPr>
          </a:p>
        </p:txBody>
      </p:sp>
      <p:sp>
        <p:nvSpPr>
          <p:cNvPr id="7172" name="Line 4">
            <a:extLst>
              <a:ext uri="{FF2B5EF4-FFF2-40B4-BE49-F238E27FC236}">
                <a16:creationId xmlns:a16="http://schemas.microsoft.com/office/drawing/2014/main" id="{2B2A95EA-251C-D010-B63C-B6E9488415A0}"/>
              </a:ext>
            </a:extLst>
          </p:cNvPr>
          <p:cNvSpPr>
            <a:spLocks noChangeShapeType="1"/>
          </p:cNvSpPr>
          <p:nvPr/>
        </p:nvSpPr>
        <p:spPr bwMode="auto">
          <a:xfrm>
            <a:off x="7610475" y="4999038"/>
            <a:ext cx="2520950" cy="0"/>
          </a:xfrm>
          <a:prstGeom prst="line">
            <a:avLst/>
          </a:prstGeom>
          <a:ln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/>
          <a:lstStyle/>
          <a:p>
            <a:endParaRPr lang="en-US" sz="2400"/>
          </a:p>
        </p:txBody>
      </p:sp>
      <p:sp>
        <p:nvSpPr>
          <p:cNvPr id="7173" name="Text Box 5">
            <a:extLst>
              <a:ext uri="{FF2B5EF4-FFF2-40B4-BE49-F238E27FC236}">
                <a16:creationId xmlns:a16="http://schemas.microsoft.com/office/drawing/2014/main" id="{0AFD28F6-CD05-B719-5D31-74DF9F09AC9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816851" y="4662488"/>
            <a:ext cx="2017713" cy="304800"/>
          </a:xfrm>
          <a:prstGeom prst="rect">
            <a:avLst/>
          </a:prstGeom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wrap="square" lIns="91440" tIns="45720" rIns="91440" bIns="45720" anchor="t">
            <a:spAutoFit/>
          </a:bodyPr>
          <a:lstStyle>
            <a:lvl1pPr>
              <a:spcBef>
                <a:spcPct val="20000"/>
              </a:spcBef>
              <a:buClr>
                <a:srgbClr val="000090"/>
              </a:buClr>
              <a:buFont typeface="Wingdings" panose="05000000000000000000" pitchFamily="2" charset="2"/>
              <a:buChar char="§"/>
              <a:defRPr sz="3200">
                <a:solidFill>
                  <a:schemeClr val="tx1"/>
                </a:solidFill>
                <a:latin typeface="Tahoma (Corps)" charset="0"/>
                <a:ea typeface="ＭＳ Ｐゴシック" panose="020B0600070205080204" pitchFamily="34" charset="-128"/>
                <a:cs typeface="Tahoma (Corps)" charset="0"/>
              </a:defRPr>
            </a:lvl1pPr>
            <a:lvl2pPr marL="742950" indent="-28575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Tahoma (Corps)" charset="0"/>
                <a:ea typeface="ＭＳ Ｐゴシック" panose="020B0600070205080204" pitchFamily="34" charset="-128"/>
                <a:cs typeface="Tahoma (Corps)" charset="0"/>
              </a:defRPr>
            </a:lvl2pPr>
            <a:lvl3pPr marL="1143000" indent="-228600">
              <a:spcBef>
                <a:spcPct val="20000"/>
              </a:spcBef>
              <a:buClr>
                <a:srgbClr val="6B6BCF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Tahoma (Corps)" charset="0"/>
                <a:ea typeface="Tahoma (Corps)" charset="0"/>
                <a:cs typeface="Tahoma (Corps)" charset="0"/>
              </a:defRPr>
            </a:lvl3pPr>
            <a:lvl4pPr marL="1600200" indent="-228600">
              <a:spcBef>
                <a:spcPct val="20000"/>
              </a:spcBef>
              <a:buClr>
                <a:srgbClr val="FFFF00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Tahoma (Corps)" charset="0"/>
                <a:ea typeface="Tahoma (Corps)" charset="0"/>
                <a:cs typeface="Tahoma (Corps)" charset="0"/>
              </a:defRPr>
            </a:lvl4pPr>
            <a:lvl5pPr marL="2057400" indent="-228600">
              <a:spcBef>
                <a:spcPct val="20000"/>
              </a:spcBef>
              <a:buClr>
                <a:srgbClr val="008000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Tahoma (Corps)" charset="0"/>
                <a:ea typeface="Tahoma (Corps)" charset="0"/>
                <a:cs typeface="Tahoma (Corps)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8000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Tahoma (Corps)" charset="0"/>
                <a:ea typeface="Tahoma (Corps)" charset="0"/>
                <a:cs typeface="Tahoma (Corps)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8000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Tahoma (Corps)" charset="0"/>
                <a:ea typeface="Tahoma (Corps)" charset="0"/>
                <a:cs typeface="Tahoma (Corps)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8000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Tahoma (Corps)" charset="0"/>
                <a:ea typeface="Tahoma (Corps)" charset="0"/>
                <a:cs typeface="Tahoma (Corps)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8000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Tahoma (Corps)" charset="0"/>
                <a:ea typeface="Tahoma (Corps)" charset="0"/>
                <a:cs typeface="Tahoma (Corps)" charset="0"/>
              </a:defRPr>
            </a:lvl9pPr>
          </a:lstStyle>
          <a:p>
            <a:pPr algn="ctr" eaLnBrk="1" hangingPunct="1">
              <a:spcBef>
                <a:spcPct val="50000"/>
              </a:spcBef>
              <a:buClrTx/>
              <a:buFontTx/>
              <a:buNone/>
            </a:pPr>
            <a:r>
              <a:rPr lang="fr-FR" altLang="fr-FR" sz="1400">
                <a:solidFill>
                  <a:schemeClr val="accent2"/>
                </a:solidFill>
                <a:latin typeface="Arial"/>
                <a:ea typeface="ＭＳ Ｐゴシック"/>
              </a:rPr>
              <a:t>FIAT-UNO-17 : Voiture</a:t>
            </a:r>
          </a:p>
        </p:txBody>
      </p:sp>
      <p:sp>
        <p:nvSpPr>
          <p:cNvPr id="7174" name="Text Box 6">
            <a:extLst>
              <a:ext uri="{FF2B5EF4-FFF2-40B4-BE49-F238E27FC236}">
                <a16:creationId xmlns:a16="http://schemas.microsoft.com/office/drawing/2014/main" id="{D76D452E-8D2D-F610-BB63-BC79F2DF850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93026" y="5051425"/>
            <a:ext cx="2390775" cy="738664"/>
          </a:xfrm>
          <a:prstGeom prst="rect">
            <a:avLst/>
          </a:prstGeom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wrap="square" lIns="0" tIns="0" rIns="0" bIns="0" anchor="t">
            <a:spAutoFit/>
          </a:bodyPr>
          <a:lstStyle>
            <a:lvl1pPr>
              <a:spcBef>
                <a:spcPct val="20000"/>
              </a:spcBef>
              <a:buClr>
                <a:srgbClr val="000090"/>
              </a:buClr>
              <a:buFont typeface="Wingdings" panose="05000000000000000000" pitchFamily="2" charset="2"/>
              <a:buChar char="§"/>
              <a:defRPr sz="3200">
                <a:solidFill>
                  <a:schemeClr val="tx1"/>
                </a:solidFill>
                <a:latin typeface="Tahoma (Corps)" charset="0"/>
                <a:ea typeface="ＭＳ Ｐゴシック" panose="020B0600070205080204" pitchFamily="34" charset="-128"/>
                <a:cs typeface="Tahoma (Corps)" charset="0"/>
              </a:defRPr>
            </a:lvl1pPr>
            <a:lvl2pPr marL="742950" indent="-28575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Tahoma (Corps)" charset="0"/>
                <a:ea typeface="ＭＳ Ｐゴシック" panose="020B0600070205080204" pitchFamily="34" charset="-128"/>
                <a:cs typeface="Tahoma (Corps)" charset="0"/>
              </a:defRPr>
            </a:lvl2pPr>
            <a:lvl3pPr marL="1143000" indent="-228600">
              <a:spcBef>
                <a:spcPct val="20000"/>
              </a:spcBef>
              <a:buClr>
                <a:srgbClr val="6B6BCF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Tahoma (Corps)" charset="0"/>
                <a:ea typeface="Tahoma (Corps)" charset="0"/>
                <a:cs typeface="Tahoma (Corps)" charset="0"/>
              </a:defRPr>
            </a:lvl3pPr>
            <a:lvl4pPr marL="1600200" indent="-228600">
              <a:spcBef>
                <a:spcPct val="20000"/>
              </a:spcBef>
              <a:buClr>
                <a:srgbClr val="FFFF00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Tahoma (Corps)" charset="0"/>
                <a:ea typeface="Tahoma (Corps)" charset="0"/>
                <a:cs typeface="Tahoma (Corps)" charset="0"/>
              </a:defRPr>
            </a:lvl4pPr>
            <a:lvl5pPr marL="2057400" indent="-228600">
              <a:spcBef>
                <a:spcPct val="20000"/>
              </a:spcBef>
              <a:buClr>
                <a:srgbClr val="008000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Tahoma (Corps)" charset="0"/>
                <a:ea typeface="Tahoma (Corps)" charset="0"/>
                <a:cs typeface="Tahoma (Corps)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8000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Tahoma (Corps)" charset="0"/>
                <a:ea typeface="Tahoma (Corps)" charset="0"/>
                <a:cs typeface="Tahoma (Corps)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8000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Tahoma (Corps)" charset="0"/>
                <a:ea typeface="Tahoma (Corps)" charset="0"/>
                <a:cs typeface="Tahoma (Corps)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8000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Tahoma (Corps)" charset="0"/>
                <a:ea typeface="Tahoma (Corps)" charset="0"/>
                <a:cs typeface="Tahoma (Corps)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8000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Tahoma (Corps)" charset="0"/>
                <a:ea typeface="Tahoma (Corps)" charset="0"/>
                <a:cs typeface="Tahoma (Corps)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fr-FR" altLang="fr-FR" sz="1200">
                <a:solidFill>
                  <a:schemeClr val="accent2"/>
                </a:solidFill>
                <a:latin typeface="Verdana"/>
                <a:ea typeface="ＭＳ Ｐゴシック"/>
              </a:rPr>
              <a:t>233434 : Numéro de série</a:t>
            </a: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fr-FR" altLang="fr-FR" sz="1200">
                <a:solidFill>
                  <a:schemeClr val="accent2"/>
                </a:solidFill>
                <a:latin typeface="Verdana"/>
                <a:ea typeface="ＭＳ Ｐゴシック"/>
              </a:rPr>
              <a:t>1500 kg : Poids</a:t>
            </a: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fr-FR" altLang="fr-FR" sz="1200">
                <a:solidFill>
                  <a:schemeClr val="accent2"/>
                </a:solidFill>
                <a:latin typeface="Verdana"/>
                <a:ea typeface="ＭＳ Ｐゴシック"/>
              </a:rPr>
              <a:t>8864 YF 17 : Immatriculation</a:t>
            </a: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fr-FR" altLang="fr-FR" sz="1200">
                <a:solidFill>
                  <a:schemeClr val="accent2"/>
                </a:solidFill>
                <a:latin typeface="Verdana"/>
                <a:ea typeface="ＭＳ Ｐゴシック"/>
              </a:rPr>
              <a:t>133 000 : kilométrage</a:t>
            </a:r>
          </a:p>
        </p:txBody>
      </p:sp>
      <p:sp>
        <p:nvSpPr>
          <p:cNvPr id="7175" name="Line 7">
            <a:extLst>
              <a:ext uri="{FF2B5EF4-FFF2-40B4-BE49-F238E27FC236}">
                <a16:creationId xmlns:a16="http://schemas.microsoft.com/office/drawing/2014/main" id="{0F5C9402-D9E4-10A2-BC49-2951B2EDBBF6}"/>
              </a:ext>
            </a:extLst>
          </p:cNvPr>
          <p:cNvSpPr>
            <a:spLocks noChangeShapeType="1"/>
          </p:cNvSpPr>
          <p:nvPr/>
        </p:nvSpPr>
        <p:spPr bwMode="auto">
          <a:xfrm>
            <a:off x="7607300" y="5862638"/>
            <a:ext cx="2520950" cy="0"/>
          </a:xfrm>
          <a:prstGeom prst="line">
            <a:avLst/>
          </a:prstGeom>
          <a:ln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/>
          <a:lstStyle/>
          <a:p>
            <a:endParaRPr lang="en-US" sz="2400"/>
          </a:p>
        </p:txBody>
      </p:sp>
      <p:sp>
        <p:nvSpPr>
          <p:cNvPr id="7176" name="Text Box 8">
            <a:extLst>
              <a:ext uri="{FF2B5EF4-FFF2-40B4-BE49-F238E27FC236}">
                <a16:creationId xmlns:a16="http://schemas.microsoft.com/office/drawing/2014/main" id="{AAA9025A-C452-F7F4-96C7-451A9EFB218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731125" y="5972175"/>
            <a:ext cx="2222500" cy="553998"/>
          </a:xfrm>
          <a:prstGeom prst="rect">
            <a:avLst/>
          </a:prstGeom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wrap="square" lIns="0" tIns="0" rIns="0" bIns="0" anchor="t">
            <a:spAutoFit/>
          </a:bodyPr>
          <a:lstStyle>
            <a:lvl1pPr>
              <a:spcBef>
                <a:spcPct val="20000"/>
              </a:spcBef>
              <a:buClr>
                <a:srgbClr val="000090"/>
              </a:buClr>
              <a:buFont typeface="Wingdings" panose="05000000000000000000" pitchFamily="2" charset="2"/>
              <a:buChar char="§"/>
              <a:defRPr sz="3200">
                <a:solidFill>
                  <a:schemeClr val="tx1"/>
                </a:solidFill>
                <a:latin typeface="Tahoma (Corps)" charset="0"/>
                <a:ea typeface="ＭＳ Ｐゴシック" panose="020B0600070205080204" pitchFamily="34" charset="-128"/>
                <a:cs typeface="Tahoma (Corps)" charset="0"/>
              </a:defRPr>
            </a:lvl1pPr>
            <a:lvl2pPr marL="742950" indent="-28575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Tahoma (Corps)" charset="0"/>
                <a:ea typeface="ＭＳ Ｐゴシック" panose="020B0600070205080204" pitchFamily="34" charset="-128"/>
                <a:cs typeface="Tahoma (Corps)" charset="0"/>
              </a:defRPr>
            </a:lvl2pPr>
            <a:lvl3pPr marL="1143000" indent="-228600">
              <a:spcBef>
                <a:spcPct val="20000"/>
              </a:spcBef>
              <a:buClr>
                <a:srgbClr val="6B6BCF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Tahoma (Corps)" charset="0"/>
                <a:ea typeface="Tahoma (Corps)" charset="0"/>
                <a:cs typeface="Tahoma (Corps)" charset="0"/>
              </a:defRPr>
            </a:lvl3pPr>
            <a:lvl4pPr marL="1600200" indent="-228600">
              <a:spcBef>
                <a:spcPct val="20000"/>
              </a:spcBef>
              <a:buClr>
                <a:srgbClr val="FFFF00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Tahoma (Corps)" charset="0"/>
                <a:ea typeface="Tahoma (Corps)" charset="0"/>
                <a:cs typeface="Tahoma (Corps)" charset="0"/>
              </a:defRPr>
            </a:lvl4pPr>
            <a:lvl5pPr marL="2057400" indent="-228600">
              <a:spcBef>
                <a:spcPct val="20000"/>
              </a:spcBef>
              <a:buClr>
                <a:srgbClr val="008000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Tahoma (Corps)" charset="0"/>
                <a:ea typeface="Tahoma (Corps)" charset="0"/>
                <a:cs typeface="Tahoma (Corps)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8000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Tahoma (Corps)" charset="0"/>
                <a:ea typeface="Tahoma (Corps)" charset="0"/>
                <a:cs typeface="Tahoma (Corps)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8000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Tahoma (Corps)" charset="0"/>
                <a:ea typeface="Tahoma (Corps)" charset="0"/>
                <a:cs typeface="Tahoma (Corps)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8000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Tahoma (Corps)" charset="0"/>
                <a:ea typeface="Tahoma (Corps)" charset="0"/>
                <a:cs typeface="Tahoma (Corps)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8000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Tahoma (Corps)" charset="0"/>
                <a:ea typeface="Tahoma (Corps)" charset="0"/>
                <a:cs typeface="Tahoma (Corps)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fr-FR" altLang="fr-FR" sz="1200">
                <a:solidFill>
                  <a:schemeClr val="accent2"/>
                </a:solidFill>
                <a:latin typeface="Verdana"/>
                <a:ea typeface="ＭＳ Ｐゴシック"/>
              </a:rPr>
              <a:t>Démarrer ()</a:t>
            </a: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fr-FR" altLang="fr-FR" sz="1200">
                <a:solidFill>
                  <a:schemeClr val="accent2"/>
                </a:solidFill>
                <a:latin typeface="Verdana"/>
                <a:ea typeface="ＭＳ Ｐゴシック"/>
              </a:rPr>
              <a:t>Arrêter()</a:t>
            </a: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fr-FR" altLang="fr-FR" sz="1200">
                <a:solidFill>
                  <a:schemeClr val="accent2"/>
                </a:solidFill>
                <a:latin typeface="Verdana"/>
                <a:ea typeface="ＭＳ Ｐゴシック"/>
              </a:rPr>
              <a:t>Rouler()</a:t>
            </a:r>
          </a:p>
        </p:txBody>
      </p:sp>
      <p:sp>
        <p:nvSpPr>
          <p:cNvPr id="7179" name="Line 11">
            <a:extLst>
              <a:ext uri="{FF2B5EF4-FFF2-40B4-BE49-F238E27FC236}">
                <a16:creationId xmlns:a16="http://schemas.microsoft.com/office/drawing/2014/main" id="{091A7B32-0B65-EB62-5D0B-E8E237BDE495}"/>
              </a:ext>
            </a:extLst>
          </p:cNvPr>
          <p:cNvSpPr>
            <a:spLocks noChangeShapeType="1"/>
          </p:cNvSpPr>
          <p:nvPr/>
        </p:nvSpPr>
        <p:spPr bwMode="auto">
          <a:xfrm>
            <a:off x="2978150" y="4775200"/>
            <a:ext cx="4533900" cy="0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7180" name="Line 12">
            <a:extLst>
              <a:ext uri="{FF2B5EF4-FFF2-40B4-BE49-F238E27FC236}">
                <a16:creationId xmlns:a16="http://schemas.microsoft.com/office/drawing/2014/main" id="{5DC5D585-4016-D176-C636-8108A6D53063}"/>
              </a:ext>
            </a:extLst>
          </p:cNvPr>
          <p:cNvSpPr>
            <a:spLocks noChangeShapeType="1"/>
          </p:cNvSpPr>
          <p:nvPr/>
        </p:nvSpPr>
        <p:spPr bwMode="auto">
          <a:xfrm>
            <a:off x="3068639" y="5441950"/>
            <a:ext cx="4498975" cy="0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7181" name="Line 13">
            <a:extLst>
              <a:ext uri="{FF2B5EF4-FFF2-40B4-BE49-F238E27FC236}">
                <a16:creationId xmlns:a16="http://schemas.microsoft.com/office/drawing/2014/main" id="{805185AA-E0FB-2489-1FBE-A1E8016B3B5C}"/>
              </a:ext>
            </a:extLst>
          </p:cNvPr>
          <p:cNvSpPr>
            <a:spLocks noChangeShapeType="1"/>
          </p:cNvSpPr>
          <p:nvPr/>
        </p:nvSpPr>
        <p:spPr bwMode="auto">
          <a:xfrm>
            <a:off x="3151189" y="6129338"/>
            <a:ext cx="4391025" cy="0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8923" name="Titre 1">
            <a:extLst>
              <a:ext uri="{FF2B5EF4-FFF2-40B4-BE49-F238E27FC236}">
                <a16:creationId xmlns:a16="http://schemas.microsoft.com/office/drawing/2014/main" id="{A87C32CD-F5E8-ABE3-0B93-18BB0538A72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739175" y="203200"/>
            <a:ext cx="10601924" cy="820738"/>
          </a:xfrm>
        </p:spPr>
        <p:txBody>
          <a:bodyPr/>
          <a:lstStyle/>
          <a:p>
            <a:pPr eaLnBrk="1" hangingPunct="1"/>
            <a:r>
              <a:rPr lang="fr-FR" altLang="fr-FR">
                <a:latin typeface="Tahoma (Titres)" charset="0"/>
                <a:cs typeface="Tahoma (Titres)" charset="0"/>
              </a:rPr>
              <a:t>Modélisation objet</a:t>
            </a: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5BD17C96-1244-D1EC-54EE-A5E477603D30}"/>
              </a:ext>
            </a:extLst>
          </p:cNvPr>
          <p:cNvSpPr txBox="1"/>
          <p:nvPr/>
        </p:nvSpPr>
        <p:spPr>
          <a:xfrm>
            <a:off x="-161925" y="1714499"/>
            <a:ext cx="11068050" cy="95410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lvl="2">
              <a:spcBef>
                <a:spcPct val="0"/>
              </a:spcBef>
            </a:pPr>
            <a:r>
              <a:rPr lang="fr-FR" sz="2000" b="1">
                <a:solidFill>
                  <a:srgbClr val="990000"/>
                </a:solidFill>
                <a:latin typeface="Verdana"/>
                <a:ea typeface="Verdana"/>
              </a:rPr>
              <a:t>Notion d</a:t>
            </a:r>
            <a:r>
              <a:rPr lang="ja-JP" altLang="fr-FR" sz="2000" b="1">
                <a:solidFill>
                  <a:srgbClr val="990000"/>
                </a:solidFill>
                <a:latin typeface="Arial"/>
                <a:cs typeface="Arial"/>
              </a:rPr>
              <a:t>’</a:t>
            </a:r>
            <a:r>
              <a:rPr lang="fr-FR" sz="2000" b="1" i="1">
                <a:solidFill>
                  <a:srgbClr val="990000"/>
                </a:solidFill>
                <a:latin typeface="Verdana"/>
                <a:ea typeface="Verdana"/>
              </a:rPr>
              <a:t>Objet </a:t>
            </a:r>
            <a:r>
              <a:rPr lang="fr-FR">
                <a:solidFill>
                  <a:srgbClr val="000000"/>
                </a:solidFill>
                <a:latin typeface="Verdana"/>
                <a:ea typeface="Verdana"/>
              </a:rPr>
              <a:t>Une abstraction du monde réel c.-à-d. des données informatiques regroupant des caractéristiques du monde réel</a:t>
            </a:r>
            <a:endParaRPr lang="fr-FR">
              <a:latin typeface="Verdana"/>
              <a:ea typeface="Verdana"/>
            </a:endParaRPr>
          </a:p>
          <a:p>
            <a:pPr algn="l"/>
            <a:endParaRPr lang="fr-FR"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6601436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71" grpId="0" animBg="1"/>
      <p:bldP spid="7173" grpId="0"/>
      <p:bldP spid="7174" grpId="0"/>
      <p:bldP spid="7176" grpId="0"/>
    </p:bldLst>
  </p:timing>
</p:sld>
</file>

<file path=ppt/slides/slide1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593" name="Titre 1">
            <a:extLst>
              <a:ext uri="{FF2B5EF4-FFF2-40B4-BE49-F238E27FC236}">
                <a16:creationId xmlns:a16="http://schemas.microsoft.com/office/drawing/2014/main" id="{119D2169-368D-2869-DE2A-31129997CD8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767750" y="-99082"/>
            <a:ext cx="10649549" cy="1325563"/>
          </a:xfrm>
        </p:spPr>
        <p:txBody>
          <a:bodyPr/>
          <a:lstStyle/>
          <a:p>
            <a:r>
              <a:rPr lang="fr-FR" altLang="fr-FR">
                <a:ea typeface="Calibri"/>
                <a:cs typeface="Calibri"/>
              </a:rPr>
              <a:t>Opérateur ternaire</a:t>
            </a:r>
            <a:endParaRPr lang="fr-FR" altLang="fr-FR"/>
          </a:p>
        </p:txBody>
      </p:sp>
      <p:sp>
        <p:nvSpPr>
          <p:cNvPr id="110594" name="Espace réservé du contenu 2">
            <a:extLst>
              <a:ext uri="{FF2B5EF4-FFF2-40B4-BE49-F238E27FC236}">
                <a16:creationId xmlns:a16="http://schemas.microsoft.com/office/drawing/2014/main" id="{480B0262-7CA7-A716-EF74-5C25FB5B0C11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767751" y="2246178"/>
            <a:ext cx="3327342" cy="3455376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fr-FR" altLang="fr-FR"/>
              <a:t>if (a &gt;b) z = c ; </a:t>
            </a:r>
            <a:r>
              <a:rPr lang="fr-FR" altLang="fr-FR" err="1"/>
              <a:t>else</a:t>
            </a:r>
            <a:r>
              <a:rPr lang="fr-FR" altLang="fr-FR"/>
              <a:t> z = d;</a:t>
            </a:r>
          </a:p>
          <a:p>
            <a:endParaRPr lang="fr-FR" altLang="fr-FR"/>
          </a:p>
          <a:p>
            <a:endParaRPr lang="fr-FR" altLang="fr-FR">
              <a:ea typeface="Calibri"/>
              <a:cs typeface="Calibri"/>
            </a:endParaRPr>
          </a:p>
          <a:p>
            <a:endParaRPr lang="fr-FR" altLang="fr-FR"/>
          </a:p>
        </p:txBody>
      </p:sp>
      <p:sp>
        <p:nvSpPr>
          <p:cNvPr id="110595" name="Espace réservé du numéro de diapositive 3">
            <a:extLst>
              <a:ext uri="{FF2B5EF4-FFF2-40B4-BE49-F238E27FC236}">
                <a16:creationId xmlns:a16="http://schemas.microsoft.com/office/drawing/2014/main" id="{DD75C2CD-F442-EAAC-17F6-3F21A7019FE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xfrm>
            <a:off x="767751" y="6356350"/>
            <a:ext cx="455831" cy="33690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fld id="{7D630474-8932-4E29-B6F6-A89121BB31C4}" type="slidenum">
              <a:rPr lang="fr-FR" altLang="fr-FR" sz="1400" smtClean="0"/>
              <a:pPr/>
              <a:t>140</a:t>
            </a:fld>
            <a:endParaRPr lang="fr-FR" altLang="fr-FR" sz="1400"/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99343187-A2B8-5AAB-7C22-EBD3A408715F}"/>
              </a:ext>
            </a:extLst>
          </p:cNvPr>
          <p:cNvSpPr txBox="1"/>
          <p:nvPr/>
        </p:nvSpPr>
        <p:spPr>
          <a:xfrm>
            <a:off x="5262836" y="1782160"/>
            <a:ext cx="5826234" cy="1477328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fr-FR">
                <a:solidFill>
                  <a:srgbClr val="A626A4"/>
                </a:solidFill>
                <a:ea typeface="+mn-lt"/>
                <a:cs typeface="+mn-lt"/>
              </a:rPr>
              <a:t>if</a:t>
            </a:r>
            <a:r>
              <a:rPr lang="fr-FR">
                <a:ea typeface="+mn-lt"/>
                <a:cs typeface="+mn-lt"/>
              </a:rPr>
              <a:t> </a:t>
            </a:r>
            <a:r>
              <a:rPr lang="fr-FR">
                <a:solidFill>
                  <a:srgbClr val="383A42"/>
                </a:solidFill>
                <a:ea typeface="+mn-lt"/>
                <a:cs typeface="+mn-lt"/>
              </a:rPr>
              <a:t>(</a:t>
            </a:r>
            <a:r>
              <a:rPr lang="fr-FR">
                <a:ea typeface="+mn-lt"/>
                <a:cs typeface="+mn-lt"/>
              </a:rPr>
              <a:t>a </a:t>
            </a:r>
            <a:r>
              <a:rPr lang="fr-FR">
                <a:solidFill>
                  <a:srgbClr val="4078F2"/>
                </a:solidFill>
                <a:ea typeface="+mn-lt"/>
                <a:cs typeface="+mn-lt"/>
              </a:rPr>
              <a:t>&gt;</a:t>
            </a:r>
            <a:r>
              <a:rPr lang="fr-FR">
                <a:ea typeface="+mn-lt"/>
                <a:cs typeface="+mn-lt"/>
              </a:rPr>
              <a:t> b</a:t>
            </a:r>
            <a:r>
              <a:rPr lang="fr-FR">
                <a:solidFill>
                  <a:srgbClr val="383A42"/>
                </a:solidFill>
                <a:ea typeface="+mn-lt"/>
                <a:cs typeface="+mn-lt"/>
              </a:rPr>
              <a:t>)</a:t>
            </a:r>
            <a:r>
              <a:rPr lang="fr-FR">
                <a:ea typeface="+mn-lt"/>
                <a:cs typeface="+mn-lt"/>
              </a:rPr>
              <a:t> </a:t>
            </a:r>
            <a:r>
              <a:rPr lang="fr-FR">
                <a:solidFill>
                  <a:srgbClr val="383A42"/>
                </a:solidFill>
                <a:ea typeface="+mn-lt"/>
                <a:cs typeface="+mn-lt"/>
              </a:rPr>
              <a:t>{</a:t>
            </a:r>
            <a:endParaRPr lang="fr-FR">
              <a:ea typeface="+mn-lt"/>
              <a:cs typeface="+mn-lt"/>
            </a:endParaRPr>
          </a:p>
          <a:p>
            <a:r>
              <a:rPr lang="fr-FR">
                <a:ea typeface="+mn-lt"/>
                <a:cs typeface="+mn-lt"/>
              </a:rPr>
              <a:t>                    z </a:t>
            </a:r>
            <a:r>
              <a:rPr lang="fr-FR">
                <a:solidFill>
                  <a:srgbClr val="4078F2"/>
                </a:solidFill>
                <a:ea typeface="+mn-lt"/>
                <a:cs typeface="+mn-lt"/>
              </a:rPr>
              <a:t>=</a:t>
            </a:r>
            <a:r>
              <a:rPr lang="fr-FR">
                <a:ea typeface="+mn-lt"/>
                <a:cs typeface="+mn-lt"/>
              </a:rPr>
              <a:t> c</a:t>
            </a:r>
            <a:r>
              <a:rPr lang="fr-FR">
                <a:solidFill>
                  <a:srgbClr val="383A42"/>
                </a:solidFill>
                <a:ea typeface="+mn-lt"/>
                <a:cs typeface="+mn-lt"/>
              </a:rPr>
              <a:t>;</a:t>
            </a:r>
            <a:r>
              <a:rPr lang="fr-FR">
                <a:ea typeface="+mn-lt"/>
                <a:cs typeface="+mn-lt"/>
              </a:rPr>
              <a:t> </a:t>
            </a:r>
            <a:endParaRPr lang="fr-FR">
              <a:solidFill>
                <a:srgbClr val="035077"/>
              </a:solidFill>
              <a:ea typeface="+mn-lt"/>
              <a:cs typeface="+mn-lt"/>
            </a:endParaRPr>
          </a:p>
          <a:p>
            <a:r>
              <a:rPr lang="fr-FR">
                <a:solidFill>
                  <a:srgbClr val="383A42"/>
                </a:solidFill>
                <a:ea typeface="+mn-lt"/>
                <a:cs typeface="+mn-lt"/>
              </a:rPr>
              <a:t>                }</a:t>
            </a:r>
            <a:r>
              <a:rPr lang="fr-FR">
                <a:ea typeface="+mn-lt"/>
                <a:cs typeface="+mn-lt"/>
              </a:rPr>
              <a:t> </a:t>
            </a:r>
            <a:r>
              <a:rPr lang="fr-FR" err="1">
                <a:solidFill>
                  <a:srgbClr val="A626A4"/>
                </a:solidFill>
                <a:ea typeface="+mn-lt"/>
                <a:cs typeface="+mn-lt"/>
              </a:rPr>
              <a:t>else</a:t>
            </a:r>
            <a:r>
              <a:rPr lang="fr-FR">
                <a:ea typeface="+mn-lt"/>
                <a:cs typeface="+mn-lt"/>
              </a:rPr>
              <a:t> </a:t>
            </a:r>
            <a:r>
              <a:rPr lang="fr-FR">
                <a:solidFill>
                  <a:srgbClr val="383A42"/>
                </a:solidFill>
                <a:ea typeface="+mn-lt"/>
                <a:cs typeface="+mn-lt"/>
              </a:rPr>
              <a:t>{</a:t>
            </a:r>
            <a:r>
              <a:rPr lang="fr-FR">
                <a:ea typeface="+mn-lt"/>
                <a:cs typeface="+mn-lt"/>
              </a:rPr>
              <a:t> </a:t>
            </a:r>
          </a:p>
          <a:p>
            <a:r>
              <a:rPr lang="fr-FR">
                <a:ea typeface="+mn-lt"/>
                <a:cs typeface="+mn-lt"/>
              </a:rPr>
              <a:t>                    z </a:t>
            </a:r>
            <a:r>
              <a:rPr lang="fr-FR">
                <a:solidFill>
                  <a:srgbClr val="4078F2"/>
                </a:solidFill>
                <a:ea typeface="+mn-lt"/>
                <a:cs typeface="+mn-lt"/>
              </a:rPr>
              <a:t>=</a:t>
            </a:r>
            <a:r>
              <a:rPr lang="fr-FR">
                <a:ea typeface="+mn-lt"/>
                <a:cs typeface="+mn-lt"/>
              </a:rPr>
              <a:t> d</a:t>
            </a:r>
            <a:r>
              <a:rPr lang="fr-FR">
                <a:solidFill>
                  <a:srgbClr val="383A42"/>
                </a:solidFill>
                <a:ea typeface="+mn-lt"/>
                <a:cs typeface="+mn-lt"/>
              </a:rPr>
              <a:t>;</a:t>
            </a:r>
            <a:r>
              <a:rPr lang="fr-FR">
                <a:ea typeface="+mn-lt"/>
                <a:cs typeface="+mn-lt"/>
              </a:rPr>
              <a:t> </a:t>
            </a:r>
            <a:endParaRPr lang="fr-FR">
              <a:solidFill>
                <a:srgbClr val="035077"/>
              </a:solidFill>
              <a:ea typeface="+mn-lt"/>
              <a:cs typeface="+mn-lt"/>
            </a:endParaRPr>
          </a:p>
          <a:p>
            <a:r>
              <a:rPr lang="fr-FR">
                <a:solidFill>
                  <a:srgbClr val="383A42"/>
                </a:solidFill>
                <a:ea typeface="+mn-lt"/>
                <a:cs typeface="+mn-lt"/>
              </a:rPr>
              <a:t>                }</a:t>
            </a:r>
            <a:endParaRPr lang="fr-FR">
              <a:ea typeface="Calibri"/>
              <a:cs typeface="Calibri"/>
            </a:endParaRPr>
          </a:p>
        </p:txBody>
      </p:sp>
      <p:sp>
        <p:nvSpPr>
          <p:cNvPr id="3" name="Accolade ouvrante 2">
            <a:extLst>
              <a:ext uri="{FF2B5EF4-FFF2-40B4-BE49-F238E27FC236}">
                <a16:creationId xmlns:a16="http://schemas.microsoft.com/office/drawing/2014/main" id="{0C4F6639-C607-B474-4064-926CB33FC444}"/>
              </a:ext>
            </a:extLst>
          </p:cNvPr>
          <p:cNvSpPr/>
          <p:nvPr/>
        </p:nvSpPr>
        <p:spPr>
          <a:xfrm>
            <a:off x="4762499" y="1971675"/>
            <a:ext cx="390525" cy="1295400"/>
          </a:xfrm>
          <a:prstGeom prst="lef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3A992DF1-69C3-67D6-462B-97D6BE3E54D1}"/>
              </a:ext>
            </a:extLst>
          </p:cNvPr>
          <p:cNvSpPr txBox="1"/>
          <p:nvPr/>
        </p:nvSpPr>
        <p:spPr>
          <a:xfrm>
            <a:off x="771645" y="3655671"/>
            <a:ext cx="2743199" cy="46166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fr-FR" sz="2400" b="1">
                <a:solidFill>
                  <a:srgbClr val="586CDC"/>
                </a:solidFill>
                <a:ea typeface="Calibri"/>
                <a:cs typeface="Calibri"/>
              </a:rPr>
              <a:t>z = (a &gt;b) ? c : d;</a:t>
            </a:r>
            <a:endParaRPr lang="fr-FR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animBg="1"/>
      <p:bldP spid="4" grpId="0"/>
    </p:bldLst>
  </p:timing>
</p:sld>
</file>

<file path=ppt/slides/slide1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76F5BFC-3674-252E-4B7C-1B0CC1DB84F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3" name="Rectangle 2">
            <a:extLst>
              <a:ext uri="{FF2B5EF4-FFF2-40B4-BE49-F238E27FC236}">
                <a16:creationId xmlns:a16="http://schemas.microsoft.com/office/drawing/2014/main" id="{7DC22E0A-B73B-4286-1400-5F1D7452EC9B}"/>
              </a:ext>
            </a:extLst>
          </p:cNvPr>
          <p:cNvSpPr>
            <a:spLocks noGrp="1" noChangeArrowheads="1"/>
          </p:cNvSpPr>
          <p:nvPr>
            <p:ph type="ctrTitle" idx="4294967295"/>
          </p:nvPr>
        </p:nvSpPr>
        <p:spPr>
          <a:xfrm>
            <a:off x="4189414" y="2470150"/>
            <a:ext cx="7151109" cy="611188"/>
          </a:xfrm>
          <a:noFill/>
        </p:spPr>
        <p:txBody>
          <a:bodyPr anchor="ctr"/>
          <a:lstStyle/>
          <a:p>
            <a:r>
              <a:rPr lang="fr-FR" altLang="fr-FR" dirty="0">
                <a:solidFill>
                  <a:srgbClr val="00B050"/>
                </a:solidFill>
              </a:rPr>
              <a:t>JAVA: Un peu plus dans les détails</a:t>
            </a:r>
            <a:br>
              <a:rPr lang="fr-FR" altLang="fr-FR" dirty="0">
                <a:solidFill>
                  <a:srgbClr val="00B050"/>
                </a:solidFill>
              </a:rPr>
            </a:br>
            <a:r>
              <a:rPr lang="fr-FR" altLang="fr-FR" dirty="0">
                <a:solidFill>
                  <a:srgbClr val="00B050"/>
                </a:solidFill>
              </a:rPr>
              <a:t>… la suite.</a:t>
            </a:r>
          </a:p>
        </p:txBody>
      </p:sp>
      <p:sp>
        <p:nvSpPr>
          <p:cNvPr id="79874" name="Espace réservé du numéro de diapositive 1">
            <a:extLst>
              <a:ext uri="{FF2B5EF4-FFF2-40B4-BE49-F238E27FC236}">
                <a16:creationId xmlns:a16="http://schemas.microsoft.com/office/drawing/2014/main" id="{48ADEC09-2426-E6EF-9EB9-AD994BBFB0E3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fld id="{100BE6F7-15A4-4157-8254-2A353538D1A0}" type="slidenum">
              <a:rPr lang="fr-FR" altLang="fr-FR" sz="1400" smtClean="0"/>
              <a:pPr/>
              <a:t>141</a:t>
            </a:fld>
            <a:endParaRPr lang="fr-FR" altLang="fr-FR" sz="1400"/>
          </a:p>
        </p:txBody>
      </p:sp>
      <p:pic>
        <p:nvPicPr>
          <p:cNvPr id="3" name="Image 2" descr="Une image contenant texte, Police, capture d’écran, Graphique&#10;&#10;Le contenu généré par l’IA peut être incorrect.">
            <a:extLst>
              <a:ext uri="{FF2B5EF4-FFF2-40B4-BE49-F238E27FC236}">
                <a16:creationId xmlns:a16="http://schemas.microsoft.com/office/drawing/2014/main" id="{F22933D4-B7BC-A4A8-BDD4-AD5DFA2CC28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24705" y="5537533"/>
            <a:ext cx="2530435" cy="10843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5572057"/>
      </p:ext>
    </p:extLst>
  </p:cSld>
  <p:clrMapOvr>
    <a:masterClrMapping/>
  </p:clrMapOvr>
  <p:transition/>
</p:sld>
</file>

<file path=ppt/slides/slide1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06B53E-9B14-A358-5863-7F8832391ED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617" name="Rectangle 1026">
            <a:extLst>
              <a:ext uri="{FF2B5EF4-FFF2-40B4-BE49-F238E27FC236}">
                <a16:creationId xmlns:a16="http://schemas.microsoft.com/office/drawing/2014/main" id="{42B6390F-22BA-6222-164D-9AD1D2948AA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057401" y="457200"/>
            <a:ext cx="8188325" cy="611188"/>
          </a:xfrm>
        </p:spPr>
        <p:txBody>
          <a:bodyPr lIns="90488" tIns="44450" rIns="90488" bIns="44450" anchor="ctr"/>
          <a:lstStyle/>
          <a:p>
            <a:pPr>
              <a:lnSpc>
                <a:spcPct val="88000"/>
              </a:lnSpc>
            </a:pPr>
            <a:r>
              <a:rPr lang="fr-FR" altLang="fr-FR"/>
              <a:t>Type structuré : tableau</a:t>
            </a:r>
          </a:p>
        </p:txBody>
      </p:sp>
      <p:sp>
        <p:nvSpPr>
          <p:cNvPr id="111618" name="Rectangle 1027">
            <a:extLst>
              <a:ext uri="{FF2B5EF4-FFF2-40B4-BE49-F238E27FC236}">
                <a16:creationId xmlns:a16="http://schemas.microsoft.com/office/drawing/2014/main" id="{EC08A571-F250-A5DF-C04A-D3A22A54A072}"/>
              </a:ext>
            </a:extLst>
          </p:cNvPr>
          <p:cNvSpPr>
            <a:spLocks noGrp="1" noChangeArrowheads="1"/>
          </p:cNvSpPr>
          <p:nvPr>
            <p:ph type="body" idx="4294967295"/>
          </p:nvPr>
        </p:nvSpPr>
        <p:spPr bwMode="auto">
          <a:xfrm>
            <a:off x="1905000" y="1676400"/>
            <a:ext cx="8915400" cy="49530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0488" tIns="44450" rIns="90488" bIns="44450" numCol="1" anchor="t" anchorCtr="0" compatLnSpc="1">
            <a:prstTxWarp prst="textNoShape">
              <a:avLst/>
            </a:prstTxWarp>
          </a:bodyPr>
          <a:lstStyle/>
          <a:p>
            <a:pPr>
              <a:lnSpc>
                <a:spcPct val="88000"/>
              </a:lnSpc>
            </a:pPr>
            <a:r>
              <a:rPr lang="fr-FR" altLang="fr-FR" sz="2000"/>
              <a:t>Déclarations de tableaux</a:t>
            </a:r>
          </a:p>
          <a:p>
            <a:pPr>
              <a:lnSpc>
                <a:spcPct val="88000"/>
              </a:lnSpc>
            </a:pPr>
            <a:endParaRPr lang="fr-FR" altLang="fr-FR" sz="2000"/>
          </a:p>
          <a:p>
            <a:pPr lvl="1">
              <a:lnSpc>
                <a:spcPct val="88000"/>
              </a:lnSpc>
            </a:pPr>
            <a:r>
              <a:rPr lang="fr-FR" altLang="fr-FR" sz="2000" err="1"/>
              <a:t>int</a:t>
            </a:r>
            <a:r>
              <a:rPr lang="fr-FR" altLang="fr-FR" sz="2000"/>
              <a:t>[] mois;   // mois est affecté à </a:t>
            </a:r>
            <a:r>
              <a:rPr lang="fr-FR" altLang="fr-FR" sz="2000" err="1"/>
              <a:t>null</a:t>
            </a:r>
            <a:r>
              <a:rPr lang="fr-FR" altLang="fr-FR" sz="2000"/>
              <a:t> ....</a:t>
            </a:r>
            <a:endParaRPr lang="fr-FR" altLang="fr-FR" sz="2000">
              <a:ea typeface="Calibri Light"/>
              <a:cs typeface="Calibri Light"/>
            </a:endParaRPr>
          </a:p>
          <a:p>
            <a:pPr lvl="1">
              <a:lnSpc>
                <a:spcPct val="88000"/>
              </a:lnSpc>
            </a:pPr>
            <a:endParaRPr lang="fr-FR" altLang="fr-FR" sz="2000"/>
          </a:p>
          <a:p>
            <a:pPr lvl="1">
              <a:lnSpc>
                <a:spcPct val="88000"/>
              </a:lnSpc>
            </a:pPr>
            <a:r>
              <a:rPr lang="fr-FR" altLang="fr-FR" sz="2000"/>
              <a:t>ou 	</a:t>
            </a:r>
            <a:r>
              <a:rPr lang="fr-FR" altLang="fr-FR" sz="2000" err="1"/>
              <a:t>int</a:t>
            </a:r>
            <a:r>
              <a:rPr lang="fr-FR" altLang="fr-FR" sz="2000"/>
              <a:t>[] mois = new </a:t>
            </a:r>
            <a:r>
              <a:rPr lang="fr-FR" altLang="fr-FR" sz="2000" err="1"/>
              <a:t>int</a:t>
            </a:r>
            <a:r>
              <a:rPr lang="fr-FR" altLang="fr-FR" sz="2000"/>
              <a:t>[12];</a:t>
            </a:r>
            <a:endParaRPr lang="fr-FR" altLang="fr-FR" sz="2000">
              <a:ea typeface="Calibri Light"/>
              <a:cs typeface="Calibri Light"/>
            </a:endParaRPr>
          </a:p>
          <a:p>
            <a:pPr lvl="1">
              <a:lnSpc>
                <a:spcPct val="88000"/>
              </a:lnSpc>
            </a:pPr>
            <a:endParaRPr lang="fr-FR" altLang="fr-FR" sz="2000"/>
          </a:p>
          <a:p>
            <a:pPr lvl="1">
              <a:lnSpc>
                <a:spcPct val="88000"/>
              </a:lnSpc>
            </a:pPr>
            <a:r>
              <a:rPr lang="fr-FR" altLang="fr-FR" sz="2000"/>
              <a:t>ou	</a:t>
            </a:r>
            <a:r>
              <a:rPr lang="fr-FR" altLang="fr-FR" sz="2000" err="1"/>
              <a:t>int</a:t>
            </a:r>
            <a:r>
              <a:rPr lang="fr-FR" altLang="fr-FR" sz="2000"/>
              <a:t>[] mois={31,28,31,30,31,30,31,31,30,31,30,31};</a:t>
            </a:r>
            <a:endParaRPr lang="fr-FR" altLang="fr-FR" sz="2000">
              <a:ea typeface="Calibri Light"/>
              <a:cs typeface="Calibri Light"/>
            </a:endParaRPr>
          </a:p>
          <a:p>
            <a:pPr lvl="1">
              <a:lnSpc>
                <a:spcPct val="88000"/>
              </a:lnSpc>
            </a:pPr>
            <a:endParaRPr lang="fr-FR" altLang="fr-FR" sz="2000"/>
          </a:p>
          <a:p>
            <a:pPr>
              <a:lnSpc>
                <a:spcPct val="88000"/>
              </a:lnSpc>
            </a:pPr>
            <a:r>
              <a:rPr lang="fr-FR" altLang="fr-FR" sz="2000"/>
              <a:t>Déclarations de tableaux à plusieurs dimensions</a:t>
            </a:r>
            <a:endParaRPr lang="fr-FR" altLang="fr-FR" sz="2000">
              <a:ea typeface="Calibri"/>
              <a:cs typeface="Calibri"/>
            </a:endParaRPr>
          </a:p>
          <a:p>
            <a:pPr>
              <a:lnSpc>
                <a:spcPct val="88000"/>
              </a:lnSpc>
            </a:pPr>
            <a:endParaRPr lang="fr-FR" altLang="fr-FR" sz="2000"/>
          </a:p>
          <a:p>
            <a:pPr lvl="1">
              <a:lnSpc>
                <a:spcPct val="88000"/>
              </a:lnSpc>
            </a:pPr>
            <a:r>
              <a:rPr lang="fr-FR" altLang="fr-FR" sz="2000"/>
              <a:t>double [][]  m= new double [4][4];</a:t>
            </a:r>
          </a:p>
        </p:txBody>
      </p:sp>
      <p:sp>
        <p:nvSpPr>
          <p:cNvPr id="111619" name="Espace réservé du numéro de diapositive 1">
            <a:extLst>
              <a:ext uri="{FF2B5EF4-FFF2-40B4-BE49-F238E27FC236}">
                <a16:creationId xmlns:a16="http://schemas.microsoft.com/office/drawing/2014/main" id="{64892ECE-A7D3-108D-E506-2CA799CE16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67751" y="6356350"/>
            <a:ext cx="766275" cy="506236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fld id="{BB9A2490-D911-412F-8198-695E8A2D4A42}" type="slidenum">
              <a:rPr lang="fr-FR" altLang="fr-FR" sz="1400" smtClean="0"/>
              <a:pPr/>
              <a:t>142</a:t>
            </a:fld>
            <a:endParaRPr lang="fr-FR" altLang="fr-FR" sz="1400"/>
          </a:p>
        </p:txBody>
      </p:sp>
    </p:spTree>
    <p:extLst>
      <p:ext uri="{BB962C8B-B14F-4D97-AF65-F5344CB8AC3E}">
        <p14:creationId xmlns:p14="http://schemas.microsoft.com/office/powerpoint/2010/main" val="576423081"/>
      </p:ext>
    </p:extLst>
  </p:cSld>
  <p:clrMapOvr>
    <a:masterClrMapping/>
  </p:clrMapOvr>
  <p:transition/>
</p:sld>
</file>

<file path=ppt/slides/slide1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665" name="Rectangle 1026">
            <a:extLst>
              <a:ext uri="{FF2B5EF4-FFF2-40B4-BE49-F238E27FC236}">
                <a16:creationId xmlns:a16="http://schemas.microsoft.com/office/drawing/2014/main" id="{A0E91296-2409-235A-FC7D-AFD0016FF4D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057401" y="457200"/>
            <a:ext cx="8188325" cy="611188"/>
          </a:xfrm>
        </p:spPr>
        <p:txBody>
          <a:bodyPr lIns="90488" tIns="44450" rIns="90488" bIns="44450" anchor="ctr"/>
          <a:lstStyle/>
          <a:p>
            <a:pPr>
              <a:lnSpc>
                <a:spcPct val="88000"/>
              </a:lnSpc>
            </a:pPr>
            <a:r>
              <a:rPr lang="fr-FR" altLang="fr-FR"/>
              <a:t>Type structuré : tableau</a:t>
            </a:r>
          </a:p>
        </p:txBody>
      </p:sp>
      <p:sp>
        <p:nvSpPr>
          <p:cNvPr id="113666" name="Rectangle 1027">
            <a:extLst>
              <a:ext uri="{FF2B5EF4-FFF2-40B4-BE49-F238E27FC236}">
                <a16:creationId xmlns:a16="http://schemas.microsoft.com/office/drawing/2014/main" id="{18C4636F-0565-AE80-5E87-EC5FB23EA9B9}"/>
              </a:ext>
            </a:extLst>
          </p:cNvPr>
          <p:cNvSpPr>
            <a:spLocks noGrp="1" noChangeArrowheads="1"/>
          </p:cNvSpPr>
          <p:nvPr>
            <p:ph type="body" idx="4294967295"/>
          </p:nvPr>
        </p:nvSpPr>
        <p:spPr bwMode="auto">
          <a:xfrm>
            <a:off x="1143000" y="1676400"/>
            <a:ext cx="9906000" cy="49530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0488" tIns="44450" rIns="90488" bIns="44450" numCol="1" anchor="t" anchorCtr="0" compatLnSpc="1">
            <a:prstTxWarp prst="textNoShape">
              <a:avLst/>
            </a:prstTxWarp>
          </a:bodyPr>
          <a:lstStyle/>
          <a:p>
            <a:pPr>
              <a:lnSpc>
                <a:spcPct val="88000"/>
              </a:lnSpc>
            </a:pPr>
            <a:r>
              <a:rPr lang="fr-FR" altLang="fr-FR" sz="2400"/>
              <a:t>Accès aux éléments</a:t>
            </a:r>
          </a:p>
          <a:p>
            <a:pPr lvl="1">
              <a:lnSpc>
                <a:spcPct val="88000"/>
              </a:lnSpc>
            </a:pPr>
            <a:r>
              <a:rPr lang="fr-FR" altLang="fr-FR" sz="2400"/>
              <a:t>le premier élément est indexé en 0</a:t>
            </a:r>
          </a:p>
          <a:p>
            <a:pPr lvl="1">
              <a:lnSpc>
                <a:spcPct val="88000"/>
              </a:lnSpc>
            </a:pPr>
            <a:r>
              <a:rPr lang="fr-FR" altLang="fr-FR" sz="2400"/>
              <a:t>vérification à l'exécution des bornes, levée d'exception</a:t>
            </a:r>
          </a:p>
          <a:p>
            <a:pPr lvl="1">
              <a:lnSpc>
                <a:spcPct val="88000"/>
              </a:lnSpc>
              <a:buFontTx/>
              <a:buNone/>
            </a:pPr>
            <a:r>
              <a:rPr lang="fr-FR" altLang="fr-FR" sz="2400"/>
              <a:t>	</a:t>
            </a:r>
            <a:r>
              <a:rPr lang="fr-FR" altLang="fr-FR" sz="2400">
                <a:latin typeface="Courier New" panose="02070309020205020404" pitchFamily="49" charset="0"/>
              </a:rPr>
              <a:t>mois[0]= 31;</a:t>
            </a:r>
          </a:p>
          <a:p>
            <a:pPr>
              <a:buFontTx/>
              <a:buNone/>
            </a:pPr>
            <a:r>
              <a:rPr lang="fr-FR" altLang="fr-FR" sz="2400">
                <a:latin typeface="Courier New" panose="02070309020205020404" pitchFamily="49" charset="0"/>
              </a:rPr>
              <a:t>		int l = mois.length; </a:t>
            </a:r>
            <a:r>
              <a:rPr lang="fr-FR" altLang="fr-FR" sz="2400">
                <a:solidFill>
                  <a:schemeClr val="accent1"/>
                </a:solidFill>
                <a:latin typeface="Courier New" panose="02070309020205020404" pitchFamily="49" charset="0"/>
              </a:rPr>
              <a:t>// l = 12</a:t>
            </a:r>
          </a:p>
          <a:p>
            <a:pPr>
              <a:buFontTx/>
              <a:buNone/>
            </a:pPr>
            <a:r>
              <a:rPr lang="fr-FR" altLang="fr-FR" sz="2400">
                <a:latin typeface="Courier New" panose="02070309020205020404" pitchFamily="49" charset="0"/>
              </a:rPr>
              <a:t>		int e = mois[50]; </a:t>
            </a:r>
            <a:r>
              <a:rPr lang="fr-FR" altLang="fr-FR" sz="2400">
                <a:solidFill>
                  <a:schemeClr val="accent1"/>
                </a:solidFill>
                <a:latin typeface="Courier New" panose="02070309020205020404" pitchFamily="49" charset="0"/>
              </a:rPr>
              <a:t>// </a:t>
            </a:r>
            <a:r>
              <a:rPr lang="fr-FR" altLang="fr-FR" sz="1600">
                <a:solidFill>
                  <a:schemeClr val="accent1"/>
                </a:solidFill>
                <a:latin typeface="Courier New" panose="02070309020205020404" pitchFamily="49" charset="0"/>
              </a:rPr>
              <a:t>Lève une ArrayIndexOutOfBoundsException</a:t>
            </a:r>
            <a:endParaRPr lang="fr-FR" altLang="fr-FR" sz="1800">
              <a:solidFill>
                <a:schemeClr val="accent1"/>
              </a:solidFill>
              <a:latin typeface="Courier New" panose="02070309020205020404" pitchFamily="49" charset="0"/>
            </a:endParaRPr>
          </a:p>
          <a:p>
            <a:pPr>
              <a:lnSpc>
                <a:spcPct val="88000"/>
              </a:lnSpc>
            </a:pPr>
            <a:r>
              <a:rPr lang="fr-FR" altLang="fr-FR" sz="2400"/>
              <a:t>En paramètre</a:t>
            </a:r>
          </a:p>
          <a:p>
            <a:pPr lvl="1">
              <a:lnSpc>
                <a:spcPct val="88000"/>
              </a:lnSpc>
            </a:pPr>
            <a:r>
              <a:rPr lang="fr-FR" altLang="fr-FR" sz="2400"/>
              <a:t>la variable de type tableau est une référence,</a:t>
            </a:r>
          </a:p>
          <a:p>
            <a:pPr lvl="1">
              <a:lnSpc>
                <a:spcPct val="88000"/>
              </a:lnSpc>
            </a:pPr>
            <a:r>
              <a:rPr lang="fr-FR" altLang="fr-FR" sz="2400"/>
              <a:t>le passage par valeur de Java ne peut que transmettre la référence sur le tableau</a:t>
            </a:r>
          </a:p>
          <a:p>
            <a:pPr>
              <a:lnSpc>
                <a:spcPct val="88000"/>
              </a:lnSpc>
            </a:pPr>
            <a:r>
              <a:rPr lang="fr-FR" altLang="fr-FR" sz="2400">
                <a:solidFill>
                  <a:schemeClr val="accent1"/>
                </a:solidFill>
              </a:rPr>
              <a:t>2 syntaxes autorisées  : int mois[]  ou int[] mois;</a:t>
            </a:r>
            <a:r>
              <a:rPr lang="fr-FR" altLang="fr-FR"/>
              <a:t>  </a:t>
            </a:r>
          </a:p>
        </p:txBody>
      </p:sp>
      <p:sp>
        <p:nvSpPr>
          <p:cNvPr id="113667" name="Espace réservé du numéro de diapositive 1">
            <a:extLst>
              <a:ext uri="{FF2B5EF4-FFF2-40B4-BE49-F238E27FC236}">
                <a16:creationId xmlns:a16="http://schemas.microsoft.com/office/drawing/2014/main" id="{BFCED806-3801-C973-9359-C4FFD6256D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67751" y="6356350"/>
            <a:ext cx="498164" cy="506236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fld id="{1F8CCB50-1B68-41F1-9A81-790327780DC7}" type="slidenum">
              <a:rPr lang="fr-FR" altLang="fr-FR" sz="1400" smtClean="0"/>
              <a:pPr/>
              <a:t>143</a:t>
            </a:fld>
            <a:endParaRPr lang="fr-FR" altLang="fr-FR" sz="1400"/>
          </a:p>
        </p:txBody>
      </p:sp>
    </p:spTree>
  </p:cSld>
  <p:clrMapOvr>
    <a:masterClrMapping/>
  </p:clrMapOvr>
  <p:transition/>
</p:sld>
</file>

<file path=ppt/slides/slide1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617" name="Rectangle 1026">
            <a:extLst>
              <a:ext uri="{FF2B5EF4-FFF2-40B4-BE49-F238E27FC236}">
                <a16:creationId xmlns:a16="http://schemas.microsoft.com/office/drawing/2014/main" id="{16C75DBC-9C51-82AA-A8E6-0F4D0C07258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057401" y="457200"/>
            <a:ext cx="8188325" cy="611188"/>
          </a:xfrm>
        </p:spPr>
        <p:txBody>
          <a:bodyPr lIns="90488" tIns="44450" rIns="90488" bIns="44450" anchor="ctr"/>
          <a:lstStyle/>
          <a:p>
            <a:pPr>
              <a:lnSpc>
                <a:spcPct val="88000"/>
              </a:lnSpc>
            </a:pPr>
            <a:r>
              <a:rPr lang="fr-FR" altLang="fr-FR"/>
              <a:t>Type structuré : tableau</a:t>
            </a:r>
          </a:p>
        </p:txBody>
      </p:sp>
      <p:sp>
        <p:nvSpPr>
          <p:cNvPr id="111618" name="Rectangle 1027">
            <a:extLst>
              <a:ext uri="{FF2B5EF4-FFF2-40B4-BE49-F238E27FC236}">
                <a16:creationId xmlns:a16="http://schemas.microsoft.com/office/drawing/2014/main" id="{439F1FD3-5EA2-E93B-1214-3867D77303AF}"/>
              </a:ext>
            </a:extLst>
          </p:cNvPr>
          <p:cNvSpPr>
            <a:spLocks noGrp="1" noChangeArrowheads="1"/>
          </p:cNvSpPr>
          <p:nvPr>
            <p:ph type="body" idx="4294967295"/>
          </p:nvPr>
        </p:nvSpPr>
        <p:spPr bwMode="auto">
          <a:xfrm>
            <a:off x="467265" y="1719532"/>
            <a:ext cx="5694871" cy="4837982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0488" tIns="44450" rIns="90488" bIns="44450" numCol="1" anchor="t" anchorCtr="0" compatLnSpc="1">
            <a:prstTxWarp prst="textNoShape">
              <a:avLst/>
            </a:prstTxWarp>
          </a:bodyPr>
          <a:lstStyle/>
          <a:p>
            <a:r>
              <a:rPr lang="fr-FR" sz="1600" b="0">
                <a:solidFill>
                  <a:srgbClr val="000000"/>
                </a:solidFill>
                <a:ea typeface="+mn-lt"/>
                <a:cs typeface="+mn-lt"/>
              </a:rPr>
              <a:t>public class </a:t>
            </a:r>
            <a:r>
              <a:rPr lang="fr-FR" sz="1600" b="0" err="1">
                <a:solidFill>
                  <a:srgbClr val="000000"/>
                </a:solidFill>
                <a:ea typeface="+mn-lt"/>
                <a:cs typeface="+mn-lt"/>
              </a:rPr>
              <a:t>GestionNotes</a:t>
            </a:r>
            <a:r>
              <a:rPr lang="fr-FR" sz="1600" b="0">
                <a:solidFill>
                  <a:srgbClr val="000000"/>
                </a:solidFill>
                <a:ea typeface="+mn-lt"/>
                <a:cs typeface="+mn-lt"/>
              </a:rPr>
              <a:t> {</a:t>
            </a:r>
            <a:endParaRPr lang="fr-FR" sz="1600">
              <a:solidFill>
                <a:srgbClr val="000000"/>
              </a:solidFill>
              <a:ea typeface="Calibri"/>
              <a:cs typeface="Calibri"/>
            </a:endParaRPr>
          </a:p>
          <a:p>
            <a:r>
              <a:rPr lang="fr-FR" sz="1600" b="0">
                <a:solidFill>
                  <a:srgbClr val="000000"/>
                </a:solidFill>
                <a:ea typeface="+mn-lt"/>
                <a:cs typeface="+mn-lt"/>
              </a:rPr>
              <a:t>    public </a:t>
            </a:r>
            <a:r>
              <a:rPr lang="fr-FR" sz="1600" b="0" err="1">
                <a:solidFill>
                  <a:srgbClr val="000000"/>
                </a:solidFill>
                <a:ea typeface="+mn-lt"/>
                <a:cs typeface="+mn-lt"/>
              </a:rPr>
              <a:t>static</a:t>
            </a:r>
            <a:r>
              <a:rPr lang="fr-FR" sz="1600" b="0">
                <a:solidFill>
                  <a:srgbClr val="000000"/>
                </a:solidFill>
                <a:ea typeface="+mn-lt"/>
                <a:cs typeface="+mn-lt"/>
              </a:rPr>
              <a:t> </a:t>
            </a:r>
            <a:r>
              <a:rPr lang="fr-FR" sz="1600" b="0" err="1">
                <a:solidFill>
                  <a:srgbClr val="000000"/>
                </a:solidFill>
                <a:ea typeface="+mn-lt"/>
                <a:cs typeface="+mn-lt"/>
              </a:rPr>
              <a:t>void</a:t>
            </a:r>
            <a:r>
              <a:rPr lang="fr-FR" sz="1600" b="0">
                <a:solidFill>
                  <a:srgbClr val="000000"/>
                </a:solidFill>
                <a:ea typeface="+mn-lt"/>
                <a:cs typeface="+mn-lt"/>
              </a:rPr>
              <a:t> main(String[] args) {</a:t>
            </a:r>
            <a:endParaRPr lang="fr-FR" sz="1600">
              <a:solidFill>
                <a:srgbClr val="000000"/>
              </a:solidFill>
              <a:ea typeface="Calibri"/>
              <a:cs typeface="Calibri"/>
            </a:endParaRPr>
          </a:p>
          <a:p>
            <a:r>
              <a:rPr lang="fr-FR" sz="1600" b="0">
                <a:solidFill>
                  <a:srgbClr val="000000"/>
                </a:solidFill>
                <a:ea typeface="+mn-lt"/>
                <a:cs typeface="+mn-lt"/>
              </a:rPr>
              <a:t>        // Tableau des notes d'étudiants</a:t>
            </a:r>
            <a:endParaRPr lang="fr-FR" sz="1600">
              <a:solidFill>
                <a:srgbClr val="000000"/>
              </a:solidFill>
              <a:ea typeface="Calibri"/>
              <a:cs typeface="Calibri"/>
            </a:endParaRPr>
          </a:p>
          <a:p>
            <a:r>
              <a:rPr lang="fr-FR" sz="1600" b="0">
                <a:solidFill>
                  <a:srgbClr val="000000"/>
                </a:solidFill>
                <a:ea typeface="+mn-lt"/>
                <a:cs typeface="+mn-lt"/>
              </a:rPr>
              <a:t>        double[] notes = {12.5, 15.0, 8.5, 16.5, 11.0, 14.0, 9.5};</a:t>
            </a:r>
            <a:endParaRPr lang="fr-FR" sz="1600">
              <a:solidFill>
                <a:srgbClr val="000000"/>
              </a:solidFill>
              <a:ea typeface="Calibri"/>
              <a:cs typeface="Calibri"/>
            </a:endParaRPr>
          </a:p>
          <a:p>
            <a:r>
              <a:rPr lang="fr-FR" sz="1600" b="0">
                <a:solidFill>
                  <a:srgbClr val="000000"/>
                </a:solidFill>
                <a:ea typeface="+mn-lt"/>
                <a:cs typeface="+mn-lt"/>
              </a:rPr>
              <a:t>        String[] </a:t>
            </a:r>
            <a:r>
              <a:rPr lang="fr-FR" sz="1600" b="0" err="1">
                <a:solidFill>
                  <a:srgbClr val="000000"/>
                </a:solidFill>
                <a:ea typeface="+mn-lt"/>
                <a:cs typeface="+mn-lt"/>
              </a:rPr>
              <a:t>etudiants</a:t>
            </a:r>
            <a:r>
              <a:rPr lang="fr-FR" sz="1600" b="0">
                <a:solidFill>
                  <a:srgbClr val="000000"/>
                </a:solidFill>
                <a:ea typeface="+mn-lt"/>
                <a:cs typeface="+mn-lt"/>
              </a:rPr>
              <a:t> = {"Alice", "Bob", "Claire", </a:t>
            </a:r>
            <a:endParaRPr lang="fr-FR" sz="1600">
              <a:solidFill>
                <a:srgbClr val="000000"/>
              </a:solidFill>
              <a:ea typeface="+mn-lt"/>
              <a:cs typeface="+mn-lt"/>
            </a:endParaRPr>
          </a:p>
          <a:p>
            <a:r>
              <a:rPr lang="fr-FR" sz="1600" b="0">
                <a:solidFill>
                  <a:srgbClr val="000000"/>
                </a:solidFill>
                <a:ea typeface="+mn-lt"/>
                <a:cs typeface="+mn-lt"/>
              </a:rPr>
              <a:t>"David", "Emma", "Fred", "Grace"};</a:t>
            </a:r>
            <a:endParaRPr lang="fr-FR" sz="1600">
              <a:solidFill>
                <a:srgbClr val="000000"/>
              </a:solidFill>
              <a:ea typeface="Calibri"/>
              <a:cs typeface="Calibri"/>
            </a:endParaRPr>
          </a:p>
          <a:p>
            <a:r>
              <a:rPr lang="fr-FR" sz="1600" b="0">
                <a:solidFill>
                  <a:srgbClr val="000000"/>
                </a:solidFill>
                <a:ea typeface="+mn-lt"/>
                <a:cs typeface="+mn-lt"/>
              </a:rPr>
              <a:t>        </a:t>
            </a:r>
            <a:endParaRPr lang="fr-FR" sz="1600">
              <a:solidFill>
                <a:srgbClr val="000000"/>
              </a:solidFill>
              <a:ea typeface="Calibri"/>
              <a:cs typeface="Calibri"/>
            </a:endParaRPr>
          </a:p>
          <a:p>
            <a:r>
              <a:rPr lang="fr-FR" sz="1600" b="0">
                <a:solidFill>
                  <a:srgbClr val="000000"/>
                </a:solidFill>
                <a:ea typeface="+mn-lt"/>
                <a:cs typeface="+mn-lt"/>
              </a:rPr>
              <a:t>        // Affichage des notes</a:t>
            </a:r>
            <a:endParaRPr lang="fr-FR" sz="1600">
              <a:solidFill>
                <a:srgbClr val="000000"/>
              </a:solidFill>
              <a:ea typeface="Calibri"/>
              <a:cs typeface="Calibri"/>
            </a:endParaRPr>
          </a:p>
          <a:p>
            <a:r>
              <a:rPr lang="fr-FR" sz="1600" b="0">
                <a:solidFill>
                  <a:srgbClr val="000000"/>
                </a:solidFill>
                <a:ea typeface="+mn-lt"/>
                <a:cs typeface="+mn-lt"/>
              </a:rPr>
              <a:t>        </a:t>
            </a:r>
            <a:r>
              <a:rPr lang="fr-FR" sz="1600" b="0" err="1">
                <a:solidFill>
                  <a:srgbClr val="000000"/>
                </a:solidFill>
                <a:ea typeface="+mn-lt"/>
                <a:cs typeface="+mn-lt"/>
              </a:rPr>
              <a:t>System.out.println</a:t>
            </a:r>
            <a:r>
              <a:rPr lang="fr-FR" sz="1600" b="0">
                <a:solidFill>
                  <a:srgbClr val="000000"/>
                </a:solidFill>
                <a:ea typeface="+mn-lt"/>
                <a:cs typeface="+mn-lt"/>
              </a:rPr>
              <a:t>("=== Notes des étudiants ===");</a:t>
            </a:r>
            <a:endParaRPr lang="fr-FR" sz="1600">
              <a:solidFill>
                <a:srgbClr val="000000"/>
              </a:solidFill>
              <a:ea typeface="Calibri"/>
              <a:cs typeface="Calibri"/>
            </a:endParaRPr>
          </a:p>
          <a:p>
            <a:r>
              <a:rPr lang="fr-FR" sz="1600" b="0">
                <a:solidFill>
                  <a:srgbClr val="000000"/>
                </a:solidFill>
                <a:ea typeface="+mn-lt"/>
                <a:cs typeface="+mn-lt"/>
              </a:rPr>
              <a:t>        for (</a:t>
            </a:r>
            <a:r>
              <a:rPr lang="fr-FR" sz="1600" b="0" err="1">
                <a:solidFill>
                  <a:srgbClr val="000000"/>
                </a:solidFill>
                <a:ea typeface="+mn-lt"/>
                <a:cs typeface="+mn-lt"/>
              </a:rPr>
              <a:t>int</a:t>
            </a:r>
            <a:r>
              <a:rPr lang="fr-FR" sz="1600" b="0">
                <a:solidFill>
                  <a:srgbClr val="000000"/>
                </a:solidFill>
                <a:ea typeface="+mn-lt"/>
                <a:cs typeface="+mn-lt"/>
              </a:rPr>
              <a:t> i = 0; i &lt; </a:t>
            </a:r>
            <a:r>
              <a:rPr lang="fr-FR" sz="1600" b="0" err="1">
                <a:solidFill>
                  <a:srgbClr val="000000"/>
                </a:solidFill>
                <a:ea typeface="+mn-lt"/>
                <a:cs typeface="+mn-lt"/>
              </a:rPr>
              <a:t>notes.length</a:t>
            </a:r>
            <a:r>
              <a:rPr lang="fr-FR" sz="1600" b="0">
                <a:solidFill>
                  <a:srgbClr val="000000"/>
                </a:solidFill>
                <a:ea typeface="+mn-lt"/>
                <a:cs typeface="+mn-lt"/>
              </a:rPr>
              <a:t>; i++) {</a:t>
            </a:r>
            <a:endParaRPr lang="fr-FR" sz="1600">
              <a:solidFill>
                <a:srgbClr val="000000"/>
              </a:solidFill>
              <a:ea typeface="Calibri"/>
              <a:cs typeface="Calibri"/>
            </a:endParaRPr>
          </a:p>
          <a:p>
            <a:r>
              <a:rPr lang="fr-FR" sz="1600" b="0">
                <a:solidFill>
                  <a:srgbClr val="000000"/>
                </a:solidFill>
                <a:ea typeface="+mn-lt"/>
                <a:cs typeface="+mn-lt"/>
              </a:rPr>
              <a:t>            </a:t>
            </a:r>
            <a:r>
              <a:rPr lang="fr-FR" sz="1600" b="0" err="1">
                <a:solidFill>
                  <a:srgbClr val="000000"/>
                </a:solidFill>
                <a:ea typeface="+mn-lt"/>
                <a:cs typeface="+mn-lt"/>
              </a:rPr>
              <a:t>System.out.printf</a:t>
            </a:r>
            <a:r>
              <a:rPr lang="fr-FR" sz="1600" b="0">
                <a:solidFill>
                  <a:srgbClr val="000000"/>
                </a:solidFill>
                <a:ea typeface="+mn-lt"/>
                <a:cs typeface="+mn-lt"/>
              </a:rPr>
              <a:t>("%-8s: %.1f/20\n", </a:t>
            </a:r>
            <a:r>
              <a:rPr lang="fr-FR" sz="1600" b="0" err="1">
                <a:solidFill>
                  <a:srgbClr val="000000"/>
                </a:solidFill>
                <a:ea typeface="+mn-lt"/>
                <a:cs typeface="+mn-lt"/>
              </a:rPr>
              <a:t>etudiants</a:t>
            </a:r>
            <a:r>
              <a:rPr lang="fr-FR" sz="1600" b="0">
                <a:solidFill>
                  <a:srgbClr val="000000"/>
                </a:solidFill>
                <a:ea typeface="+mn-lt"/>
                <a:cs typeface="+mn-lt"/>
              </a:rPr>
              <a:t>[i], notes[i]);</a:t>
            </a:r>
            <a:endParaRPr lang="fr-FR" sz="1600">
              <a:solidFill>
                <a:srgbClr val="000000"/>
              </a:solidFill>
              <a:ea typeface="Calibri"/>
              <a:cs typeface="Calibri"/>
            </a:endParaRPr>
          </a:p>
          <a:p>
            <a:r>
              <a:rPr lang="fr-FR" sz="1600" b="0">
                <a:solidFill>
                  <a:srgbClr val="000000"/>
                </a:solidFill>
                <a:ea typeface="+mn-lt"/>
                <a:cs typeface="+mn-lt"/>
              </a:rPr>
              <a:t>        }</a:t>
            </a:r>
            <a:endParaRPr lang="fr-FR" sz="1600">
              <a:solidFill>
                <a:srgbClr val="000000"/>
              </a:solidFill>
              <a:ea typeface="Calibri"/>
              <a:cs typeface="Calibri"/>
            </a:endParaRPr>
          </a:p>
          <a:p>
            <a:r>
              <a:rPr lang="fr-FR" sz="1600" b="0">
                <a:solidFill>
                  <a:srgbClr val="000000"/>
                </a:solidFill>
                <a:ea typeface="+mn-lt"/>
                <a:cs typeface="+mn-lt"/>
              </a:rPr>
              <a:t>      </a:t>
            </a:r>
            <a:endParaRPr lang="fr-FR" sz="1600">
              <a:solidFill>
                <a:srgbClr val="000000"/>
              </a:solidFill>
              <a:ea typeface="Calibri"/>
              <a:cs typeface="Calibri"/>
            </a:endParaRPr>
          </a:p>
        </p:txBody>
      </p:sp>
      <p:sp>
        <p:nvSpPr>
          <p:cNvPr id="111619" name="Espace réservé du numéro de diapositive 1">
            <a:extLst>
              <a:ext uri="{FF2B5EF4-FFF2-40B4-BE49-F238E27FC236}">
                <a16:creationId xmlns:a16="http://schemas.microsoft.com/office/drawing/2014/main" id="{2FF7E938-7EBD-EBD3-EDDE-3641878B33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67751" y="6356350"/>
            <a:ext cx="469942" cy="393347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fld id="{BB9A2490-D911-412F-8198-695E8A2D4A42}" type="slidenum">
              <a:rPr lang="fr-FR" altLang="fr-FR" sz="1400" smtClean="0"/>
              <a:pPr/>
              <a:t>144</a:t>
            </a:fld>
            <a:endParaRPr lang="fr-FR" altLang="fr-FR" sz="1400"/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129F9074-DB6D-CA27-6581-65AE278A1980}"/>
              </a:ext>
            </a:extLst>
          </p:cNvPr>
          <p:cNvSpPr txBox="1"/>
          <p:nvPr/>
        </p:nvSpPr>
        <p:spPr>
          <a:xfrm>
            <a:off x="6161251" y="1192214"/>
            <a:ext cx="5374256" cy="663547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lnSpc>
                <a:spcPct val="90000"/>
              </a:lnSpc>
              <a:spcBef>
                <a:spcPts val="1000"/>
              </a:spcBef>
            </a:pPr>
            <a:r>
              <a:rPr lang="fr-FR" sz="1600">
                <a:solidFill>
                  <a:srgbClr val="000000"/>
                </a:solidFill>
                <a:ea typeface="Calibri"/>
                <a:cs typeface="Calibri"/>
              </a:rPr>
              <a:t> // Calcul de la moyenne</a:t>
            </a:r>
            <a:endParaRPr lang="fr-FR" sz="1600">
              <a:ea typeface="Calibri"/>
              <a:cs typeface="Calibri"/>
            </a:endParaRPr>
          </a:p>
          <a:p>
            <a:pPr>
              <a:lnSpc>
                <a:spcPct val="90000"/>
              </a:lnSpc>
              <a:spcBef>
                <a:spcPts val="1000"/>
              </a:spcBef>
            </a:pPr>
            <a:r>
              <a:rPr lang="fr-FR" sz="1600">
                <a:solidFill>
                  <a:srgbClr val="000000"/>
                </a:solidFill>
                <a:ea typeface="Calibri"/>
                <a:cs typeface="Calibri"/>
              </a:rPr>
              <a:t>        double somme = 0;</a:t>
            </a:r>
            <a:endParaRPr lang="fr-FR" sz="1600">
              <a:ea typeface="Calibri"/>
              <a:cs typeface="Calibri"/>
            </a:endParaRPr>
          </a:p>
          <a:p>
            <a:pPr>
              <a:lnSpc>
                <a:spcPct val="90000"/>
              </a:lnSpc>
              <a:spcBef>
                <a:spcPts val="1000"/>
              </a:spcBef>
            </a:pPr>
            <a:r>
              <a:rPr lang="fr-FR" sz="1600">
                <a:solidFill>
                  <a:srgbClr val="000000"/>
                </a:solidFill>
                <a:ea typeface="Calibri"/>
                <a:cs typeface="Calibri"/>
              </a:rPr>
              <a:t>       </a:t>
            </a:r>
            <a:r>
              <a:rPr lang="fr-FR" sz="1600">
                <a:solidFill>
                  <a:schemeClr val="bg2"/>
                </a:solidFill>
                <a:ea typeface="Calibri"/>
                <a:cs typeface="Calibri"/>
              </a:rPr>
              <a:t> for (double note : notes) {</a:t>
            </a:r>
          </a:p>
          <a:p>
            <a:pPr>
              <a:lnSpc>
                <a:spcPct val="90000"/>
              </a:lnSpc>
              <a:spcBef>
                <a:spcPts val="1000"/>
              </a:spcBef>
            </a:pPr>
            <a:r>
              <a:rPr lang="fr-FR" sz="1600">
                <a:solidFill>
                  <a:schemeClr val="bg2"/>
                </a:solidFill>
                <a:ea typeface="Calibri"/>
                <a:cs typeface="Calibri"/>
              </a:rPr>
              <a:t>            somme += note;</a:t>
            </a:r>
          </a:p>
          <a:p>
            <a:pPr>
              <a:lnSpc>
                <a:spcPct val="90000"/>
              </a:lnSpc>
              <a:spcBef>
                <a:spcPts val="1000"/>
              </a:spcBef>
            </a:pPr>
            <a:r>
              <a:rPr lang="fr-FR" sz="1600">
                <a:solidFill>
                  <a:schemeClr val="bg2"/>
                </a:solidFill>
                <a:ea typeface="Calibri"/>
                <a:cs typeface="Calibri"/>
              </a:rPr>
              <a:t>        }</a:t>
            </a:r>
          </a:p>
          <a:p>
            <a:pPr>
              <a:lnSpc>
                <a:spcPct val="90000"/>
              </a:lnSpc>
              <a:spcBef>
                <a:spcPts val="1000"/>
              </a:spcBef>
            </a:pPr>
            <a:r>
              <a:rPr lang="fr-FR" sz="1600">
                <a:solidFill>
                  <a:srgbClr val="000000"/>
                </a:solidFill>
                <a:ea typeface="Calibri"/>
                <a:cs typeface="Calibri"/>
              </a:rPr>
              <a:t>        double moyenne = somme / </a:t>
            </a:r>
            <a:r>
              <a:rPr lang="fr-FR" sz="1600" err="1">
                <a:solidFill>
                  <a:srgbClr val="000000"/>
                </a:solidFill>
                <a:ea typeface="Calibri"/>
                <a:cs typeface="Calibri"/>
              </a:rPr>
              <a:t>notes.length</a:t>
            </a:r>
            <a:r>
              <a:rPr lang="fr-FR" sz="1600">
                <a:solidFill>
                  <a:srgbClr val="000000"/>
                </a:solidFill>
                <a:ea typeface="Calibri"/>
                <a:cs typeface="Calibri"/>
              </a:rPr>
              <a:t>;</a:t>
            </a:r>
            <a:endParaRPr lang="fr-FR" sz="1600">
              <a:ea typeface="Calibri"/>
              <a:cs typeface="Calibri"/>
            </a:endParaRPr>
          </a:p>
          <a:p>
            <a:pPr>
              <a:lnSpc>
                <a:spcPct val="90000"/>
              </a:lnSpc>
              <a:spcBef>
                <a:spcPts val="1000"/>
              </a:spcBef>
            </a:pPr>
            <a:r>
              <a:rPr lang="fr-FR" sz="1600">
                <a:solidFill>
                  <a:srgbClr val="000000"/>
                </a:solidFill>
                <a:ea typeface="Calibri"/>
                <a:cs typeface="Calibri"/>
              </a:rPr>
              <a:t>        </a:t>
            </a:r>
            <a:r>
              <a:rPr lang="fr-FR" sz="1600" err="1">
                <a:solidFill>
                  <a:srgbClr val="000000"/>
                </a:solidFill>
                <a:ea typeface="Calibri"/>
                <a:cs typeface="Calibri"/>
              </a:rPr>
              <a:t>System.out.printf</a:t>
            </a:r>
            <a:r>
              <a:rPr lang="fr-FR" sz="1600">
                <a:solidFill>
                  <a:srgbClr val="000000"/>
                </a:solidFill>
                <a:ea typeface="Calibri"/>
                <a:cs typeface="Calibri"/>
              </a:rPr>
              <a:t>("Moyenne de classe: %.2f/20\n", moyenne);</a:t>
            </a:r>
            <a:endParaRPr lang="fr-FR" sz="1600">
              <a:ea typeface="Calibri"/>
              <a:cs typeface="Calibri"/>
            </a:endParaRPr>
          </a:p>
          <a:p>
            <a:pPr>
              <a:lnSpc>
                <a:spcPct val="90000"/>
              </a:lnSpc>
              <a:spcBef>
                <a:spcPts val="1000"/>
              </a:spcBef>
            </a:pPr>
            <a:r>
              <a:rPr lang="fr-FR" sz="1600">
                <a:solidFill>
                  <a:srgbClr val="000000"/>
                </a:solidFill>
                <a:ea typeface="Calibri"/>
                <a:cs typeface="Calibri"/>
              </a:rPr>
              <a:t>        /</a:t>
            </a:r>
            <a:r>
              <a:rPr lang="fr-FR" sz="900">
                <a:solidFill>
                  <a:srgbClr val="000000"/>
                </a:solidFill>
                <a:ea typeface="Calibri"/>
                <a:cs typeface="Calibri"/>
              </a:rPr>
              <a:t>/ Recherche de la meilleure note</a:t>
            </a:r>
            <a:endParaRPr lang="fr-FR" sz="900">
              <a:solidFill>
                <a:srgbClr val="035077"/>
              </a:solidFill>
              <a:ea typeface="Calibri"/>
              <a:cs typeface="Calibri"/>
            </a:endParaRPr>
          </a:p>
          <a:p>
            <a:pPr>
              <a:lnSpc>
                <a:spcPct val="90000"/>
              </a:lnSpc>
              <a:spcBef>
                <a:spcPts val="1000"/>
              </a:spcBef>
            </a:pPr>
            <a:r>
              <a:rPr lang="fr-FR" sz="900">
                <a:solidFill>
                  <a:srgbClr val="000000"/>
                </a:solidFill>
                <a:ea typeface="Calibri"/>
                <a:cs typeface="Calibri"/>
              </a:rPr>
              <a:t>        double </a:t>
            </a:r>
            <a:r>
              <a:rPr lang="fr-FR" sz="900" err="1">
                <a:solidFill>
                  <a:srgbClr val="000000"/>
                </a:solidFill>
                <a:ea typeface="Calibri"/>
                <a:cs typeface="Calibri"/>
              </a:rPr>
              <a:t>maxNote</a:t>
            </a:r>
            <a:r>
              <a:rPr lang="fr-FR" sz="900">
                <a:solidFill>
                  <a:srgbClr val="000000"/>
                </a:solidFill>
                <a:ea typeface="Calibri"/>
                <a:cs typeface="Calibri"/>
              </a:rPr>
              <a:t> = notes[0];</a:t>
            </a:r>
            <a:endParaRPr lang="fr-FR" sz="900">
              <a:ea typeface="Calibri"/>
              <a:cs typeface="Calibri"/>
            </a:endParaRPr>
          </a:p>
          <a:p>
            <a:pPr>
              <a:lnSpc>
                <a:spcPct val="90000"/>
              </a:lnSpc>
              <a:spcBef>
                <a:spcPts val="1000"/>
              </a:spcBef>
            </a:pPr>
            <a:r>
              <a:rPr lang="fr-FR" sz="900">
                <a:solidFill>
                  <a:srgbClr val="000000"/>
                </a:solidFill>
                <a:ea typeface="Calibri"/>
                <a:cs typeface="Calibri"/>
              </a:rPr>
              <a:t>        String </a:t>
            </a:r>
            <a:r>
              <a:rPr lang="fr-FR" sz="900" err="1">
                <a:solidFill>
                  <a:srgbClr val="000000"/>
                </a:solidFill>
                <a:ea typeface="Calibri"/>
                <a:cs typeface="Calibri"/>
              </a:rPr>
              <a:t>meilleurEtudiant</a:t>
            </a:r>
            <a:r>
              <a:rPr lang="fr-FR" sz="900">
                <a:solidFill>
                  <a:srgbClr val="000000"/>
                </a:solidFill>
                <a:ea typeface="Calibri"/>
                <a:cs typeface="Calibri"/>
              </a:rPr>
              <a:t> = </a:t>
            </a:r>
            <a:r>
              <a:rPr lang="fr-FR" sz="900" err="1">
                <a:solidFill>
                  <a:srgbClr val="000000"/>
                </a:solidFill>
                <a:ea typeface="Calibri"/>
                <a:cs typeface="Calibri"/>
              </a:rPr>
              <a:t>etudiants</a:t>
            </a:r>
            <a:r>
              <a:rPr lang="fr-FR" sz="900">
                <a:solidFill>
                  <a:srgbClr val="000000"/>
                </a:solidFill>
                <a:ea typeface="Calibri"/>
                <a:cs typeface="Calibri"/>
              </a:rPr>
              <a:t>[0];</a:t>
            </a:r>
            <a:endParaRPr lang="fr-FR" sz="900">
              <a:ea typeface="Calibri"/>
              <a:cs typeface="Calibri"/>
            </a:endParaRPr>
          </a:p>
          <a:p>
            <a:pPr>
              <a:lnSpc>
                <a:spcPct val="90000"/>
              </a:lnSpc>
              <a:spcBef>
                <a:spcPts val="1000"/>
              </a:spcBef>
            </a:pPr>
            <a:r>
              <a:rPr lang="fr-FR" sz="900">
                <a:solidFill>
                  <a:srgbClr val="000000"/>
                </a:solidFill>
                <a:ea typeface="Calibri"/>
                <a:cs typeface="Calibri"/>
              </a:rPr>
              <a:t>        for (</a:t>
            </a:r>
            <a:r>
              <a:rPr lang="fr-FR" sz="900" err="1">
                <a:solidFill>
                  <a:srgbClr val="000000"/>
                </a:solidFill>
                <a:ea typeface="Calibri"/>
                <a:cs typeface="Calibri"/>
              </a:rPr>
              <a:t>int</a:t>
            </a:r>
            <a:r>
              <a:rPr lang="fr-FR" sz="900">
                <a:solidFill>
                  <a:srgbClr val="000000"/>
                </a:solidFill>
                <a:ea typeface="Calibri"/>
                <a:cs typeface="Calibri"/>
              </a:rPr>
              <a:t> i = 1; i &lt; </a:t>
            </a:r>
            <a:r>
              <a:rPr lang="fr-FR" sz="900" err="1">
                <a:solidFill>
                  <a:srgbClr val="000000"/>
                </a:solidFill>
                <a:ea typeface="Calibri"/>
                <a:cs typeface="Calibri"/>
              </a:rPr>
              <a:t>notes.length</a:t>
            </a:r>
            <a:r>
              <a:rPr lang="fr-FR" sz="900">
                <a:solidFill>
                  <a:srgbClr val="000000"/>
                </a:solidFill>
                <a:ea typeface="Calibri"/>
                <a:cs typeface="Calibri"/>
              </a:rPr>
              <a:t>; i++) {</a:t>
            </a:r>
            <a:endParaRPr lang="fr-FR" sz="900">
              <a:ea typeface="Calibri"/>
              <a:cs typeface="Calibri"/>
            </a:endParaRPr>
          </a:p>
          <a:p>
            <a:pPr>
              <a:lnSpc>
                <a:spcPct val="90000"/>
              </a:lnSpc>
              <a:spcBef>
                <a:spcPts val="1000"/>
              </a:spcBef>
            </a:pPr>
            <a:r>
              <a:rPr lang="fr-FR" sz="900">
                <a:solidFill>
                  <a:srgbClr val="000000"/>
                </a:solidFill>
                <a:ea typeface="Calibri"/>
                <a:cs typeface="Calibri"/>
              </a:rPr>
              <a:t>            if (notes[i] &gt; </a:t>
            </a:r>
            <a:r>
              <a:rPr lang="fr-FR" sz="900" err="1">
                <a:solidFill>
                  <a:srgbClr val="000000"/>
                </a:solidFill>
                <a:ea typeface="Calibri"/>
                <a:cs typeface="Calibri"/>
              </a:rPr>
              <a:t>maxNote</a:t>
            </a:r>
            <a:r>
              <a:rPr lang="fr-FR" sz="900">
                <a:solidFill>
                  <a:srgbClr val="000000"/>
                </a:solidFill>
                <a:ea typeface="Calibri"/>
                <a:cs typeface="Calibri"/>
              </a:rPr>
              <a:t>) {</a:t>
            </a:r>
            <a:endParaRPr lang="fr-FR" sz="900">
              <a:ea typeface="Calibri"/>
              <a:cs typeface="Calibri"/>
            </a:endParaRPr>
          </a:p>
          <a:p>
            <a:pPr>
              <a:lnSpc>
                <a:spcPct val="90000"/>
              </a:lnSpc>
              <a:spcBef>
                <a:spcPts val="1000"/>
              </a:spcBef>
            </a:pPr>
            <a:r>
              <a:rPr lang="fr-FR" sz="900">
                <a:solidFill>
                  <a:srgbClr val="000000"/>
                </a:solidFill>
                <a:ea typeface="Calibri"/>
                <a:cs typeface="Calibri"/>
              </a:rPr>
              <a:t>                </a:t>
            </a:r>
            <a:r>
              <a:rPr lang="fr-FR" sz="900" err="1">
                <a:solidFill>
                  <a:srgbClr val="000000"/>
                </a:solidFill>
                <a:ea typeface="Calibri"/>
                <a:cs typeface="Calibri"/>
              </a:rPr>
              <a:t>maxNote</a:t>
            </a:r>
            <a:r>
              <a:rPr lang="fr-FR" sz="900">
                <a:solidFill>
                  <a:srgbClr val="000000"/>
                </a:solidFill>
                <a:ea typeface="Calibri"/>
                <a:cs typeface="Calibri"/>
              </a:rPr>
              <a:t> = notes[i];</a:t>
            </a:r>
            <a:endParaRPr lang="fr-FR" sz="900">
              <a:ea typeface="Calibri"/>
              <a:cs typeface="Calibri"/>
            </a:endParaRPr>
          </a:p>
          <a:p>
            <a:pPr>
              <a:lnSpc>
                <a:spcPct val="90000"/>
              </a:lnSpc>
              <a:spcBef>
                <a:spcPts val="1000"/>
              </a:spcBef>
            </a:pPr>
            <a:r>
              <a:rPr lang="fr-FR" sz="900">
                <a:solidFill>
                  <a:srgbClr val="000000"/>
                </a:solidFill>
                <a:ea typeface="Calibri"/>
                <a:cs typeface="Calibri"/>
              </a:rPr>
              <a:t>                </a:t>
            </a:r>
            <a:r>
              <a:rPr lang="fr-FR" sz="900" err="1">
                <a:solidFill>
                  <a:srgbClr val="000000"/>
                </a:solidFill>
                <a:ea typeface="Calibri"/>
                <a:cs typeface="Calibri"/>
              </a:rPr>
              <a:t>meilleurEtudiant</a:t>
            </a:r>
            <a:r>
              <a:rPr lang="fr-FR" sz="900">
                <a:solidFill>
                  <a:srgbClr val="000000"/>
                </a:solidFill>
                <a:ea typeface="Calibri"/>
                <a:cs typeface="Calibri"/>
              </a:rPr>
              <a:t> = </a:t>
            </a:r>
            <a:r>
              <a:rPr lang="fr-FR" sz="900" err="1">
                <a:solidFill>
                  <a:srgbClr val="000000"/>
                </a:solidFill>
                <a:ea typeface="Calibri"/>
                <a:cs typeface="Calibri"/>
              </a:rPr>
              <a:t>etudiants</a:t>
            </a:r>
            <a:r>
              <a:rPr lang="fr-FR" sz="900">
                <a:solidFill>
                  <a:srgbClr val="000000"/>
                </a:solidFill>
                <a:ea typeface="Calibri"/>
                <a:cs typeface="Calibri"/>
              </a:rPr>
              <a:t>[i];</a:t>
            </a:r>
            <a:endParaRPr lang="fr-FR" sz="900">
              <a:ea typeface="Calibri"/>
              <a:cs typeface="Calibri"/>
            </a:endParaRPr>
          </a:p>
          <a:p>
            <a:pPr>
              <a:lnSpc>
                <a:spcPct val="90000"/>
              </a:lnSpc>
              <a:spcBef>
                <a:spcPts val="1000"/>
              </a:spcBef>
            </a:pPr>
            <a:r>
              <a:rPr lang="fr-FR" sz="900">
                <a:solidFill>
                  <a:srgbClr val="000000"/>
                </a:solidFill>
                <a:ea typeface="Calibri"/>
                <a:cs typeface="Calibri"/>
              </a:rPr>
              <a:t>            }</a:t>
            </a:r>
            <a:endParaRPr lang="fr-FR" sz="900">
              <a:ea typeface="Calibri"/>
              <a:cs typeface="Calibri"/>
            </a:endParaRPr>
          </a:p>
          <a:p>
            <a:pPr>
              <a:lnSpc>
                <a:spcPct val="90000"/>
              </a:lnSpc>
              <a:spcBef>
                <a:spcPts val="1000"/>
              </a:spcBef>
            </a:pPr>
            <a:r>
              <a:rPr lang="fr-FR" sz="900">
                <a:solidFill>
                  <a:srgbClr val="000000"/>
                </a:solidFill>
                <a:ea typeface="Calibri"/>
                <a:cs typeface="Calibri"/>
              </a:rPr>
              <a:t>        }</a:t>
            </a:r>
            <a:endParaRPr lang="fr-FR" sz="900">
              <a:ea typeface="Calibri"/>
              <a:cs typeface="Calibri"/>
            </a:endParaRPr>
          </a:p>
          <a:p>
            <a:pPr>
              <a:lnSpc>
                <a:spcPct val="90000"/>
              </a:lnSpc>
              <a:spcBef>
                <a:spcPts val="1000"/>
              </a:spcBef>
            </a:pPr>
            <a:r>
              <a:rPr lang="fr-FR" sz="900">
                <a:solidFill>
                  <a:srgbClr val="000000"/>
                </a:solidFill>
                <a:ea typeface="Calibri"/>
                <a:cs typeface="Calibri"/>
              </a:rPr>
              <a:t>        </a:t>
            </a:r>
            <a:r>
              <a:rPr lang="fr-FR" sz="900" err="1">
                <a:solidFill>
                  <a:srgbClr val="000000"/>
                </a:solidFill>
                <a:ea typeface="Calibri"/>
                <a:cs typeface="Calibri"/>
              </a:rPr>
              <a:t>System.out.printf</a:t>
            </a:r>
            <a:r>
              <a:rPr lang="fr-FR" sz="900">
                <a:solidFill>
                  <a:srgbClr val="000000"/>
                </a:solidFill>
                <a:ea typeface="Calibri"/>
                <a:cs typeface="Calibri"/>
              </a:rPr>
              <a:t>("Meilleure note: %s avec %.1f/20\n", </a:t>
            </a:r>
            <a:r>
              <a:rPr lang="fr-FR" sz="900" err="1">
                <a:solidFill>
                  <a:srgbClr val="000000"/>
                </a:solidFill>
                <a:ea typeface="Calibri"/>
                <a:cs typeface="Calibri"/>
              </a:rPr>
              <a:t>meilleurEtudiant</a:t>
            </a:r>
            <a:r>
              <a:rPr lang="fr-FR" sz="900">
                <a:solidFill>
                  <a:srgbClr val="000000"/>
                </a:solidFill>
                <a:ea typeface="Calibri"/>
                <a:cs typeface="Calibri"/>
              </a:rPr>
              <a:t>, </a:t>
            </a:r>
            <a:r>
              <a:rPr lang="fr-FR" sz="900" err="1">
                <a:solidFill>
                  <a:srgbClr val="000000"/>
                </a:solidFill>
                <a:ea typeface="Calibri"/>
                <a:cs typeface="Calibri"/>
              </a:rPr>
              <a:t>maxNote</a:t>
            </a:r>
            <a:r>
              <a:rPr lang="fr-FR" sz="900">
                <a:solidFill>
                  <a:srgbClr val="000000"/>
                </a:solidFill>
                <a:ea typeface="Calibri"/>
                <a:cs typeface="Calibri"/>
              </a:rPr>
              <a:t>);</a:t>
            </a:r>
            <a:endParaRPr lang="fr-FR" sz="900">
              <a:ea typeface="Calibri"/>
              <a:cs typeface="Calibri"/>
            </a:endParaRPr>
          </a:p>
          <a:p>
            <a:pPr>
              <a:lnSpc>
                <a:spcPct val="90000"/>
              </a:lnSpc>
              <a:spcBef>
                <a:spcPts val="1000"/>
              </a:spcBef>
            </a:pPr>
            <a:r>
              <a:rPr lang="fr-FR" sz="900">
                <a:solidFill>
                  <a:srgbClr val="000000"/>
                </a:solidFill>
                <a:ea typeface="Calibri"/>
                <a:cs typeface="Calibri"/>
              </a:rPr>
              <a:t>    }</a:t>
            </a:r>
            <a:endParaRPr lang="fr-FR" sz="900">
              <a:ea typeface="Calibri"/>
              <a:cs typeface="Calibri"/>
            </a:endParaRPr>
          </a:p>
          <a:p>
            <a:pPr>
              <a:lnSpc>
                <a:spcPct val="88000"/>
              </a:lnSpc>
              <a:spcBef>
                <a:spcPts val="1000"/>
              </a:spcBef>
            </a:pPr>
            <a:r>
              <a:rPr lang="fr-FR" sz="900">
                <a:solidFill>
                  <a:srgbClr val="000000"/>
                </a:solidFill>
                <a:ea typeface="Calibri"/>
                <a:cs typeface="Calibri"/>
              </a:rPr>
              <a:t>}</a:t>
            </a:r>
            <a:endParaRPr lang="fr-FR" sz="900">
              <a:ea typeface="Calibri"/>
              <a:cs typeface="Calibri"/>
            </a:endParaRPr>
          </a:p>
          <a:p>
            <a:pPr>
              <a:lnSpc>
                <a:spcPct val="88000"/>
              </a:lnSpc>
              <a:spcBef>
                <a:spcPts val="1000"/>
              </a:spcBef>
            </a:pPr>
            <a:endParaRPr lang="fr-FR" sz="900">
              <a:ea typeface="Calibri"/>
              <a:cs typeface="Calibri"/>
            </a:endParaRPr>
          </a:p>
          <a:p>
            <a:pPr>
              <a:lnSpc>
                <a:spcPct val="88000"/>
              </a:lnSpc>
              <a:spcBef>
                <a:spcPts val="1000"/>
              </a:spcBef>
            </a:pPr>
            <a:endParaRPr lang="fr-FR" sz="1600">
              <a:ea typeface="Calibri"/>
              <a:cs typeface="Calibri"/>
            </a:endParaRPr>
          </a:p>
          <a:p>
            <a:endParaRPr lang="fr-FR">
              <a:ea typeface="Calibri"/>
              <a:cs typeface="Calibri"/>
            </a:endParaRPr>
          </a:p>
        </p:txBody>
      </p:sp>
    </p:spTree>
  </p:cSld>
  <p:clrMapOvr>
    <a:masterClrMapping/>
  </p:clrMapOvr>
  <p:transition/>
</p:sld>
</file>

<file path=ppt/slides/slide1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60CA905-E297-3BA2-43BF-8FF759EE8B5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617" name="Rectangle 1026">
            <a:extLst>
              <a:ext uri="{FF2B5EF4-FFF2-40B4-BE49-F238E27FC236}">
                <a16:creationId xmlns:a16="http://schemas.microsoft.com/office/drawing/2014/main" id="{FC4D4A2F-A3C8-6A00-468F-C505D3443ED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057401" y="457200"/>
            <a:ext cx="8188325" cy="611188"/>
          </a:xfrm>
        </p:spPr>
        <p:txBody>
          <a:bodyPr lIns="90488" tIns="44450" rIns="90488" bIns="44450" anchor="ctr"/>
          <a:lstStyle/>
          <a:p>
            <a:pPr>
              <a:lnSpc>
                <a:spcPct val="88000"/>
              </a:lnSpc>
            </a:pPr>
            <a:r>
              <a:rPr lang="fr-FR" altLang="fr-FR"/>
              <a:t>Type structuré : tableau</a:t>
            </a:r>
          </a:p>
        </p:txBody>
      </p:sp>
      <p:sp>
        <p:nvSpPr>
          <p:cNvPr id="111618" name="Rectangle 1027">
            <a:extLst>
              <a:ext uri="{FF2B5EF4-FFF2-40B4-BE49-F238E27FC236}">
                <a16:creationId xmlns:a16="http://schemas.microsoft.com/office/drawing/2014/main" id="{C8696B74-FB55-FFD4-73AD-D196E6D2203F}"/>
              </a:ext>
            </a:extLst>
          </p:cNvPr>
          <p:cNvSpPr>
            <a:spLocks noGrp="1" noChangeArrowheads="1"/>
          </p:cNvSpPr>
          <p:nvPr>
            <p:ph type="body" idx="4294967295"/>
          </p:nvPr>
        </p:nvSpPr>
        <p:spPr bwMode="auto">
          <a:xfrm>
            <a:off x="467265" y="1719532"/>
            <a:ext cx="5694871" cy="4837982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0488" tIns="44450" rIns="90488" bIns="44450" numCol="1" anchor="t" anchorCtr="0" compatLnSpc="1">
            <a:prstTxWarp prst="textNoShape">
              <a:avLst/>
            </a:prstTxWarp>
          </a:bodyPr>
          <a:lstStyle/>
          <a:p>
            <a:r>
              <a:rPr lang="fr-FR" sz="1600" b="0">
                <a:solidFill>
                  <a:srgbClr val="000000"/>
                </a:solidFill>
                <a:ea typeface="+mn-lt"/>
                <a:cs typeface="+mn-lt"/>
              </a:rPr>
              <a:t>public class </a:t>
            </a:r>
            <a:r>
              <a:rPr lang="fr-FR" sz="1600" b="0" err="1">
                <a:solidFill>
                  <a:srgbClr val="000000"/>
                </a:solidFill>
                <a:ea typeface="+mn-lt"/>
                <a:cs typeface="+mn-lt"/>
              </a:rPr>
              <a:t>GestionNotes</a:t>
            </a:r>
            <a:r>
              <a:rPr lang="fr-FR" sz="1600" b="0">
                <a:solidFill>
                  <a:srgbClr val="000000"/>
                </a:solidFill>
                <a:ea typeface="+mn-lt"/>
                <a:cs typeface="+mn-lt"/>
              </a:rPr>
              <a:t> {</a:t>
            </a:r>
            <a:endParaRPr lang="fr-FR" sz="1600">
              <a:solidFill>
                <a:srgbClr val="000000"/>
              </a:solidFill>
              <a:ea typeface="Calibri"/>
              <a:cs typeface="Calibri"/>
            </a:endParaRPr>
          </a:p>
          <a:p>
            <a:r>
              <a:rPr lang="fr-FR" sz="1600" b="0">
                <a:solidFill>
                  <a:srgbClr val="000000"/>
                </a:solidFill>
                <a:ea typeface="+mn-lt"/>
                <a:cs typeface="+mn-lt"/>
              </a:rPr>
              <a:t>    public </a:t>
            </a:r>
            <a:r>
              <a:rPr lang="fr-FR" sz="1600" b="0" err="1">
                <a:solidFill>
                  <a:srgbClr val="000000"/>
                </a:solidFill>
                <a:ea typeface="+mn-lt"/>
                <a:cs typeface="+mn-lt"/>
              </a:rPr>
              <a:t>static</a:t>
            </a:r>
            <a:r>
              <a:rPr lang="fr-FR" sz="1600" b="0">
                <a:solidFill>
                  <a:srgbClr val="000000"/>
                </a:solidFill>
                <a:ea typeface="+mn-lt"/>
                <a:cs typeface="+mn-lt"/>
              </a:rPr>
              <a:t> </a:t>
            </a:r>
            <a:r>
              <a:rPr lang="fr-FR" sz="1600" b="0" err="1">
                <a:solidFill>
                  <a:srgbClr val="000000"/>
                </a:solidFill>
                <a:ea typeface="+mn-lt"/>
                <a:cs typeface="+mn-lt"/>
              </a:rPr>
              <a:t>void</a:t>
            </a:r>
            <a:r>
              <a:rPr lang="fr-FR" sz="1600" b="0">
                <a:solidFill>
                  <a:srgbClr val="000000"/>
                </a:solidFill>
                <a:ea typeface="+mn-lt"/>
                <a:cs typeface="+mn-lt"/>
              </a:rPr>
              <a:t> main(String[] args) {</a:t>
            </a:r>
            <a:endParaRPr lang="fr-FR" sz="1600">
              <a:solidFill>
                <a:srgbClr val="000000"/>
              </a:solidFill>
              <a:ea typeface="Calibri"/>
              <a:cs typeface="Calibri"/>
            </a:endParaRPr>
          </a:p>
          <a:p>
            <a:r>
              <a:rPr lang="fr-FR" sz="1600" b="0">
                <a:solidFill>
                  <a:srgbClr val="000000"/>
                </a:solidFill>
                <a:ea typeface="+mn-lt"/>
                <a:cs typeface="+mn-lt"/>
              </a:rPr>
              <a:t>        // Tableau des notes d'étudiants</a:t>
            </a:r>
            <a:endParaRPr lang="fr-FR" sz="1600">
              <a:solidFill>
                <a:srgbClr val="000000"/>
              </a:solidFill>
              <a:ea typeface="Calibri"/>
              <a:cs typeface="Calibri"/>
            </a:endParaRPr>
          </a:p>
          <a:p>
            <a:r>
              <a:rPr lang="fr-FR" sz="1600" b="0">
                <a:solidFill>
                  <a:srgbClr val="000000"/>
                </a:solidFill>
                <a:ea typeface="+mn-lt"/>
                <a:cs typeface="+mn-lt"/>
              </a:rPr>
              <a:t>        double[] notes = {12.5, 15.0, 8.5, 16.5, 11.0, 14.0, 9.5};</a:t>
            </a:r>
            <a:endParaRPr lang="fr-FR" sz="1600">
              <a:solidFill>
                <a:srgbClr val="000000"/>
              </a:solidFill>
              <a:ea typeface="Calibri"/>
              <a:cs typeface="Calibri"/>
            </a:endParaRPr>
          </a:p>
          <a:p>
            <a:r>
              <a:rPr lang="fr-FR" sz="1600" b="0">
                <a:solidFill>
                  <a:srgbClr val="000000"/>
                </a:solidFill>
                <a:ea typeface="+mn-lt"/>
                <a:cs typeface="+mn-lt"/>
              </a:rPr>
              <a:t>        String[] </a:t>
            </a:r>
            <a:r>
              <a:rPr lang="fr-FR" sz="1600" b="0" err="1">
                <a:solidFill>
                  <a:srgbClr val="000000"/>
                </a:solidFill>
                <a:ea typeface="+mn-lt"/>
                <a:cs typeface="+mn-lt"/>
              </a:rPr>
              <a:t>etudiants</a:t>
            </a:r>
            <a:r>
              <a:rPr lang="fr-FR" sz="1600" b="0">
                <a:solidFill>
                  <a:srgbClr val="000000"/>
                </a:solidFill>
                <a:ea typeface="+mn-lt"/>
                <a:cs typeface="+mn-lt"/>
              </a:rPr>
              <a:t> = {"Alice", "Bob", "Claire", </a:t>
            </a:r>
            <a:endParaRPr lang="fr-FR" sz="1600">
              <a:solidFill>
                <a:srgbClr val="000000"/>
              </a:solidFill>
              <a:ea typeface="+mn-lt"/>
              <a:cs typeface="+mn-lt"/>
            </a:endParaRPr>
          </a:p>
          <a:p>
            <a:r>
              <a:rPr lang="fr-FR" sz="1600" b="0">
                <a:solidFill>
                  <a:srgbClr val="000000"/>
                </a:solidFill>
                <a:ea typeface="+mn-lt"/>
                <a:cs typeface="+mn-lt"/>
              </a:rPr>
              <a:t>"David", "Emma", "Fred", "Grace"};</a:t>
            </a:r>
            <a:endParaRPr lang="fr-FR" sz="1600">
              <a:solidFill>
                <a:srgbClr val="000000"/>
              </a:solidFill>
              <a:ea typeface="Calibri"/>
              <a:cs typeface="Calibri"/>
            </a:endParaRPr>
          </a:p>
          <a:p>
            <a:r>
              <a:rPr lang="fr-FR" sz="1600" b="0">
                <a:solidFill>
                  <a:srgbClr val="000000"/>
                </a:solidFill>
                <a:ea typeface="+mn-lt"/>
                <a:cs typeface="+mn-lt"/>
              </a:rPr>
              <a:t>        </a:t>
            </a:r>
            <a:endParaRPr lang="fr-FR" sz="1600">
              <a:solidFill>
                <a:srgbClr val="000000"/>
              </a:solidFill>
              <a:ea typeface="Calibri"/>
              <a:cs typeface="Calibri"/>
            </a:endParaRPr>
          </a:p>
          <a:p>
            <a:r>
              <a:rPr lang="fr-FR" sz="1600" b="0">
                <a:solidFill>
                  <a:srgbClr val="000000"/>
                </a:solidFill>
                <a:ea typeface="+mn-lt"/>
                <a:cs typeface="+mn-lt"/>
              </a:rPr>
              <a:t>        // Affichage des notes</a:t>
            </a:r>
            <a:endParaRPr lang="fr-FR" sz="1600">
              <a:solidFill>
                <a:srgbClr val="000000"/>
              </a:solidFill>
              <a:ea typeface="Calibri"/>
              <a:cs typeface="Calibri"/>
            </a:endParaRPr>
          </a:p>
          <a:p>
            <a:r>
              <a:rPr lang="fr-FR" sz="1600" b="0">
                <a:solidFill>
                  <a:srgbClr val="000000"/>
                </a:solidFill>
                <a:ea typeface="+mn-lt"/>
                <a:cs typeface="+mn-lt"/>
              </a:rPr>
              <a:t>        </a:t>
            </a:r>
            <a:r>
              <a:rPr lang="fr-FR" sz="1600" b="0" err="1">
                <a:solidFill>
                  <a:srgbClr val="000000"/>
                </a:solidFill>
                <a:ea typeface="+mn-lt"/>
                <a:cs typeface="+mn-lt"/>
              </a:rPr>
              <a:t>System.out.println</a:t>
            </a:r>
            <a:r>
              <a:rPr lang="fr-FR" sz="1600" b="0">
                <a:solidFill>
                  <a:srgbClr val="000000"/>
                </a:solidFill>
                <a:ea typeface="+mn-lt"/>
                <a:cs typeface="+mn-lt"/>
              </a:rPr>
              <a:t>("=== Notes des étudiants ===");</a:t>
            </a:r>
            <a:endParaRPr lang="fr-FR" sz="1600">
              <a:solidFill>
                <a:srgbClr val="000000"/>
              </a:solidFill>
              <a:ea typeface="Calibri"/>
              <a:cs typeface="Calibri"/>
            </a:endParaRPr>
          </a:p>
          <a:p>
            <a:r>
              <a:rPr lang="fr-FR" sz="1600" b="0">
                <a:solidFill>
                  <a:srgbClr val="000000"/>
                </a:solidFill>
                <a:ea typeface="+mn-lt"/>
                <a:cs typeface="+mn-lt"/>
              </a:rPr>
              <a:t>        for (</a:t>
            </a:r>
            <a:r>
              <a:rPr lang="fr-FR" sz="1600" b="0" err="1">
                <a:solidFill>
                  <a:srgbClr val="000000"/>
                </a:solidFill>
                <a:ea typeface="+mn-lt"/>
                <a:cs typeface="+mn-lt"/>
              </a:rPr>
              <a:t>int</a:t>
            </a:r>
            <a:r>
              <a:rPr lang="fr-FR" sz="1600" b="0">
                <a:solidFill>
                  <a:srgbClr val="000000"/>
                </a:solidFill>
                <a:ea typeface="+mn-lt"/>
                <a:cs typeface="+mn-lt"/>
              </a:rPr>
              <a:t> i = 0; i &lt; </a:t>
            </a:r>
            <a:r>
              <a:rPr lang="fr-FR" sz="1600" b="0" err="1">
                <a:solidFill>
                  <a:srgbClr val="000000"/>
                </a:solidFill>
                <a:ea typeface="+mn-lt"/>
                <a:cs typeface="+mn-lt"/>
              </a:rPr>
              <a:t>notes.length</a:t>
            </a:r>
            <a:r>
              <a:rPr lang="fr-FR" sz="1600" b="0">
                <a:solidFill>
                  <a:srgbClr val="000000"/>
                </a:solidFill>
                <a:ea typeface="+mn-lt"/>
                <a:cs typeface="+mn-lt"/>
              </a:rPr>
              <a:t>; i++) {</a:t>
            </a:r>
            <a:endParaRPr lang="fr-FR" sz="1600">
              <a:solidFill>
                <a:srgbClr val="000000"/>
              </a:solidFill>
              <a:ea typeface="Calibri"/>
              <a:cs typeface="Calibri"/>
            </a:endParaRPr>
          </a:p>
          <a:p>
            <a:r>
              <a:rPr lang="fr-FR" sz="1600" b="0">
                <a:solidFill>
                  <a:srgbClr val="000000"/>
                </a:solidFill>
                <a:ea typeface="+mn-lt"/>
                <a:cs typeface="+mn-lt"/>
              </a:rPr>
              <a:t>            </a:t>
            </a:r>
            <a:r>
              <a:rPr lang="fr-FR" sz="1600" b="0" err="1">
                <a:solidFill>
                  <a:srgbClr val="000000"/>
                </a:solidFill>
                <a:ea typeface="+mn-lt"/>
                <a:cs typeface="+mn-lt"/>
              </a:rPr>
              <a:t>System.out.printf</a:t>
            </a:r>
            <a:r>
              <a:rPr lang="fr-FR" sz="1600" b="0">
                <a:solidFill>
                  <a:srgbClr val="000000"/>
                </a:solidFill>
                <a:ea typeface="+mn-lt"/>
                <a:cs typeface="+mn-lt"/>
              </a:rPr>
              <a:t>("%-8s: %.1f/20\n", </a:t>
            </a:r>
            <a:r>
              <a:rPr lang="fr-FR" sz="1600" b="0" err="1">
                <a:solidFill>
                  <a:srgbClr val="000000"/>
                </a:solidFill>
                <a:ea typeface="+mn-lt"/>
                <a:cs typeface="+mn-lt"/>
              </a:rPr>
              <a:t>etudiants</a:t>
            </a:r>
            <a:r>
              <a:rPr lang="fr-FR" sz="1600" b="0">
                <a:solidFill>
                  <a:srgbClr val="000000"/>
                </a:solidFill>
                <a:ea typeface="+mn-lt"/>
                <a:cs typeface="+mn-lt"/>
              </a:rPr>
              <a:t>[i], notes[i]);</a:t>
            </a:r>
            <a:endParaRPr lang="fr-FR" sz="1600">
              <a:solidFill>
                <a:srgbClr val="000000"/>
              </a:solidFill>
              <a:ea typeface="Calibri"/>
              <a:cs typeface="Calibri"/>
            </a:endParaRPr>
          </a:p>
          <a:p>
            <a:r>
              <a:rPr lang="fr-FR" sz="1600" b="0">
                <a:solidFill>
                  <a:srgbClr val="000000"/>
                </a:solidFill>
                <a:ea typeface="+mn-lt"/>
                <a:cs typeface="+mn-lt"/>
              </a:rPr>
              <a:t>        }</a:t>
            </a:r>
            <a:endParaRPr lang="fr-FR" sz="1600">
              <a:solidFill>
                <a:srgbClr val="000000"/>
              </a:solidFill>
              <a:ea typeface="Calibri"/>
              <a:cs typeface="Calibri"/>
            </a:endParaRPr>
          </a:p>
          <a:p>
            <a:r>
              <a:rPr lang="fr-FR" sz="1600" b="0">
                <a:solidFill>
                  <a:srgbClr val="000000"/>
                </a:solidFill>
                <a:ea typeface="+mn-lt"/>
                <a:cs typeface="+mn-lt"/>
              </a:rPr>
              <a:t>      </a:t>
            </a:r>
            <a:endParaRPr lang="fr-FR" sz="1600">
              <a:solidFill>
                <a:srgbClr val="000000"/>
              </a:solidFill>
              <a:ea typeface="Calibri"/>
              <a:cs typeface="Calibri"/>
            </a:endParaRPr>
          </a:p>
        </p:txBody>
      </p:sp>
      <p:sp>
        <p:nvSpPr>
          <p:cNvPr id="111619" name="Espace réservé du numéro de diapositive 1">
            <a:extLst>
              <a:ext uri="{FF2B5EF4-FFF2-40B4-BE49-F238E27FC236}">
                <a16:creationId xmlns:a16="http://schemas.microsoft.com/office/drawing/2014/main" id="{C48A72BE-8F87-F8C8-2853-2C259DC01E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67751" y="6356350"/>
            <a:ext cx="695720" cy="33690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fld id="{BB9A2490-D911-412F-8198-695E8A2D4A42}" type="slidenum">
              <a:rPr lang="fr-FR" altLang="fr-FR" sz="1400" smtClean="0"/>
              <a:pPr/>
              <a:t>145</a:t>
            </a:fld>
            <a:endParaRPr lang="fr-FR" altLang="fr-FR" sz="1400"/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CA838FAA-5E5B-05D1-D892-140D414C6C5C}"/>
              </a:ext>
            </a:extLst>
          </p:cNvPr>
          <p:cNvSpPr txBox="1"/>
          <p:nvPr/>
        </p:nvSpPr>
        <p:spPr>
          <a:xfrm>
            <a:off x="6161251" y="1192214"/>
            <a:ext cx="5374256" cy="663547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lnSpc>
                <a:spcPct val="90000"/>
              </a:lnSpc>
              <a:spcBef>
                <a:spcPts val="1000"/>
              </a:spcBef>
            </a:pPr>
            <a:r>
              <a:rPr lang="fr-FR" sz="1600">
                <a:solidFill>
                  <a:srgbClr val="000000"/>
                </a:solidFill>
                <a:ea typeface="Calibri"/>
                <a:cs typeface="Calibri"/>
              </a:rPr>
              <a:t> // Calcul de la moyenne</a:t>
            </a:r>
            <a:endParaRPr lang="fr-FR" sz="1600">
              <a:ea typeface="Calibri"/>
              <a:cs typeface="Calibri"/>
            </a:endParaRPr>
          </a:p>
          <a:p>
            <a:pPr>
              <a:lnSpc>
                <a:spcPct val="90000"/>
              </a:lnSpc>
              <a:spcBef>
                <a:spcPts val="1000"/>
              </a:spcBef>
            </a:pPr>
            <a:r>
              <a:rPr lang="fr-FR" sz="1600">
                <a:solidFill>
                  <a:srgbClr val="000000"/>
                </a:solidFill>
                <a:ea typeface="Calibri"/>
                <a:cs typeface="Calibri"/>
              </a:rPr>
              <a:t>        double somme = 0;</a:t>
            </a:r>
            <a:endParaRPr lang="fr-FR" sz="1600">
              <a:ea typeface="Calibri"/>
              <a:cs typeface="Calibri"/>
            </a:endParaRPr>
          </a:p>
          <a:p>
            <a:pPr>
              <a:lnSpc>
                <a:spcPct val="90000"/>
              </a:lnSpc>
              <a:spcBef>
                <a:spcPts val="1000"/>
              </a:spcBef>
            </a:pPr>
            <a:r>
              <a:rPr lang="fr-FR" sz="1600">
                <a:solidFill>
                  <a:srgbClr val="000000"/>
                </a:solidFill>
                <a:ea typeface="Calibri"/>
                <a:cs typeface="Calibri"/>
              </a:rPr>
              <a:t>       </a:t>
            </a:r>
            <a:r>
              <a:rPr lang="fr-FR" sz="1600">
                <a:solidFill>
                  <a:schemeClr val="bg2"/>
                </a:solidFill>
                <a:ea typeface="Calibri"/>
                <a:cs typeface="Calibri"/>
              </a:rPr>
              <a:t> for (double note : notes) {</a:t>
            </a:r>
          </a:p>
          <a:p>
            <a:pPr>
              <a:lnSpc>
                <a:spcPct val="90000"/>
              </a:lnSpc>
              <a:spcBef>
                <a:spcPts val="1000"/>
              </a:spcBef>
            </a:pPr>
            <a:r>
              <a:rPr lang="fr-FR" sz="1600">
                <a:solidFill>
                  <a:schemeClr val="bg2"/>
                </a:solidFill>
                <a:ea typeface="Calibri"/>
                <a:cs typeface="Calibri"/>
              </a:rPr>
              <a:t>            somme += note;</a:t>
            </a:r>
          </a:p>
          <a:p>
            <a:pPr>
              <a:lnSpc>
                <a:spcPct val="90000"/>
              </a:lnSpc>
              <a:spcBef>
                <a:spcPts val="1000"/>
              </a:spcBef>
            </a:pPr>
            <a:r>
              <a:rPr lang="fr-FR" sz="1600">
                <a:solidFill>
                  <a:schemeClr val="bg2"/>
                </a:solidFill>
                <a:ea typeface="Calibri"/>
                <a:cs typeface="Calibri"/>
              </a:rPr>
              <a:t>        }</a:t>
            </a:r>
          </a:p>
          <a:p>
            <a:pPr>
              <a:lnSpc>
                <a:spcPct val="90000"/>
              </a:lnSpc>
              <a:spcBef>
                <a:spcPts val="1000"/>
              </a:spcBef>
            </a:pPr>
            <a:r>
              <a:rPr lang="fr-FR" sz="1600">
                <a:solidFill>
                  <a:srgbClr val="000000"/>
                </a:solidFill>
                <a:ea typeface="Calibri"/>
                <a:cs typeface="Calibri"/>
              </a:rPr>
              <a:t>        double moyenne = somme / </a:t>
            </a:r>
            <a:r>
              <a:rPr lang="fr-FR" sz="1600" err="1">
                <a:solidFill>
                  <a:srgbClr val="000000"/>
                </a:solidFill>
                <a:ea typeface="Calibri"/>
                <a:cs typeface="Calibri"/>
              </a:rPr>
              <a:t>notes.length</a:t>
            </a:r>
            <a:r>
              <a:rPr lang="fr-FR" sz="1600">
                <a:solidFill>
                  <a:srgbClr val="000000"/>
                </a:solidFill>
                <a:ea typeface="Calibri"/>
                <a:cs typeface="Calibri"/>
              </a:rPr>
              <a:t>;</a:t>
            </a:r>
            <a:endParaRPr lang="fr-FR" sz="1600">
              <a:ea typeface="Calibri"/>
              <a:cs typeface="Calibri"/>
            </a:endParaRPr>
          </a:p>
          <a:p>
            <a:pPr>
              <a:lnSpc>
                <a:spcPct val="90000"/>
              </a:lnSpc>
              <a:spcBef>
                <a:spcPts val="1000"/>
              </a:spcBef>
            </a:pPr>
            <a:r>
              <a:rPr lang="fr-FR" sz="1600">
                <a:solidFill>
                  <a:srgbClr val="000000"/>
                </a:solidFill>
                <a:ea typeface="Calibri"/>
                <a:cs typeface="Calibri"/>
              </a:rPr>
              <a:t>        </a:t>
            </a:r>
            <a:r>
              <a:rPr lang="fr-FR" sz="1600" err="1">
                <a:solidFill>
                  <a:srgbClr val="000000"/>
                </a:solidFill>
                <a:ea typeface="Calibri"/>
                <a:cs typeface="Calibri"/>
              </a:rPr>
              <a:t>System.out.printf</a:t>
            </a:r>
            <a:r>
              <a:rPr lang="fr-FR" sz="1600">
                <a:solidFill>
                  <a:srgbClr val="000000"/>
                </a:solidFill>
                <a:ea typeface="Calibri"/>
                <a:cs typeface="Calibri"/>
              </a:rPr>
              <a:t>("Moyenne de classe: %.2f/20\n", moyenne);</a:t>
            </a:r>
            <a:endParaRPr lang="fr-FR" sz="1600">
              <a:ea typeface="Calibri"/>
              <a:cs typeface="Calibri"/>
            </a:endParaRPr>
          </a:p>
          <a:p>
            <a:pPr>
              <a:lnSpc>
                <a:spcPct val="90000"/>
              </a:lnSpc>
              <a:spcBef>
                <a:spcPts val="1000"/>
              </a:spcBef>
            </a:pPr>
            <a:r>
              <a:rPr lang="fr-FR" sz="1600">
                <a:solidFill>
                  <a:srgbClr val="000000"/>
                </a:solidFill>
                <a:ea typeface="Calibri"/>
                <a:cs typeface="Calibri"/>
              </a:rPr>
              <a:t>        /</a:t>
            </a:r>
            <a:r>
              <a:rPr lang="fr-FR" sz="900">
                <a:solidFill>
                  <a:srgbClr val="000000"/>
                </a:solidFill>
                <a:ea typeface="Calibri"/>
                <a:cs typeface="Calibri"/>
              </a:rPr>
              <a:t>/ Recherche de la meilleure note</a:t>
            </a:r>
            <a:endParaRPr lang="fr-FR" sz="900">
              <a:solidFill>
                <a:srgbClr val="035077"/>
              </a:solidFill>
              <a:ea typeface="Calibri"/>
              <a:cs typeface="Calibri"/>
            </a:endParaRPr>
          </a:p>
          <a:p>
            <a:pPr>
              <a:lnSpc>
                <a:spcPct val="90000"/>
              </a:lnSpc>
              <a:spcBef>
                <a:spcPts val="1000"/>
              </a:spcBef>
            </a:pPr>
            <a:r>
              <a:rPr lang="fr-FR" sz="900">
                <a:solidFill>
                  <a:srgbClr val="000000"/>
                </a:solidFill>
                <a:ea typeface="Calibri"/>
                <a:cs typeface="Calibri"/>
              </a:rPr>
              <a:t>        double </a:t>
            </a:r>
            <a:r>
              <a:rPr lang="fr-FR" sz="900" err="1">
                <a:solidFill>
                  <a:srgbClr val="000000"/>
                </a:solidFill>
                <a:ea typeface="Calibri"/>
                <a:cs typeface="Calibri"/>
              </a:rPr>
              <a:t>maxNote</a:t>
            </a:r>
            <a:r>
              <a:rPr lang="fr-FR" sz="900">
                <a:solidFill>
                  <a:srgbClr val="000000"/>
                </a:solidFill>
                <a:ea typeface="Calibri"/>
                <a:cs typeface="Calibri"/>
              </a:rPr>
              <a:t> = notes[0];</a:t>
            </a:r>
            <a:endParaRPr lang="fr-FR" sz="900">
              <a:ea typeface="Calibri"/>
              <a:cs typeface="Calibri"/>
            </a:endParaRPr>
          </a:p>
          <a:p>
            <a:pPr>
              <a:lnSpc>
                <a:spcPct val="90000"/>
              </a:lnSpc>
              <a:spcBef>
                <a:spcPts val="1000"/>
              </a:spcBef>
            </a:pPr>
            <a:r>
              <a:rPr lang="fr-FR" sz="900">
                <a:solidFill>
                  <a:srgbClr val="000000"/>
                </a:solidFill>
                <a:ea typeface="Calibri"/>
                <a:cs typeface="Calibri"/>
              </a:rPr>
              <a:t>        String </a:t>
            </a:r>
            <a:r>
              <a:rPr lang="fr-FR" sz="900" err="1">
                <a:solidFill>
                  <a:srgbClr val="000000"/>
                </a:solidFill>
                <a:ea typeface="Calibri"/>
                <a:cs typeface="Calibri"/>
              </a:rPr>
              <a:t>meilleurEtudiant</a:t>
            </a:r>
            <a:r>
              <a:rPr lang="fr-FR" sz="900">
                <a:solidFill>
                  <a:srgbClr val="000000"/>
                </a:solidFill>
                <a:ea typeface="Calibri"/>
                <a:cs typeface="Calibri"/>
              </a:rPr>
              <a:t> = </a:t>
            </a:r>
            <a:r>
              <a:rPr lang="fr-FR" sz="900" err="1">
                <a:solidFill>
                  <a:srgbClr val="000000"/>
                </a:solidFill>
                <a:ea typeface="Calibri"/>
                <a:cs typeface="Calibri"/>
              </a:rPr>
              <a:t>etudiants</a:t>
            </a:r>
            <a:r>
              <a:rPr lang="fr-FR" sz="900">
                <a:solidFill>
                  <a:srgbClr val="000000"/>
                </a:solidFill>
                <a:ea typeface="Calibri"/>
                <a:cs typeface="Calibri"/>
              </a:rPr>
              <a:t>[0];</a:t>
            </a:r>
            <a:endParaRPr lang="fr-FR" sz="900">
              <a:ea typeface="Calibri"/>
              <a:cs typeface="Calibri"/>
            </a:endParaRPr>
          </a:p>
          <a:p>
            <a:pPr>
              <a:lnSpc>
                <a:spcPct val="90000"/>
              </a:lnSpc>
              <a:spcBef>
                <a:spcPts val="1000"/>
              </a:spcBef>
            </a:pPr>
            <a:r>
              <a:rPr lang="fr-FR" sz="900">
                <a:solidFill>
                  <a:srgbClr val="000000"/>
                </a:solidFill>
                <a:ea typeface="Calibri"/>
                <a:cs typeface="Calibri"/>
              </a:rPr>
              <a:t>        for (</a:t>
            </a:r>
            <a:r>
              <a:rPr lang="fr-FR" sz="900" err="1">
                <a:solidFill>
                  <a:srgbClr val="000000"/>
                </a:solidFill>
                <a:ea typeface="Calibri"/>
                <a:cs typeface="Calibri"/>
              </a:rPr>
              <a:t>int</a:t>
            </a:r>
            <a:r>
              <a:rPr lang="fr-FR" sz="900">
                <a:solidFill>
                  <a:srgbClr val="000000"/>
                </a:solidFill>
                <a:ea typeface="Calibri"/>
                <a:cs typeface="Calibri"/>
              </a:rPr>
              <a:t> i = 1; i &lt; </a:t>
            </a:r>
            <a:r>
              <a:rPr lang="fr-FR" sz="900" err="1">
                <a:solidFill>
                  <a:srgbClr val="000000"/>
                </a:solidFill>
                <a:ea typeface="Calibri"/>
                <a:cs typeface="Calibri"/>
              </a:rPr>
              <a:t>notes.length</a:t>
            </a:r>
            <a:r>
              <a:rPr lang="fr-FR" sz="900">
                <a:solidFill>
                  <a:srgbClr val="000000"/>
                </a:solidFill>
                <a:ea typeface="Calibri"/>
                <a:cs typeface="Calibri"/>
              </a:rPr>
              <a:t>; i++) {</a:t>
            </a:r>
            <a:endParaRPr lang="fr-FR" sz="900">
              <a:ea typeface="Calibri"/>
              <a:cs typeface="Calibri"/>
            </a:endParaRPr>
          </a:p>
          <a:p>
            <a:pPr>
              <a:lnSpc>
                <a:spcPct val="90000"/>
              </a:lnSpc>
              <a:spcBef>
                <a:spcPts val="1000"/>
              </a:spcBef>
            </a:pPr>
            <a:r>
              <a:rPr lang="fr-FR" sz="900">
                <a:solidFill>
                  <a:srgbClr val="000000"/>
                </a:solidFill>
                <a:ea typeface="Calibri"/>
                <a:cs typeface="Calibri"/>
              </a:rPr>
              <a:t>            if (notes[i] &gt; </a:t>
            </a:r>
            <a:r>
              <a:rPr lang="fr-FR" sz="900" err="1">
                <a:solidFill>
                  <a:srgbClr val="000000"/>
                </a:solidFill>
                <a:ea typeface="Calibri"/>
                <a:cs typeface="Calibri"/>
              </a:rPr>
              <a:t>maxNote</a:t>
            </a:r>
            <a:r>
              <a:rPr lang="fr-FR" sz="900">
                <a:solidFill>
                  <a:srgbClr val="000000"/>
                </a:solidFill>
                <a:ea typeface="Calibri"/>
                <a:cs typeface="Calibri"/>
              </a:rPr>
              <a:t>) {</a:t>
            </a:r>
            <a:endParaRPr lang="fr-FR" sz="900">
              <a:ea typeface="Calibri"/>
              <a:cs typeface="Calibri"/>
            </a:endParaRPr>
          </a:p>
          <a:p>
            <a:pPr>
              <a:lnSpc>
                <a:spcPct val="90000"/>
              </a:lnSpc>
              <a:spcBef>
                <a:spcPts val="1000"/>
              </a:spcBef>
            </a:pPr>
            <a:r>
              <a:rPr lang="fr-FR" sz="900">
                <a:solidFill>
                  <a:srgbClr val="000000"/>
                </a:solidFill>
                <a:ea typeface="Calibri"/>
                <a:cs typeface="Calibri"/>
              </a:rPr>
              <a:t>                </a:t>
            </a:r>
            <a:r>
              <a:rPr lang="fr-FR" sz="900" err="1">
                <a:solidFill>
                  <a:srgbClr val="000000"/>
                </a:solidFill>
                <a:ea typeface="Calibri"/>
                <a:cs typeface="Calibri"/>
              </a:rPr>
              <a:t>maxNote</a:t>
            </a:r>
            <a:r>
              <a:rPr lang="fr-FR" sz="900">
                <a:solidFill>
                  <a:srgbClr val="000000"/>
                </a:solidFill>
                <a:ea typeface="Calibri"/>
                <a:cs typeface="Calibri"/>
              </a:rPr>
              <a:t> = notes[i];</a:t>
            </a:r>
            <a:endParaRPr lang="fr-FR" sz="900">
              <a:ea typeface="Calibri"/>
              <a:cs typeface="Calibri"/>
            </a:endParaRPr>
          </a:p>
          <a:p>
            <a:pPr>
              <a:lnSpc>
                <a:spcPct val="90000"/>
              </a:lnSpc>
              <a:spcBef>
                <a:spcPts val="1000"/>
              </a:spcBef>
            </a:pPr>
            <a:r>
              <a:rPr lang="fr-FR" sz="900">
                <a:solidFill>
                  <a:srgbClr val="000000"/>
                </a:solidFill>
                <a:ea typeface="Calibri"/>
                <a:cs typeface="Calibri"/>
              </a:rPr>
              <a:t>                </a:t>
            </a:r>
            <a:r>
              <a:rPr lang="fr-FR" sz="900" err="1">
                <a:solidFill>
                  <a:srgbClr val="000000"/>
                </a:solidFill>
                <a:ea typeface="Calibri"/>
                <a:cs typeface="Calibri"/>
              </a:rPr>
              <a:t>meilleurEtudiant</a:t>
            </a:r>
            <a:r>
              <a:rPr lang="fr-FR" sz="900">
                <a:solidFill>
                  <a:srgbClr val="000000"/>
                </a:solidFill>
                <a:ea typeface="Calibri"/>
                <a:cs typeface="Calibri"/>
              </a:rPr>
              <a:t> = </a:t>
            </a:r>
            <a:r>
              <a:rPr lang="fr-FR" sz="900" err="1">
                <a:solidFill>
                  <a:srgbClr val="000000"/>
                </a:solidFill>
                <a:ea typeface="Calibri"/>
                <a:cs typeface="Calibri"/>
              </a:rPr>
              <a:t>etudiants</a:t>
            </a:r>
            <a:r>
              <a:rPr lang="fr-FR" sz="900">
                <a:solidFill>
                  <a:srgbClr val="000000"/>
                </a:solidFill>
                <a:ea typeface="Calibri"/>
                <a:cs typeface="Calibri"/>
              </a:rPr>
              <a:t>[i];</a:t>
            </a:r>
            <a:endParaRPr lang="fr-FR" sz="900">
              <a:ea typeface="Calibri"/>
              <a:cs typeface="Calibri"/>
            </a:endParaRPr>
          </a:p>
          <a:p>
            <a:pPr>
              <a:lnSpc>
                <a:spcPct val="90000"/>
              </a:lnSpc>
              <a:spcBef>
                <a:spcPts val="1000"/>
              </a:spcBef>
            </a:pPr>
            <a:r>
              <a:rPr lang="fr-FR" sz="900">
                <a:solidFill>
                  <a:srgbClr val="000000"/>
                </a:solidFill>
                <a:ea typeface="Calibri"/>
                <a:cs typeface="Calibri"/>
              </a:rPr>
              <a:t>            }</a:t>
            </a:r>
            <a:endParaRPr lang="fr-FR" sz="900">
              <a:ea typeface="Calibri"/>
              <a:cs typeface="Calibri"/>
            </a:endParaRPr>
          </a:p>
          <a:p>
            <a:pPr>
              <a:lnSpc>
                <a:spcPct val="90000"/>
              </a:lnSpc>
              <a:spcBef>
                <a:spcPts val="1000"/>
              </a:spcBef>
            </a:pPr>
            <a:r>
              <a:rPr lang="fr-FR" sz="900">
                <a:solidFill>
                  <a:srgbClr val="000000"/>
                </a:solidFill>
                <a:ea typeface="Calibri"/>
                <a:cs typeface="Calibri"/>
              </a:rPr>
              <a:t>        }</a:t>
            </a:r>
            <a:endParaRPr lang="fr-FR" sz="900">
              <a:ea typeface="Calibri"/>
              <a:cs typeface="Calibri"/>
            </a:endParaRPr>
          </a:p>
          <a:p>
            <a:pPr>
              <a:lnSpc>
                <a:spcPct val="90000"/>
              </a:lnSpc>
              <a:spcBef>
                <a:spcPts val="1000"/>
              </a:spcBef>
            </a:pPr>
            <a:r>
              <a:rPr lang="fr-FR" sz="900">
                <a:solidFill>
                  <a:srgbClr val="000000"/>
                </a:solidFill>
                <a:ea typeface="Calibri"/>
                <a:cs typeface="Calibri"/>
              </a:rPr>
              <a:t>        </a:t>
            </a:r>
            <a:r>
              <a:rPr lang="fr-FR" sz="900" err="1">
                <a:solidFill>
                  <a:srgbClr val="000000"/>
                </a:solidFill>
                <a:ea typeface="Calibri"/>
                <a:cs typeface="Calibri"/>
              </a:rPr>
              <a:t>System.out.printf</a:t>
            </a:r>
            <a:r>
              <a:rPr lang="fr-FR" sz="900">
                <a:solidFill>
                  <a:srgbClr val="000000"/>
                </a:solidFill>
                <a:ea typeface="Calibri"/>
                <a:cs typeface="Calibri"/>
              </a:rPr>
              <a:t>("Meilleure note: %s avec %.1f/20\n", </a:t>
            </a:r>
            <a:r>
              <a:rPr lang="fr-FR" sz="900" err="1">
                <a:solidFill>
                  <a:srgbClr val="000000"/>
                </a:solidFill>
                <a:ea typeface="Calibri"/>
                <a:cs typeface="Calibri"/>
              </a:rPr>
              <a:t>meilleurEtudiant</a:t>
            </a:r>
            <a:r>
              <a:rPr lang="fr-FR" sz="900">
                <a:solidFill>
                  <a:srgbClr val="000000"/>
                </a:solidFill>
                <a:ea typeface="Calibri"/>
                <a:cs typeface="Calibri"/>
              </a:rPr>
              <a:t>, </a:t>
            </a:r>
            <a:r>
              <a:rPr lang="fr-FR" sz="900" err="1">
                <a:solidFill>
                  <a:srgbClr val="000000"/>
                </a:solidFill>
                <a:ea typeface="Calibri"/>
                <a:cs typeface="Calibri"/>
              </a:rPr>
              <a:t>maxNote</a:t>
            </a:r>
            <a:r>
              <a:rPr lang="fr-FR" sz="900">
                <a:solidFill>
                  <a:srgbClr val="000000"/>
                </a:solidFill>
                <a:ea typeface="Calibri"/>
                <a:cs typeface="Calibri"/>
              </a:rPr>
              <a:t>);</a:t>
            </a:r>
            <a:endParaRPr lang="fr-FR" sz="900">
              <a:ea typeface="Calibri"/>
              <a:cs typeface="Calibri"/>
            </a:endParaRPr>
          </a:p>
          <a:p>
            <a:pPr>
              <a:lnSpc>
                <a:spcPct val="90000"/>
              </a:lnSpc>
              <a:spcBef>
                <a:spcPts val="1000"/>
              </a:spcBef>
            </a:pPr>
            <a:r>
              <a:rPr lang="fr-FR" sz="900">
                <a:solidFill>
                  <a:srgbClr val="000000"/>
                </a:solidFill>
                <a:ea typeface="Calibri"/>
                <a:cs typeface="Calibri"/>
              </a:rPr>
              <a:t>    }</a:t>
            </a:r>
            <a:endParaRPr lang="fr-FR" sz="900">
              <a:ea typeface="Calibri"/>
              <a:cs typeface="Calibri"/>
            </a:endParaRPr>
          </a:p>
          <a:p>
            <a:pPr>
              <a:lnSpc>
                <a:spcPct val="88000"/>
              </a:lnSpc>
              <a:spcBef>
                <a:spcPts val="1000"/>
              </a:spcBef>
            </a:pPr>
            <a:r>
              <a:rPr lang="fr-FR" sz="900">
                <a:solidFill>
                  <a:srgbClr val="000000"/>
                </a:solidFill>
                <a:ea typeface="Calibri"/>
                <a:cs typeface="Calibri"/>
              </a:rPr>
              <a:t>}</a:t>
            </a:r>
            <a:endParaRPr lang="fr-FR" sz="900">
              <a:ea typeface="Calibri"/>
              <a:cs typeface="Calibri"/>
            </a:endParaRPr>
          </a:p>
          <a:p>
            <a:pPr>
              <a:lnSpc>
                <a:spcPct val="88000"/>
              </a:lnSpc>
              <a:spcBef>
                <a:spcPts val="1000"/>
              </a:spcBef>
            </a:pPr>
            <a:endParaRPr lang="fr-FR" sz="900">
              <a:ea typeface="Calibri"/>
              <a:cs typeface="Calibri"/>
            </a:endParaRPr>
          </a:p>
          <a:p>
            <a:pPr>
              <a:lnSpc>
                <a:spcPct val="88000"/>
              </a:lnSpc>
              <a:spcBef>
                <a:spcPts val="1000"/>
              </a:spcBef>
            </a:pPr>
            <a:endParaRPr lang="fr-FR" sz="1600">
              <a:ea typeface="Calibri"/>
              <a:cs typeface="Calibri"/>
            </a:endParaRPr>
          </a:p>
          <a:p>
            <a:endParaRPr lang="fr-FR">
              <a:ea typeface="Calibri"/>
              <a:cs typeface="Calibri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D4F8DF60-E80D-1E24-F657-413ADEF64CA6}"/>
              </a:ext>
            </a:extLst>
          </p:cNvPr>
          <p:cNvSpPr/>
          <p:nvPr/>
        </p:nvSpPr>
        <p:spPr>
          <a:xfrm>
            <a:off x="6037384" y="2916115"/>
            <a:ext cx="4630615" cy="1875692"/>
          </a:xfrm>
          <a:prstGeom prst="rect">
            <a:avLst/>
          </a:prstGeo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>
                <a:ea typeface="+mn-lt"/>
                <a:cs typeface="+mn-lt"/>
              </a:rPr>
              <a:t>for (</a:t>
            </a:r>
            <a:r>
              <a:rPr lang="fr-FR" err="1">
                <a:ea typeface="+mn-lt"/>
                <a:cs typeface="+mn-lt"/>
              </a:rPr>
              <a:t>int</a:t>
            </a:r>
            <a:r>
              <a:rPr lang="fr-FR">
                <a:ea typeface="+mn-lt"/>
                <a:cs typeface="+mn-lt"/>
              </a:rPr>
              <a:t> i = 0; i &lt; </a:t>
            </a:r>
            <a:r>
              <a:rPr lang="fr-FR" err="1">
                <a:ea typeface="+mn-lt"/>
                <a:cs typeface="+mn-lt"/>
              </a:rPr>
              <a:t>notes.length</a:t>
            </a:r>
            <a:r>
              <a:rPr lang="fr-FR">
                <a:ea typeface="+mn-lt"/>
                <a:cs typeface="+mn-lt"/>
              </a:rPr>
              <a:t>; i++) {</a:t>
            </a:r>
            <a:endParaRPr lang="fr-FR"/>
          </a:p>
          <a:p>
            <a:pPr algn="ctr"/>
            <a:r>
              <a:rPr lang="fr-FR">
                <a:ea typeface="+mn-lt"/>
                <a:cs typeface="+mn-lt"/>
              </a:rPr>
              <a:t>    double note = notes[i];</a:t>
            </a:r>
            <a:endParaRPr lang="fr-FR"/>
          </a:p>
          <a:p>
            <a:pPr algn="ctr"/>
            <a:r>
              <a:rPr lang="fr-FR">
                <a:ea typeface="+mn-lt"/>
                <a:cs typeface="+mn-lt"/>
              </a:rPr>
              <a:t>    Somme += note;</a:t>
            </a:r>
          </a:p>
          <a:p>
            <a:pPr algn="ctr"/>
            <a:r>
              <a:rPr lang="fr-FR">
                <a:ea typeface="+mn-lt"/>
                <a:cs typeface="+mn-lt"/>
              </a:rPr>
              <a:t>}</a:t>
            </a:r>
            <a:endParaRPr lang="fr-FR"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557975383"/>
      </p:ext>
    </p:extLst>
  </p:cSld>
  <p:clrMapOvr>
    <a:masterClrMapping/>
  </p:clrMapOvr>
  <p:transition/>
</p:sld>
</file>

<file path=ppt/slides/slide1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27">
            <a:extLst>
              <a:ext uri="{FF2B5EF4-FFF2-40B4-BE49-F238E27FC236}">
                <a16:creationId xmlns:a16="http://schemas.microsoft.com/office/drawing/2014/main" id="{B793202E-C3A6-157C-3CBC-D59C945963AA}"/>
              </a:ext>
            </a:extLst>
          </p:cNvPr>
          <p:cNvGrpSpPr>
            <a:grpSpLocks/>
          </p:cNvGrpSpPr>
          <p:nvPr/>
        </p:nvGrpSpPr>
        <p:grpSpPr bwMode="auto">
          <a:xfrm>
            <a:off x="8153400" y="3962400"/>
            <a:ext cx="1600200" cy="1295400"/>
            <a:chOff x="7010400" y="3962400"/>
            <a:chExt cx="1600200" cy="1295400"/>
          </a:xfrm>
        </p:grpSpPr>
        <p:sp>
          <p:nvSpPr>
            <p:cNvPr id="115738" name="Rectangle 1042">
              <a:extLst>
                <a:ext uri="{FF2B5EF4-FFF2-40B4-BE49-F238E27FC236}">
                  <a16:creationId xmlns:a16="http://schemas.microsoft.com/office/drawing/2014/main" id="{8DC55F2F-98FC-7792-5ECC-7E7C9068941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010400" y="3962400"/>
              <a:ext cx="1600200" cy="1295400"/>
            </a:xfrm>
            <a:prstGeom prst="rect">
              <a:avLst/>
            </a:prstGeom>
            <a:solidFill>
              <a:schemeClr val="bg1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9pPr>
            </a:lstStyle>
            <a:p>
              <a:endParaRPr lang="fr-FR" altLang="fr-FR" sz="1600"/>
            </a:p>
          </p:txBody>
        </p:sp>
        <p:sp>
          <p:nvSpPr>
            <p:cNvPr id="115739" name="Line 1043">
              <a:extLst>
                <a:ext uri="{FF2B5EF4-FFF2-40B4-BE49-F238E27FC236}">
                  <a16:creationId xmlns:a16="http://schemas.microsoft.com/office/drawing/2014/main" id="{404445A0-6AB2-A947-9821-FC1AE187D8E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059613" y="4953000"/>
              <a:ext cx="1512887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1600"/>
            </a:p>
          </p:txBody>
        </p:sp>
        <p:sp>
          <p:nvSpPr>
            <p:cNvPr id="115740" name="Line 1047">
              <a:extLst>
                <a:ext uri="{FF2B5EF4-FFF2-40B4-BE49-F238E27FC236}">
                  <a16:creationId xmlns:a16="http://schemas.microsoft.com/office/drawing/2014/main" id="{6E2776C1-7CBA-4968-1D63-3F96FEB6D07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059613" y="4267200"/>
              <a:ext cx="1512887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1600"/>
            </a:p>
          </p:txBody>
        </p:sp>
      </p:grpSp>
      <p:sp>
        <p:nvSpPr>
          <p:cNvPr id="115714" name="Rectangle 1026">
            <a:extLst>
              <a:ext uri="{FF2B5EF4-FFF2-40B4-BE49-F238E27FC236}">
                <a16:creationId xmlns:a16="http://schemas.microsoft.com/office/drawing/2014/main" id="{B24860FB-9340-F2EC-4734-24C64AB7386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057401" y="228601"/>
            <a:ext cx="8188325" cy="917575"/>
          </a:xfrm>
        </p:spPr>
        <p:txBody>
          <a:bodyPr lIns="90488" tIns="44450" rIns="90488" bIns="44450" anchor="ctr"/>
          <a:lstStyle/>
          <a:p>
            <a:r>
              <a:rPr lang="fr-FR" altLang="fr-FR"/>
              <a:t>Passage de paramètres par valeur uniquement</a:t>
            </a:r>
          </a:p>
        </p:txBody>
      </p:sp>
      <p:sp>
        <p:nvSpPr>
          <p:cNvPr id="115715" name="Rectangle 1027">
            <a:extLst>
              <a:ext uri="{FF2B5EF4-FFF2-40B4-BE49-F238E27FC236}">
                <a16:creationId xmlns:a16="http://schemas.microsoft.com/office/drawing/2014/main" id="{926733A8-8B5C-7D92-523C-4154C76B3725}"/>
              </a:ext>
            </a:extLst>
          </p:cNvPr>
          <p:cNvSpPr>
            <a:spLocks noGrp="1" noChangeArrowheads="1"/>
          </p:cNvSpPr>
          <p:nvPr>
            <p:ph type="body" idx="4294967295"/>
          </p:nvPr>
        </p:nvSpPr>
        <p:spPr bwMode="auto">
          <a:xfrm>
            <a:off x="1558925" y="1471613"/>
            <a:ext cx="9074150" cy="22479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0488" tIns="44450" rIns="90488" bIns="44450" numCol="1" anchor="t" anchorCtr="0" compatLnSpc="1">
            <a:prstTxWarp prst="textNoShape">
              <a:avLst/>
            </a:prstTxWarp>
          </a:bodyPr>
          <a:lstStyle/>
          <a:p>
            <a:pPr marL="457200" lvl="1" indent="0">
              <a:lnSpc>
                <a:spcPct val="90000"/>
              </a:lnSpc>
              <a:buFontTx/>
              <a:buNone/>
            </a:pPr>
            <a:r>
              <a:rPr lang="fr-FR" altLang="fr-FR" sz="2400">
                <a:latin typeface="Courier New" panose="02070309020205020404" pitchFamily="49" charset="0"/>
              </a:rPr>
              <a:t>static void trier(int[] tab){… tab[0] = 8; … } // --&gt; t[0] == 8;</a:t>
            </a:r>
          </a:p>
          <a:p>
            <a:pPr marL="457200" lvl="1" indent="0">
              <a:lnSpc>
                <a:spcPct val="90000"/>
              </a:lnSpc>
              <a:buFontTx/>
              <a:buNone/>
            </a:pPr>
            <a:r>
              <a:rPr lang="fr-FR" altLang="fr-FR" sz="2400" b="1">
                <a:solidFill>
                  <a:schemeClr val="accent2"/>
                </a:solidFill>
                <a:latin typeface="Courier New" panose="02070309020205020404" pitchFamily="49" charset="0"/>
              </a:rPr>
              <a:t>Méthode_appelante() {   </a:t>
            </a:r>
          </a:p>
          <a:p>
            <a:pPr marL="457200" lvl="1" indent="0">
              <a:lnSpc>
                <a:spcPct val="90000"/>
              </a:lnSpc>
              <a:buFontTx/>
              <a:buNone/>
            </a:pPr>
            <a:r>
              <a:rPr lang="fr-FR" altLang="fr-FR" sz="2400" b="1">
                <a:solidFill>
                  <a:schemeClr val="accent2"/>
                </a:solidFill>
                <a:latin typeface="Courier New" panose="02070309020205020404" pitchFamily="49" charset="0"/>
              </a:rPr>
              <a:t>int[] t = {2,4,3,1,5};</a:t>
            </a:r>
          </a:p>
          <a:p>
            <a:pPr marL="457200" lvl="1" indent="0">
              <a:lnSpc>
                <a:spcPct val="90000"/>
              </a:lnSpc>
              <a:buFontTx/>
              <a:buNone/>
            </a:pPr>
            <a:r>
              <a:rPr lang="fr-FR" altLang="fr-FR" sz="2400" b="1">
                <a:solidFill>
                  <a:schemeClr val="accent2"/>
                </a:solidFill>
                <a:latin typeface="Courier New" panose="02070309020205020404" pitchFamily="49" charset="0"/>
              </a:rPr>
              <a:t>trier(t); </a:t>
            </a:r>
          </a:p>
          <a:p>
            <a:pPr marL="457200" lvl="1" indent="0">
              <a:lnSpc>
                <a:spcPct val="90000"/>
              </a:lnSpc>
              <a:buFontTx/>
              <a:buNone/>
            </a:pPr>
            <a:r>
              <a:rPr lang="fr-FR" altLang="fr-FR" sz="2400" b="1">
                <a:solidFill>
                  <a:schemeClr val="accent2"/>
                </a:solidFill>
                <a:latin typeface="Courier New" panose="02070309020205020404" pitchFamily="49" charset="0"/>
              </a:rPr>
              <a:t>}</a:t>
            </a:r>
          </a:p>
        </p:txBody>
      </p:sp>
      <p:sp>
        <p:nvSpPr>
          <p:cNvPr id="43013" name="Line 1028">
            <a:extLst>
              <a:ext uri="{FF2B5EF4-FFF2-40B4-BE49-F238E27FC236}">
                <a16:creationId xmlns:a16="http://schemas.microsoft.com/office/drawing/2014/main" id="{8A5E8B01-3811-8A81-E394-D945D0B5DCD0}"/>
              </a:ext>
            </a:extLst>
          </p:cNvPr>
          <p:cNvSpPr>
            <a:spLocks noChangeShapeType="1"/>
          </p:cNvSpPr>
          <p:nvPr/>
        </p:nvSpPr>
        <p:spPr bwMode="auto">
          <a:xfrm>
            <a:off x="5002214" y="4343400"/>
            <a:ext cx="1817687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1600"/>
          </a:p>
        </p:txBody>
      </p:sp>
      <p:sp>
        <p:nvSpPr>
          <p:cNvPr id="43014" name="Rectangle 1029">
            <a:extLst>
              <a:ext uri="{FF2B5EF4-FFF2-40B4-BE49-F238E27FC236}">
                <a16:creationId xmlns:a16="http://schemas.microsoft.com/office/drawing/2014/main" id="{DA420EBF-2F2E-2F9D-C2C3-038189AE4E46}"/>
              </a:ext>
            </a:extLst>
          </p:cNvPr>
          <p:cNvSpPr>
            <a:spLocks noChangeArrowheads="1"/>
          </p:cNvSpPr>
          <p:nvPr/>
        </p:nvSpPr>
        <p:spPr bwMode="auto">
          <a:xfrm>
            <a:off x="8112126" y="3357564"/>
            <a:ext cx="1674813" cy="5822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0488" tIns="44450" rIns="90488" bIns="44450">
            <a:spAutoFit/>
          </a:bodyPr>
          <a:lstStyle>
            <a:lvl1pPr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r>
              <a:rPr lang="fr-FR" altLang="fr-FR" sz="1600" b="1"/>
              <a:t>Appel de trier(t);</a:t>
            </a:r>
          </a:p>
        </p:txBody>
      </p:sp>
      <p:sp>
        <p:nvSpPr>
          <p:cNvPr id="115718" name="Rectangle 1030">
            <a:extLst>
              <a:ext uri="{FF2B5EF4-FFF2-40B4-BE49-F238E27FC236}">
                <a16:creationId xmlns:a16="http://schemas.microsoft.com/office/drawing/2014/main" id="{454821F1-93C7-A95D-9025-82660B1F251C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14600" y="3962400"/>
            <a:ext cx="1600200" cy="1295400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endParaRPr lang="fr-FR" altLang="fr-FR" sz="1600"/>
          </a:p>
        </p:txBody>
      </p:sp>
      <p:sp>
        <p:nvSpPr>
          <p:cNvPr id="115719" name="Line 1031">
            <a:extLst>
              <a:ext uri="{FF2B5EF4-FFF2-40B4-BE49-F238E27FC236}">
                <a16:creationId xmlns:a16="http://schemas.microsoft.com/office/drawing/2014/main" id="{6FC8D4B2-F3E6-9E35-ECEC-E5987281B6B6}"/>
              </a:ext>
            </a:extLst>
          </p:cNvPr>
          <p:cNvSpPr>
            <a:spLocks noChangeShapeType="1"/>
          </p:cNvSpPr>
          <p:nvPr/>
        </p:nvSpPr>
        <p:spPr bwMode="auto">
          <a:xfrm>
            <a:off x="2563814" y="4953000"/>
            <a:ext cx="1512887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1600"/>
          </a:p>
        </p:txBody>
      </p:sp>
      <p:sp>
        <p:nvSpPr>
          <p:cNvPr id="115720" name="Rectangle 1032">
            <a:extLst>
              <a:ext uri="{FF2B5EF4-FFF2-40B4-BE49-F238E27FC236}">
                <a16:creationId xmlns:a16="http://schemas.microsoft.com/office/drawing/2014/main" id="{AE6EEE9F-6BC4-D00B-5088-FFBEC41B08A3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46288" y="4865688"/>
            <a:ext cx="265112" cy="393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0488" tIns="44450" rIns="90488" bIns="44450">
            <a:spAutoFit/>
          </a:bodyPr>
          <a:lstStyle>
            <a:lvl1pPr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r>
              <a:rPr lang="fr-FR" altLang="fr-FR" sz="2000" b="1"/>
              <a:t>t</a:t>
            </a:r>
          </a:p>
        </p:txBody>
      </p:sp>
      <p:sp>
        <p:nvSpPr>
          <p:cNvPr id="115721" name="Rectangle 1033">
            <a:extLst>
              <a:ext uri="{FF2B5EF4-FFF2-40B4-BE49-F238E27FC236}">
                <a16:creationId xmlns:a16="http://schemas.microsoft.com/office/drawing/2014/main" id="{647B0116-F5D9-FC4E-146E-8FE7441AF13E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53000" y="4953000"/>
            <a:ext cx="1600200" cy="1600200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endParaRPr lang="fr-FR" altLang="fr-FR" sz="1600"/>
          </a:p>
        </p:txBody>
      </p:sp>
      <p:sp>
        <p:nvSpPr>
          <p:cNvPr id="115722" name="Line 1034">
            <a:extLst>
              <a:ext uri="{FF2B5EF4-FFF2-40B4-BE49-F238E27FC236}">
                <a16:creationId xmlns:a16="http://schemas.microsoft.com/office/drawing/2014/main" id="{E64B58B3-C3C7-8706-D9DC-D82E11DE18E6}"/>
              </a:ext>
            </a:extLst>
          </p:cNvPr>
          <p:cNvSpPr>
            <a:spLocks noChangeShapeType="1"/>
          </p:cNvSpPr>
          <p:nvPr/>
        </p:nvSpPr>
        <p:spPr bwMode="auto">
          <a:xfrm>
            <a:off x="5002214" y="6248400"/>
            <a:ext cx="1512887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1600"/>
          </a:p>
        </p:txBody>
      </p:sp>
      <p:sp>
        <p:nvSpPr>
          <p:cNvPr id="115723" name="Line 1035">
            <a:extLst>
              <a:ext uri="{FF2B5EF4-FFF2-40B4-BE49-F238E27FC236}">
                <a16:creationId xmlns:a16="http://schemas.microsoft.com/office/drawing/2014/main" id="{62A62E6F-C972-06D8-AA6D-36F86B30432F}"/>
              </a:ext>
            </a:extLst>
          </p:cNvPr>
          <p:cNvSpPr>
            <a:spLocks noChangeShapeType="1"/>
          </p:cNvSpPr>
          <p:nvPr/>
        </p:nvSpPr>
        <p:spPr bwMode="auto">
          <a:xfrm>
            <a:off x="5002214" y="5943600"/>
            <a:ext cx="1512887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1600"/>
          </a:p>
        </p:txBody>
      </p:sp>
      <p:sp>
        <p:nvSpPr>
          <p:cNvPr id="115724" name="Line 1036">
            <a:extLst>
              <a:ext uri="{FF2B5EF4-FFF2-40B4-BE49-F238E27FC236}">
                <a16:creationId xmlns:a16="http://schemas.microsoft.com/office/drawing/2014/main" id="{5C3D50A2-5BD8-032E-3204-F583DE465C23}"/>
              </a:ext>
            </a:extLst>
          </p:cNvPr>
          <p:cNvSpPr>
            <a:spLocks noChangeShapeType="1"/>
          </p:cNvSpPr>
          <p:nvPr/>
        </p:nvSpPr>
        <p:spPr bwMode="auto">
          <a:xfrm>
            <a:off x="5002214" y="5638800"/>
            <a:ext cx="1512887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1600"/>
          </a:p>
        </p:txBody>
      </p:sp>
      <p:sp>
        <p:nvSpPr>
          <p:cNvPr id="115725" name="Line 1037">
            <a:extLst>
              <a:ext uri="{FF2B5EF4-FFF2-40B4-BE49-F238E27FC236}">
                <a16:creationId xmlns:a16="http://schemas.microsoft.com/office/drawing/2014/main" id="{9C68CA17-943D-A64B-BF5B-23FAF10A1E4A}"/>
              </a:ext>
            </a:extLst>
          </p:cNvPr>
          <p:cNvSpPr>
            <a:spLocks noChangeShapeType="1"/>
          </p:cNvSpPr>
          <p:nvPr/>
        </p:nvSpPr>
        <p:spPr bwMode="auto">
          <a:xfrm>
            <a:off x="5002214" y="5334000"/>
            <a:ext cx="1512887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1600"/>
          </a:p>
        </p:txBody>
      </p:sp>
      <p:sp>
        <p:nvSpPr>
          <p:cNvPr id="114702" name="Rectangle 1038">
            <a:extLst>
              <a:ext uri="{FF2B5EF4-FFF2-40B4-BE49-F238E27FC236}">
                <a16:creationId xmlns:a16="http://schemas.microsoft.com/office/drawing/2014/main" id="{99E72088-9106-7457-82DD-5D2FCFFEADC5}"/>
              </a:ext>
            </a:extLst>
          </p:cNvPr>
          <p:cNvSpPr>
            <a:spLocks noChangeArrowheads="1"/>
          </p:cNvSpPr>
          <p:nvPr/>
        </p:nvSpPr>
        <p:spPr bwMode="auto">
          <a:xfrm>
            <a:off x="5627689" y="4941888"/>
            <a:ext cx="307975" cy="1612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0488" tIns="44450" rIns="90488" bIns="44450">
            <a:spAutoFit/>
          </a:bodyPr>
          <a:lstStyle>
            <a:lvl1pPr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r>
              <a:rPr lang="fr-FR" altLang="fr-FR" sz="2000"/>
              <a:t>5</a:t>
            </a:r>
          </a:p>
          <a:p>
            <a:r>
              <a:rPr lang="fr-FR" altLang="fr-FR" sz="2000"/>
              <a:t>1</a:t>
            </a:r>
          </a:p>
          <a:p>
            <a:r>
              <a:rPr lang="fr-FR" altLang="fr-FR" sz="2000"/>
              <a:t>3</a:t>
            </a:r>
          </a:p>
          <a:p>
            <a:r>
              <a:rPr lang="fr-FR" altLang="fr-FR" sz="2000"/>
              <a:t>4</a:t>
            </a:r>
          </a:p>
          <a:p>
            <a:r>
              <a:rPr lang="fr-FR" altLang="fr-FR" sz="2000"/>
              <a:t>2</a:t>
            </a:r>
          </a:p>
        </p:txBody>
      </p:sp>
      <p:sp>
        <p:nvSpPr>
          <p:cNvPr id="115727" name="Rectangle 1039">
            <a:extLst>
              <a:ext uri="{FF2B5EF4-FFF2-40B4-BE49-F238E27FC236}">
                <a16:creationId xmlns:a16="http://schemas.microsoft.com/office/drawing/2014/main" id="{1D2F4E2C-6985-79F6-DF54-236AAA4ECBFB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31647" y="4956265"/>
            <a:ext cx="704250" cy="16286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0488" tIns="44450" rIns="90488" bIns="44450">
            <a:spAutoFit/>
          </a:bodyPr>
          <a:lstStyle>
            <a:lvl1pPr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r>
              <a:rPr lang="fr-FR" altLang="fr-FR" sz="2000"/>
              <a:t>t[4]</a:t>
            </a:r>
          </a:p>
          <a:p>
            <a:r>
              <a:rPr lang="fr-FR" altLang="fr-FR" sz="2000"/>
              <a:t>t[3]</a:t>
            </a:r>
          </a:p>
          <a:p>
            <a:r>
              <a:rPr lang="fr-FR" altLang="fr-FR" sz="2000"/>
              <a:t>t[2]</a:t>
            </a:r>
          </a:p>
          <a:p>
            <a:r>
              <a:rPr lang="fr-FR" altLang="fr-FR" sz="2000"/>
              <a:t>t[1]</a:t>
            </a:r>
          </a:p>
          <a:p>
            <a:r>
              <a:rPr lang="fr-FR" altLang="fr-FR" sz="2000"/>
              <a:t>t[0]</a:t>
            </a:r>
          </a:p>
        </p:txBody>
      </p:sp>
      <p:sp>
        <p:nvSpPr>
          <p:cNvPr id="115728" name="Line 1040">
            <a:extLst>
              <a:ext uri="{FF2B5EF4-FFF2-40B4-BE49-F238E27FC236}">
                <a16:creationId xmlns:a16="http://schemas.microsoft.com/office/drawing/2014/main" id="{3C134169-3211-8B8B-F9DB-482703EB4D60}"/>
              </a:ext>
            </a:extLst>
          </p:cNvPr>
          <p:cNvSpPr>
            <a:spLocks noChangeShapeType="1"/>
          </p:cNvSpPr>
          <p:nvPr/>
        </p:nvSpPr>
        <p:spPr bwMode="auto">
          <a:xfrm>
            <a:off x="3249614" y="5154614"/>
            <a:ext cx="230187" cy="763587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1600"/>
          </a:p>
        </p:txBody>
      </p:sp>
      <p:sp>
        <p:nvSpPr>
          <p:cNvPr id="115729" name="Line 1041">
            <a:extLst>
              <a:ext uri="{FF2B5EF4-FFF2-40B4-BE49-F238E27FC236}">
                <a16:creationId xmlns:a16="http://schemas.microsoft.com/office/drawing/2014/main" id="{8CA7AD0F-08C0-376C-E994-8CC18DDF7F65}"/>
              </a:ext>
            </a:extLst>
          </p:cNvPr>
          <p:cNvSpPr>
            <a:spLocks noChangeShapeType="1"/>
          </p:cNvSpPr>
          <p:nvPr/>
        </p:nvSpPr>
        <p:spPr bwMode="auto">
          <a:xfrm>
            <a:off x="3554414" y="5992814"/>
            <a:ext cx="1360487" cy="369887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1600"/>
          </a:p>
        </p:txBody>
      </p:sp>
      <p:sp>
        <p:nvSpPr>
          <p:cNvPr id="43029" name="Rectangle 1044">
            <a:extLst>
              <a:ext uri="{FF2B5EF4-FFF2-40B4-BE49-F238E27FC236}">
                <a16:creationId xmlns:a16="http://schemas.microsoft.com/office/drawing/2014/main" id="{707D69AD-7F79-7DC2-EC9D-87B6FD486AC2}"/>
              </a:ext>
            </a:extLst>
          </p:cNvPr>
          <p:cNvSpPr>
            <a:spLocks noChangeArrowheads="1"/>
          </p:cNvSpPr>
          <p:nvPr/>
        </p:nvSpPr>
        <p:spPr bwMode="auto">
          <a:xfrm>
            <a:off x="7685088" y="4865688"/>
            <a:ext cx="265112" cy="393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0488" tIns="44450" rIns="90488" bIns="44450">
            <a:spAutoFit/>
          </a:bodyPr>
          <a:lstStyle>
            <a:lvl1pPr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r>
              <a:rPr lang="fr-FR" altLang="fr-FR" sz="2000" b="1"/>
              <a:t>t</a:t>
            </a:r>
          </a:p>
        </p:txBody>
      </p:sp>
      <p:sp>
        <p:nvSpPr>
          <p:cNvPr id="43030" name="Line 1045">
            <a:extLst>
              <a:ext uri="{FF2B5EF4-FFF2-40B4-BE49-F238E27FC236}">
                <a16:creationId xmlns:a16="http://schemas.microsoft.com/office/drawing/2014/main" id="{E8545E2B-1115-06E0-FB49-ACE18A483334}"/>
              </a:ext>
            </a:extLst>
          </p:cNvPr>
          <p:cNvSpPr>
            <a:spLocks noChangeShapeType="1"/>
          </p:cNvSpPr>
          <p:nvPr/>
        </p:nvSpPr>
        <p:spPr bwMode="auto">
          <a:xfrm>
            <a:off x="8240714" y="4572000"/>
            <a:ext cx="1436687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1600"/>
          </a:p>
        </p:txBody>
      </p:sp>
      <p:sp>
        <p:nvSpPr>
          <p:cNvPr id="43031" name="Rectangle 1046">
            <a:extLst>
              <a:ext uri="{FF2B5EF4-FFF2-40B4-BE49-F238E27FC236}">
                <a16:creationId xmlns:a16="http://schemas.microsoft.com/office/drawing/2014/main" id="{0DD50506-35D9-8578-E33D-48140EA63501}"/>
              </a:ext>
            </a:extLst>
          </p:cNvPr>
          <p:cNvSpPr>
            <a:spLocks noChangeArrowheads="1"/>
          </p:cNvSpPr>
          <p:nvPr/>
        </p:nvSpPr>
        <p:spPr bwMode="auto">
          <a:xfrm>
            <a:off x="7197696" y="4031802"/>
            <a:ext cx="749060" cy="3975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0488" tIns="44450" rIns="90488" bIns="44450">
            <a:spAutoFit/>
          </a:bodyPr>
          <a:lstStyle>
            <a:lvl1pPr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r>
              <a:rPr lang="fr-FR" altLang="fr-FR" sz="2000" b="1"/>
              <a:t>tab</a:t>
            </a:r>
          </a:p>
        </p:txBody>
      </p:sp>
      <p:sp>
        <p:nvSpPr>
          <p:cNvPr id="43033" name="Line 1048">
            <a:extLst>
              <a:ext uri="{FF2B5EF4-FFF2-40B4-BE49-F238E27FC236}">
                <a16:creationId xmlns:a16="http://schemas.microsoft.com/office/drawing/2014/main" id="{AA2B7258-8985-10CA-EFF0-E136E9BBCCC7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6550026" y="4429126"/>
            <a:ext cx="2371725" cy="1889125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1600"/>
          </a:p>
        </p:txBody>
      </p:sp>
      <p:sp>
        <p:nvSpPr>
          <p:cNvPr id="43034" name="Line 1049">
            <a:extLst>
              <a:ext uri="{FF2B5EF4-FFF2-40B4-BE49-F238E27FC236}">
                <a16:creationId xmlns:a16="http://schemas.microsoft.com/office/drawing/2014/main" id="{A938CDB8-CCCD-E3A8-16EE-7C4F883A4631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6550026" y="5114925"/>
            <a:ext cx="2447925" cy="1360488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1600"/>
          </a:p>
        </p:txBody>
      </p:sp>
      <p:sp>
        <p:nvSpPr>
          <p:cNvPr id="115735" name="Rectangle 1050">
            <a:extLst>
              <a:ext uri="{FF2B5EF4-FFF2-40B4-BE49-F238E27FC236}">
                <a16:creationId xmlns:a16="http://schemas.microsoft.com/office/drawing/2014/main" id="{E9FA0205-01D1-563F-B88B-42198B2B31A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84289" y="4027489"/>
            <a:ext cx="1089025" cy="7360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0488" tIns="44450" rIns="90488" bIns="44450">
            <a:spAutoFit/>
          </a:bodyPr>
          <a:lstStyle>
            <a:lvl1pPr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r>
              <a:rPr lang="fr-FR" altLang="fr-FR" sz="1400"/>
              <a:t>Un extrait de la pile d</a:t>
            </a:r>
            <a:r>
              <a:rPr lang="ja-JP" altLang="fr-FR" sz="1400"/>
              <a:t>’</a:t>
            </a:r>
            <a:r>
              <a:rPr lang="fr-FR" altLang="ja-JP" sz="1400"/>
              <a:t>exécution</a:t>
            </a:r>
            <a:endParaRPr lang="fr-FR" altLang="fr-FR" sz="1400"/>
          </a:p>
        </p:txBody>
      </p:sp>
      <p:sp>
        <p:nvSpPr>
          <p:cNvPr id="115736" name="Espace réservé du numéro de diapositive 2">
            <a:extLst>
              <a:ext uri="{FF2B5EF4-FFF2-40B4-BE49-F238E27FC236}">
                <a16:creationId xmlns:a16="http://schemas.microsoft.com/office/drawing/2014/main" id="{0FFD8FA6-7C83-6309-D282-D14C88CD99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67751" y="6370461"/>
            <a:ext cx="695720" cy="22401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fld id="{6FDBD19C-5CE9-424F-AF4C-5ED78C8089F1}" type="slidenum">
              <a:rPr lang="fr-FR" altLang="fr-FR" sz="1400" smtClean="0"/>
              <a:pPr/>
              <a:t>146</a:t>
            </a:fld>
            <a:endParaRPr lang="fr-FR" altLang="fr-FR" sz="1400"/>
          </a:p>
        </p:txBody>
      </p:sp>
      <p:sp>
        <p:nvSpPr>
          <p:cNvPr id="29" name="Rectangle 1038">
            <a:extLst>
              <a:ext uri="{FF2B5EF4-FFF2-40B4-BE49-F238E27FC236}">
                <a16:creationId xmlns:a16="http://schemas.microsoft.com/office/drawing/2014/main" id="{74E03E20-7E10-3F65-3190-1C1E3D79DE73}"/>
              </a:ext>
            </a:extLst>
          </p:cNvPr>
          <p:cNvSpPr>
            <a:spLocks noChangeArrowheads="1"/>
          </p:cNvSpPr>
          <p:nvPr/>
        </p:nvSpPr>
        <p:spPr bwMode="auto">
          <a:xfrm>
            <a:off x="5640388" y="4953001"/>
            <a:ext cx="311150" cy="1628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0488" tIns="44450" rIns="90488" bIns="44450">
            <a:spAutoFit/>
          </a:bodyPr>
          <a:lstStyle>
            <a:lvl1pPr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r>
              <a:rPr lang="fr-FR" altLang="fr-FR" sz="2000"/>
              <a:t>5</a:t>
            </a:r>
          </a:p>
          <a:p>
            <a:r>
              <a:rPr lang="fr-FR" altLang="fr-FR" sz="2000"/>
              <a:t>1</a:t>
            </a:r>
          </a:p>
          <a:p>
            <a:r>
              <a:rPr lang="fr-FR" altLang="fr-FR" sz="2000"/>
              <a:t>3</a:t>
            </a:r>
          </a:p>
          <a:p>
            <a:r>
              <a:rPr lang="fr-FR" altLang="fr-FR" sz="2000"/>
              <a:t>4</a:t>
            </a:r>
          </a:p>
          <a:p>
            <a:r>
              <a:rPr lang="fr-FR" altLang="fr-FR" sz="2000" b="1">
                <a:solidFill>
                  <a:schemeClr val="accent2"/>
                </a:solidFill>
              </a:rPr>
              <a:t>8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7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014" grpId="0"/>
      <p:bldP spid="43014" grpId="1"/>
      <p:bldP spid="114702" grpId="0"/>
      <p:bldP spid="43029" grpId="0"/>
      <p:bldP spid="43029" grpId="1"/>
      <p:bldP spid="43031" grpId="0"/>
      <p:bldP spid="43031" grpId="1"/>
      <p:bldP spid="29" grpId="0"/>
    </p:bldLst>
  </p:timing>
</p:sld>
</file>

<file path=ppt/slides/slide1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761" name="Rectangle 2">
            <a:extLst>
              <a:ext uri="{FF2B5EF4-FFF2-40B4-BE49-F238E27FC236}">
                <a16:creationId xmlns:a16="http://schemas.microsoft.com/office/drawing/2014/main" id="{796080AE-426B-3D0A-28A4-8CC08395DDD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057401" y="457200"/>
            <a:ext cx="8188325" cy="611188"/>
          </a:xfrm>
        </p:spPr>
        <p:txBody>
          <a:bodyPr lIns="90488" tIns="44450" rIns="90488" bIns="44450" anchor="ctr"/>
          <a:lstStyle/>
          <a:p>
            <a:pPr>
              <a:lnSpc>
                <a:spcPct val="88000"/>
              </a:lnSpc>
            </a:pPr>
            <a:r>
              <a:rPr lang="fr-FR" altLang="fr-FR"/>
              <a:t>Instructions de contrôle</a:t>
            </a:r>
          </a:p>
        </p:txBody>
      </p:sp>
      <p:sp>
        <p:nvSpPr>
          <p:cNvPr id="117762" name="Rectangle 3">
            <a:extLst>
              <a:ext uri="{FF2B5EF4-FFF2-40B4-BE49-F238E27FC236}">
                <a16:creationId xmlns:a16="http://schemas.microsoft.com/office/drawing/2014/main" id="{F9747A32-39A5-E6E6-03E2-926A110CBEF3}"/>
              </a:ext>
            </a:extLst>
          </p:cNvPr>
          <p:cNvSpPr>
            <a:spLocks noGrp="1" noChangeArrowheads="1"/>
          </p:cNvSpPr>
          <p:nvPr>
            <p:ph type="body" idx="4294967295"/>
          </p:nvPr>
        </p:nvSpPr>
        <p:spPr bwMode="auto">
          <a:xfrm>
            <a:off x="1905000" y="1676400"/>
            <a:ext cx="8382000" cy="41148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0488" tIns="44450" rIns="90488" bIns="44450" numCol="1" anchor="t" anchorCtr="0" compatLnSpc="1">
            <a:prstTxWarp prst="textNoShape">
              <a:avLst/>
            </a:prstTxWarp>
          </a:bodyPr>
          <a:lstStyle/>
          <a:p>
            <a:pPr>
              <a:lnSpc>
                <a:spcPct val="88000"/>
              </a:lnSpc>
              <a:buFontTx/>
              <a:buNone/>
            </a:pPr>
            <a:endParaRPr lang="fr-FR" altLang="fr-FR" sz="2800"/>
          </a:p>
          <a:p>
            <a:pPr>
              <a:lnSpc>
                <a:spcPct val="88000"/>
              </a:lnSpc>
            </a:pPr>
            <a:r>
              <a:rPr lang="fr-FR" altLang="fr-FR" sz="2800"/>
              <a:t>branchement</a:t>
            </a:r>
          </a:p>
          <a:p>
            <a:pPr lvl="1">
              <a:lnSpc>
                <a:spcPct val="88000"/>
              </a:lnSpc>
            </a:pPr>
            <a:r>
              <a:rPr lang="fr-FR" altLang="fr-FR" sz="2400"/>
              <a:t>if else, break, switch, return                          // syntaxe C</a:t>
            </a:r>
          </a:p>
          <a:p>
            <a:pPr lvl="1">
              <a:lnSpc>
                <a:spcPct val="88000"/>
              </a:lnSpc>
            </a:pPr>
            <a:endParaRPr lang="fr-FR" altLang="fr-FR" sz="2400"/>
          </a:p>
          <a:p>
            <a:pPr>
              <a:lnSpc>
                <a:spcPct val="88000"/>
              </a:lnSpc>
            </a:pPr>
            <a:r>
              <a:rPr lang="fr-FR" altLang="fr-FR" sz="2800"/>
              <a:t>Itération</a:t>
            </a:r>
          </a:p>
          <a:p>
            <a:pPr lvl="1">
              <a:lnSpc>
                <a:spcPct val="88000"/>
              </a:lnSpc>
            </a:pPr>
            <a:r>
              <a:rPr lang="fr-FR" altLang="fr-FR" sz="2400"/>
              <a:t>while, do-while, for, continue                  	// syntaxe C</a:t>
            </a:r>
          </a:p>
          <a:p>
            <a:pPr lvl="1">
              <a:lnSpc>
                <a:spcPct val="88000"/>
              </a:lnSpc>
            </a:pPr>
            <a:endParaRPr lang="fr-FR" altLang="fr-FR" sz="2400"/>
          </a:p>
          <a:p>
            <a:pPr lvl="1">
              <a:lnSpc>
                <a:spcPct val="88000"/>
              </a:lnSpc>
            </a:pPr>
            <a:endParaRPr lang="fr-FR" altLang="fr-FR" sz="2400"/>
          </a:p>
          <a:p>
            <a:pPr>
              <a:lnSpc>
                <a:spcPct val="88000"/>
              </a:lnSpc>
            </a:pPr>
            <a:r>
              <a:rPr lang="fr-FR" altLang="fr-FR" sz="2800"/>
              <a:t>Exceptions</a:t>
            </a:r>
          </a:p>
          <a:p>
            <a:pPr lvl="1">
              <a:lnSpc>
                <a:spcPct val="88000"/>
              </a:lnSpc>
            </a:pPr>
            <a:r>
              <a:rPr lang="fr-FR" altLang="fr-FR" sz="2400"/>
              <a:t>try catch  finally, throw</a:t>
            </a:r>
          </a:p>
        </p:txBody>
      </p:sp>
      <p:sp>
        <p:nvSpPr>
          <p:cNvPr id="117763" name="Espace réservé du numéro de diapositive 1">
            <a:extLst>
              <a:ext uri="{FF2B5EF4-FFF2-40B4-BE49-F238E27FC236}">
                <a16:creationId xmlns:a16="http://schemas.microsoft.com/office/drawing/2014/main" id="{706DDE2A-A453-8D35-912F-1CB4C2D42F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67751" y="6356350"/>
            <a:ext cx="441720" cy="308681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fld id="{37908E49-0DD5-4927-8B36-BBE7FC00D27E}" type="slidenum">
              <a:rPr lang="fr-FR" altLang="fr-FR" sz="1400" smtClean="0"/>
              <a:pPr/>
              <a:t>147</a:t>
            </a:fld>
            <a:endParaRPr lang="fr-FR" altLang="fr-FR" sz="1400"/>
          </a:p>
        </p:txBody>
      </p:sp>
    </p:spTree>
  </p:cSld>
  <p:clrMapOvr>
    <a:masterClrMapping/>
  </p:clrMapOvr>
  <p:transition/>
</p:sld>
</file>

<file path=ppt/slides/slide1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809" name="Rectangle 1026">
            <a:extLst>
              <a:ext uri="{FF2B5EF4-FFF2-40B4-BE49-F238E27FC236}">
                <a16:creationId xmlns:a16="http://schemas.microsoft.com/office/drawing/2014/main" id="{C4711790-A0AF-FF59-E6AE-535F65A875E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057401" y="457200"/>
            <a:ext cx="8188325" cy="611188"/>
          </a:xfrm>
        </p:spPr>
        <p:txBody>
          <a:bodyPr lIns="90488" tIns="44450" rIns="90488" bIns="44450" anchor="ctr"/>
          <a:lstStyle/>
          <a:p>
            <a:pPr>
              <a:lnSpc>
                <a:spcPct val="88000"/>
              </a:lnSpc>
            </a:pPr>
            <a:r>
              <a:rPr lang="fr-FR" altLang="fr-FR"/>
              <a:t>Instruction de branchement, </a:t>
            </a:r>
            <a:r>
              <a:rPr lang="fr-FR" altLang="fr-FR" i="1"/>
              <a:t>if else</a:t>
            </a:r>
          </a:p>
        </p:txBody>
      </p:sp>
      <p:sp>
        <p:nvSpPr>
          <p:cNvPr id="119810" name="Rectangle 1027">
            <a:extLst>
              <a:ext uri="{FF2B5EF4-FFF2-40B4-BE49-F238E27FC236}">
                <a16:creationId xmlns:a16="http://schemas.microsoft.com/office/drawing/2014/main" id="{0DC1BC24-C23A-2636-E0AE-80496B2DD592}"/>
              </a:ext>
            </a:extLst>
          </p:cNvPr>
          <p:cNvSpPr>
            <a:spLocks noGrp="1" noChangeArrowheads="1"/>
          </p:cNvSpPr>
          <p:nvPr>
            <p:ph type="body" idx="4294967295"/>
          </p:nvPr>
        </p:nvSpPr>
        <p:spPr bwMode="auto">
          <a:xfrm>
            <a:off x="773502" y="1446362"/>
            <a:ext cx="11415622" cy="4452668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0488" tIns="44450" rIns="90488" bIns="44450" numCol="1" anchor="t" anchorCtr="0" compatLnSpc="1">
            <a:prstTxWarp prst="textNoShape">
              <a:avLst/>
            </a:prstTxWarp>
          </a:bodyPr>
          <a:lstStyle/>
          <a:p>
            <a:pPr marL="285750" indent="-285750" defTabSz="914400">
              <a:lnSpc>
                <a:spcPct val="88000"/>
              </a:lnSpc>
              <a:tabLst>
                <a:tab pos="762000" algn="l"/>
                <a:tab pos="1143000" algn="l"/>
                <a:tab pos="1524000" algn="l"/>
                <a:tab pos="1905000" algn="l"/>
                <a:tab pos="2286000" algn="l"/>
                <a:tab pos="2667000" algn="l"/>
                <a:tab pos="3048000" algn="l"/>
                <a:tab pos="3429000" algn="l"/>
                <a:tab pos="3810000" algn="l"/>
                <a:tab pos="4191000" algn="l"/>
              </a:tabLst>
            </a:pPr>
            <a:r>
              <a:rPr lang="fr-FR" altLang="fr-FR" sz="2000" b="0" i="1">
                <a:solidFill>
                  <a:srgbClr val="000000"/>
                </a:solidFill>
              </a:rPr>
              <a:t>if ( expression-</a:t>
            </a:r>
            <a:r>
              <a:rPr lang="fr-FR" altLang="fr-FR" sz="2000" b="0" i="1" err="1">
                <a:solidFill>
                  <a:srgbClr val="000000"/>
                </a:solidFill>
              </a:rPr>
              <a:t>booleenne</a:t>
            </a:r>
            <a:r>
              <a:rPr lang="fr-FR" altLang="fr-FR" sz="2000" b="0" i="1">
                <a:solidFill>
                  <a:srgbClr val="000000"/>
                </a:solidFill>
              </a:rPr>
              <a:t>) instructions1; [</a:t>
            </a:r>
            <a:r>
              <a:rPr lang="fr-FR" altLang="fr-FR" sz="2000" b="0" i="1" err="1">
                <a:solidFill>
                  <a:srgbClr val="000000"/>
                </a:solidFill>
              </a:rPr>
              <a:t>else</a:t>
            </a:r>
            <a:r>
              <a:rPr lang="fr-FR" altLang="fr-FR" sz="2000" b="0" i="1">
                <a:solidFill>
                  <a:srgbClr val="000000"/>
                </a:solidFill>
              </a:rPr>
              <a:t> instructions2]</a:t>
            </a:r>
            <a:endParaRPr lang="fr-FR" altLang="fr-FR" sz="2000" b="0">
              <a:solidFill>
                <a:srgbClr val="000000"/>
              </a:solidFill>
              <a:ea typeface="Calibri"/>
              <a:cs typeface="Calibri"/>
            </a:endParaRPr>
          </a:p>
          <a:p>
            <a:pPr marL="285750" indent="-285750" defTabSz="914400">
              <a:lnSpc>
                <a:spcPct val="88000"/>
              </a:lnSpc>
              <a:buFontTx/>
              <a:buNone/>
              <a:tabLst>
                <a:tab pos="762000" algn="l"/>
                <a:tab pos="1143000" algn="l"/>
                <a:tab pos="1524000" algn="l"/>
                <a:tab pos="1905000" algn="l"/>
                <a:tab pos="2286000" algn="l"/>
                <a:tab pos="2667000" algn="l"/>
                <a:tab pos="3048000" algn="l"/>
                <a:tab pos="3429000" algn="l"/>
                <a:tab pos="3810000" algn="l"/>
                <a:tab pos="4191000" algn="l"/>
              </a:tabLst>
            </a:pPr>
            <a:r>
              <a:rPr lang="fr-FR" altLang="fr-FR" sz="1800" b="0">
                <a:solidFill>
                  <a:srgbClr val="000000"/>
                </a:solidFill>
              </a:rPr>
              <a:t>public class </a:t>
            </a:r>
            <a:r>
              <a:rPr lang="fr-FR" altLang="fr-FR" sz="1800" b="0" err="1">
                <a:solidFill>
                  <a:srgbClr val="000000"/>
                </a:solidFill>
              </a:rPr>
              <a:t>IfElse</a:t>
            </a:r>
            <a:endParaRPr lang="fr-FR" altLang="fr-FR" sz="1800" b="0">
              <a:solidFill>
                <a:srgbClr val="000000"/>
              </a:solidFill>
              <a:ea typeface="Calibri"/>
              <a:cs typeface="Calibri"/>
            </a:endParaRPr>
          </a:p>
          <a:p>
            <a:pPr marL="285750" indent="-285750" defTabSz="914400">
              <a:lnSpc>
                <a:spcPct val="88000"/>
              </a:lnSpc>
              <a:buFontTx/>
              <a:buNone/>
              <a:tabLst>
                <a:tab pos="762000" algn="l"/>
                <a:tab pos="1143000" algn="l"/>
                <a:tab pos="1524000" algn="l"/>
                <a:tab pos="1905000" algn="l"/>
                <a:tab pos="2286000" algn="l"/>
                <a:tab pos="2667000" algn="l"/>
                <a:tab pos="3048000" algn="l"/>
                <a:tab pos="3429000" algn="l"/>
                <a:tab pos="3810000" algn="l"/>
                <a:tab pos="4191000" algn="l"/>
              </a:tabLst>
            </a:pPr>
            <a:r>
              <a:rPr lang="fr-FR" altLang="fr-FR" sz="1800" b="0">
                <a:solidFill>
                  <a:srgbClr val="000000"/>
                </a:solidFill>
              </a:rPr>
              <a:t>	{</a:t>
            </a:r>
            <a:endParaRPr lang="fr-FR" altLang="fr-FR" sz="1800" b="0">
              <a:solidFill>
                <a:srgbClr val="000000"/>
              </a:solidFill>
              <a:ea typeface="Calibri"/>
              <a:cs typeface="Calibri"/>
            </a:endParaRPr>
          </a:p>
          <a:p>
            <a:pPr marL="285750" indent="-285750" defTabSz="914400">
              <a:lnSpc>
                <a:spcPct val="88000"/>
              </a:lnSpc>
              <a:buFontTx/>
              <a:buNone/>
              <a:tabLst>
                <a:tab pos="762000" algn="l"/>
                <a:tab pos="1143000" algn="l"/>
                <a:tab pos="1524000" algn="l"/>
                <a:tab pos="1905000" algn="l"/>
                <a:tab pos="2286000" algn="l"/>
                <a:tab pos="2667000" algn="l"/>
                <a:tab pos="3048000" algn="l"/>
                <a:tab pos="3429000" algn="l"/>
                <a:tab pos="3810000" algn="l"/>
                <a:tab pos="4191000" algn="l"/>
              </a:tabLst>
            </a:pPr>
            <a:r>
              <a:rPr lang="fr-FR" altLang="fr-FR" sz="1800" b="0">
                <a:solidFill>
                  <a:srgbClr val="000000"/>
                </a:solidFill>
              </a:rPr>
              <a:t> 	public </a:t>
            </a:r>
            <a:r>
              <a:rPr lang="fr-FR" altLang="fr-FR" sz="1800" b="0" err="1">
                <a:solidFill>
                  <a:srgbClr val="000000"/>
                </a:solidFill>
              </a:rPr>
              <a:t>static</a:t>
            </a:r>
            <a:r>
              <a:rPr lang="fr-FR" altLang="fr-FR" sz="1800" b="0">
                <a:solidFill>
                  <a:srgbClr val="000000"/>
                </a:solidFill>
              </a:rPr>
              <a:t> </a:t>
            </a:r>
            <a:r>
              <a:rPr lang="fr-FR" altLang="fr-FR" sz="1800" b="0" err="1">
                <a:solidFill>
                  <a:srgbClr val="000000"/>
                </a:solidFill>
              </a:rPr>
              <a:t>void</a:t>
            </a:r>
            <a:r>
              <a:rPr lang="fr-FR" altLang="fr-FR" sz="1800" b="0">
                <a:solidFill>
                  <a:srgbClr val="000000"/>
                </a:solidFill>
              </a:rPr>
              <a:t> main( String[] args)</a:t>
            </a:r>
            <a:endParaRPr lang="fr-FR" altLang="fr-FR" sz="1800" b="0">
              <a:solidFill>
                <a:srgbClr val="000000"/>
              </a:solidFill>
              <a:ea typeface="Calibri"/>
              <a:cs typeface="Calibri"/>
            </a:endParaRPr>
          </a:p>
          <a:p>
            <a:pPr marL="285750" indent="-285750" defTabSz="914400">
              <a:lnSpc>
                <a:spcPct val="88000"/>
              </a:lnSpc>
              <a:buFontTx/>
              <a:buNone/>
              <a:tabLst>
                <a:tab pos="762000" algn="l"/>
                <a:tab pos="1143000" algn="l"/>
                <a:tab pos="1524000" algn="l"/>
                <a:tab pos="1905000" algn="l"/>
                <a:tab pos="2286000" algn="l"/>
                <a:tab pos="2667000" algn="l"/>
                <a:tab pos="3048000" algn="l"/>
                <a:tab pos="3429000" algn="l"/>
                <a:tab pos="3810000" algn="l"/>
                <a:tab pos="4191000" algn="l"/>
              </a:tabLst>
            </a:pPr>
            <a:r>
              <a:rPr lang="fr-FR" altLang="fr-FR" sz="1800" b="0">
                <a:solidFill>
                  <a:srgbClr val="000000"/>
                </a:solidFill>
              </a:rPr>
              <a:t>		{</a:t>
            </a:r>
            <a:endParaRPr lang="fr-FR" altLang="fr-FR" sz="1800" b="0">
              <a:solidFill>
                <a:srgbClr val="000000"/>
              </a:solidFill>
              <a:ea typeface="Calibri"/>
              <a:cs typeface="Calibri"/>
            </a:endParaRPr>
          </a:p>
          <a:p>
            <a:pPr marL="285750" indent="-285750" defTabSz="914400">
              <a:lnSpc>
                <a:spcPct val="88000"/>
              </a:lnSpc>
              <a:buFontTx/>
              <a:buNone/>
              <a:tabLst>
                <a:tab pos="762000" algn="l"/>
                <a:tab pos="1143000" algn="l"/>
                <a:tab pos="1524000" algn="l"/>
                <a:tab pos="1905000" algn="l"/>
                <a:tab pos="2286000" algn="l"/>
                <a:tab pos="2667000" algn="l"/>
                <a:tab pos="3048000" algn="l"/>
                <a:tab pos="3429000" algn="l"/>
                <a:tab pos="3810000" algn="l"/>
                <a:tab pos="4191000" algn="l"/>
              </a:tabLst>
            </a:pPr>
            <a:r>
              <a:rPr lang="fr-FR" altLang="fr-FR" sz="1800" b="0">
                <a:solidFill>
                  <a:srgbClr val="000000"/>
                </a:solidFill>
              </a:rPr>
              <a:t>   		 </a:t>
            </a:r>
            <a:r>
              <a:rPr lang="fr-FR" altLang="fr-FR" sz="1800" b="0" err="1">
                <a:solidFill>
                  <a:srgbClr val="000000"/>
                </a:solidFill>
              </a:rPr>
              <a:t>int</a:t>
            </a:r>
            <a:r>
              <a:rPr lang="fr-FR" altLang="fr-FR" sz="1800" b="0">
                <a:solidFill>
                  <a:srgbClr val="000000"/>
                </a:solidFill>
              </a:rPr>
              <a:t>    mois = 4;</a:t>
            </a:r>
            <a:endParaRPr lang="fr-FR" altLang="fr-FR" sz="1800" b="0">
              <a:solidFill>
                <a:srgbClr val="000000"/>
              </a:solidFill>
              <a:ea typeface="Calibri"/>
              <a:cs typeface="Calibri"/>
            </a:endParaRPr>
          </a:p>
          <a:p>
            <a:pPr marL="285750" indent="-285750" defTabSz="914400">
              <a:lnSpc>
                <a:spcPct val="88000"/>
              </a:lnSpc>
              <a:buFontTx/>
              <a:buNone/>
              <a:tabLst>
                <a:tab pos="762000" algn="l"/>
                <a:tab pos="1143000" algn="l"/>
                <a:tab pos="1524000" algn="l"/>
                <a:tab pos="1905000" algn="l"/>
                <a:tab pos="2286000" algn="l"/>
                <a:tab pos="2667000" algn="l"/>
                <a:tab pos="3048000" algn="l"/>
                <a:tab pos="3429000" algn="l"/>
                <a:tab pos="3810000" algn="l"/>
                <a:tab pos="4191000" algn="l"/>
              </a:tabLst>
            </a:pPr>
            <a:r>
              <a:rPr lang="fr-FR" altLang="fr-FR" sz="1800" b="0">
                <a:solidFill>
                  <a:srgbClr val="000000"/>
                </a:solidFill>
              </a:rPr>
              <a:t>    		String saison;</a:t>
            </a:r>
            <a:endParaRPr lang="fr-FR" altLang="fr-FR" sz="1800" b="0">
              <a:solidFill>
                <a:srgbClr val="000000"/>
              </a:solidFill>
              <a:ea typeface="Calibri"/>
              <a:cs typeface="Calibri"/>
            </a:endParaRPr>
          </a:p>
          <a:p>
            <a:pPr marL="285750" indent="-285750" defTabSz="914400">
              <a:lnSpc>
                <a:spcPct val="88000"/>
              </a:lnSpc>
              <a:buFontTx/>
              <a:buNone/>
              <a:tabLst>
                <a:tab pos="762000" algn="l"/>
                <a:tab pos="1143000" algn="l"/>
                <a:tab pos="1524000" algn="l"/>
                <a:tab pos="1905000" algn="l"/>
                <a:tab pos="2286000" algn="l"/>
                <a:tab pos="2667000" algn="l"/>
                <a:tab pos="3048000" algn="l"/>
                <a:tab pos="3429000" algn="l"/>
                <a:tab pos="3810000" algn="l"/>
                <a:tab pos="4191000" algn="l"/>
              </a:tabLst>
            </a:pPr>
            <a:r>
              <a:rPr lang="fr-FR" altLang="fr-FR" sz="1800" b="0">
                <a:solidFill>
                  <a:srgbClr val="000000"/>
                </a:solidFill>
              </a:rPr>
              <a:t>   		 if ( mois == 12 || mois == 1 || mois == 2)	{saison = "hiver"; }</a:t>
            </a:r>
            <a:endParaRPr lang="fr-FR" altLang="fr-FR" sz="1800" b="0">
              <a:solidFill>
                <a:srgbClr val="000000"/>
              </a:solidFill>
              <a:ea typeface="Calibri"/>
              <a:cs typeface="Calibri"/>
            </a:endParaRPr>
          </a:p>
          <a:p>
            <a:pPr marL="285750" indent="-285750" defTabSz="914400">
              <a:lnSpc>
                <a:spcPct val="88000"/>
              </a:lnSpc>
              <a:buFontTx/>
              <a:buNone/>
              <a:tabLst>
                <a:tab pos="762000" algn="l"/>
                <a:tab pos="1143000" algn="l"/>
                <a:tab pos="1524000" algn="l"/>
                <a:tab pos="1905000" algn="l"/>
                <a:tab pos="2286000" algn="l"/>
                <a:tab pos="2667000" algn="l"/>
                <a:tab pos="3048000" algn="l"/>
                <a:tab pos="3429000" algn="l"/>
                <a:tab pos="3810000" algn="l"/>
                <a:tab pos="4191000" algn="l"/>
              </a:tabLst>
            </a:pPr>
            <a:r>
              <a:rPr lang="fr-FR" altLang="fr-FR" sz="1800" b="0">
                <a:solidFill>
                  <a:srgbClr val="000000"/>
                </a:solidFill>
              </a:rPr>
              <a:t> 		</a:t>
            </a:r>
            <a:r>
              <a:rPr lang="fr-FR" altLang="fr-FR" sz="1800" b="0" err="1">
                <a:solidFill>
                  <a:srgbClr val="000000"/>
                </a:solidFill>
              </a:rPr>
              <a:t>else</a:t>
            </a:r>
            <a:r>
              <a:rPr lang="fr-FR" altLang="fr-FR" sz="1800" b="0">
                <a:solidFill>
                  <a:srgbClr val="000000"/>
                </a:solidFill>
              </a:rPr>
              <a:t> if ( mois == 3 || mois == 4 || mois == 5)	{saison = "printemps";} </a:t>
            </a:r>
            <a:endParaRPr lang="fr-FR" altLang="fr-FR" sz="1800" b="0">
              <a:solidFill>
                <a:srgbClr val="000000"/>
              </a:solidFill>
              <a:ea typeface="Calibri"/>
              <a:cs typeface="Calibri"/>
            </a:endParaRPr>
          </a:p>
          <a:p>
            <a:pPr marL="285750" indent="-285750" defTabSz="914400">
              <a:lnSpc>
                <a:spcPct val="88000"/>
              </a:lnSpc>
              <a:buFontTx/>
              <a:buNone/>
              <a:tabLst>
                <a:tab pos="762000" algn="l"/>
                <a:tab pos="1143000" algn="l"/>
                <a:tab pos="1524000" algn="l"/>
                <a:tab pos="1905000" algn="l"/>
                <a:tab pos="2286000" algn="l"/>
                <a:tab pos="2667000" algn="l"/>
                <a:tab pos="3048000" algn="l"/>
                <a:tab pos="3429000" algn="l"/>
                <a:tab pos="3810000" algn="l"/>
                <a:tab pos="4191000" algn="l"/>
              </a:tabLst>
            </a:pPr>
            <a:r>
              <a:rPr lang="fr-FR" altLang="fr-FR" sz="1800" b="0">
                <a:solidFill>
                  <a:srgbClr val="000000"/>
                </a:solidFill>
              </a:rPr>
              <a:t>		</a:t>
            </a:r>
            <a:r>
              <a:rPr lang="fr-FR" altLang="fr-FR" sz="1800" b="0" err="1">
                <a:solidFill>
                  <a:srgbClr val="000000"/>
                </a:solidFill>
              </a:rPr>
              <a:t>else</a:t>
            </a:r>
            <a:r>
              <a:rPr lang="fr-FR" altLang="fr-FR" sz="1800" b="0">
                <a:solidFill>
                  <a:srgbClr val="000000"/>
                </a:solidFill>
              </a:rPr>
              <a:t> if ( mois == 6 || mois == 7 || mois == 8)	{saison = "</a:t>
            </a:r>
            <a:r>
              <a:rPr lang="fr-FR" altLang="fr-FR" sz="1800" b="0" err="1">
                <a:solidFill>
                  <a:srgbClr val="000000"/>
                </a:solidFill>
              </a:rPr>
              <a:t>ete</a:t>
            </a:r>
            <a:r>
              <a:rPr lang="fr-FR" altLang="fr-FR" sz="1800" b="0">
                <a:solidFill>
                  <a:srgbClr val="000000"/>
                </a:solidFill>
              </a:rPr>
              <a:t>";	} </a:t>
            </a:r>
            <a:endParaRPr lang="fr-FR" altLang="fr-FR" sz="1800" b="0">
              <a:solidFill>
                <a:srgbClr val="000000"/>
              </a:solidFill>
              <a:ea typeface="Calibri"/>
              <a:cs typeface="Calibri"/>
            </a:endParaRPr>
          </a:p>
          <a:p>
            <a:pPr marL="285750" indent="-285750" defTabSz="914400">
              <a:lnSpc>
                <a:spcPct val="88000"/>
              </a:lnSpc>
              <a:buFontTx/>
              <a:buNone/>
              <a:tabLst>
                <a:tab pos="762000" algn="l"/>
                <a:tab pos="1143000" algn="l"/>
                <a:tab pos="1524000" algn="l"/>
                <a:tab pos="1905000" algn="l"/>
                <a:tab pos="2286000" algn="l"/>
                <a:tab pos="2667000" algn="l"/>
                <a:tab pos="3048000" algn="l"/>
                <a:tab pos="3429000" algn="l"/>
                <a:tab pos="3810000" algn="l"/>
                <a:tab pos="4191000" algn="l"/>
              </a:tabLst>
            </a:pPr>
            <a:r>
              <a:rPr lang="fr-FR" altLang="fr-FR" sz="1800" b="0">
                <a:solidFill>
                  <a:srgbClr val="000000"/>
                </a:solidFill>
              </a:rPr>
              <a:t>		</a:t>
            </a:r>
            <a:r>
              <a:rPr lang="fr-FR" altLang="fr-FR" sz="1800" b="0" err="1">
                <a:solidFill>
                  <a:srgbClr val="000000"/>
                </a:solidFill>
              </a:rPr>
              <a:t>else</a:t>
            </a:r>
            <a:r>
              <a:rPr lang="fr-FR" altLang="fr-FR" sz="1800" b="0">
                <a:solidFill>
                  <a:srgbClr val="000000"/>
                </a:solidFill>
              </a:rPr>
              <a:t> if ( mois == 9 || mois == 10 || mois == 11)	{saison = "automne";} 	</a:t>
            </a:r>
            <a:r>
              <a:rPr lang="fr-FR" altLang="fr-FR" sz="1800" b="0" err="1">
                <a:solidFill>
                  <a:srgbClr val="000000"/>
                </a:solidFill>
              </a:rPr>
              <a:t>else</a:t>
            </a:r>
            <a:r>
              <a:rPr lang="fr-FR" altLang="fr-FR" sz="1800" b="0">
                <a:solidFill>
                  <a:srgbClr val="000000"/>
                </a:solidFill>
              </a:rPr>
              <a:t> {  saison = "";}</a:t>
            </a:r>
            <a:endParaRPr lang="fr-FR" altLang="fr-FR" sz="1800" b="0">
              <a:solidFill>
                <a:srgbClr val="000000"/>
              </a:solidFill>
              <a:ea typeface="Calibri"/>
              <a:cs typeface="Calibri"/>
            </a:endParaRPr>
          </a:p>
          <a:p>
            <a:pPr marL="285750" indent="-285750" defTabSz="914400">
              <a:lnSpc>
                <a:spcPct val="88000"/>
              </a:lnSpc>
              <a:buFontTx/>
              <a:buNone/>
              <a:tabLst>
                <a:tab pos="762000" algn="l"/>
                <a:tab pos="1143000" algn="l"/>
                <a:tab pos="1524000" algn="l"/>
                <a:tab pos="1905000" algn="l"/>
                <a:tab pos="2286000" algn="l"/>
                <a:tab pos="2667000" algn="l"/>
                <a:tab pos="3048000" algn="l"/>
                <a:tab pos="3429000" algn="l"/>
                <a:tab pos="3810000" algn="l"/>
                <a:tab pos="4191000" algn="l"/>
              </a:tabLst>
            </a:pPr>
            <a:r>
              <a:rPr lang="fr-FR" altLang="fr-FR" sz="1800" b="0">
                <a:solidFill>
                  <a:srgbClr val="000000"/>
                </a:solidFill>
              </a:rPr>
              <a:t>    		</a:t>
            </a:r>
            <a:r>
              <a:rPr lang="fr-FR" altLang="fr-FR" sz="1800" b="0" err="1">
                <a:solidFill>
                  <a:srgbClr val="000000"/>
                </a:solidFill>
              </a:rPr>
              <a:t>System.out.println</a:t>
            </a:r>
            <a:r>
              <a:rPr lang="fr-FR" altLang="fr-FR" sz="1800" b="0">
                <a:solidFill>
                  <a:srgbClr val="000000"/>
                </a:solidFill>
              </a:rPr>
              <a:t>("Avril est au " + saison + ".");</a:t>
            </a:r>
            <a:endParaRPr lang="fr-FR" altLang="fr-FR" sz="1800" b="0">
              <a:solidFill>
                <a:srgbClr val="000000"/>
              </a:solidFill>
              <a:ea typeface="Calibri"/>
              <a:cs typeface="Calibri"/>
            </a:endParaRPr>
          </a:p>
          <a:p>
            <a:pPr marL="285750" indent="-285750" defTabSz="914400">
              <a:lnSpc>
                <a:spcPct val="88000"/>
              </a:lnSpc>
              <a:buFontTx/>
              <a:buNone/>
              <a:tabLst>
                <a:tab pos="762000" algn="l"/>
                <a:tab pos="1143000" algn="l"/>
                <a:tab pos="1524000" algn="l"/>
                <a:tab pos="1905000" algn="l"/>
                <a:tab pos="2286000" algn="l"/>
                <a:tab pos="2667000" algn="l"/>
                <a:tab pos="3048000" algn="l"/>
                <a:tab pos="3429000" algn="l"/>
                <a:tab pos="3810000" algn="l"/>
                <a:tab pos="4191000" algn="l"/>
              </a:tabLst>
            </a:pPr>
            <a:r>
              <a:rPr lang="fr-FR" altLang="fr-FR" sz="1800" b="0">
                <a:solidFill>
                  <a:srgbClr val="000000"/>
                </a:solidFill>
              </a:rPr>
              <a:t> 		}</a:t>
            </a:r>
            <a:endParaRPr lang="fr-FR" altLang="fr-FR" sz="1800" b="0">
              <a:solidFill>
                <a:srgbClr val="000000"/>
              </a:solidFill>
              <a:ea typeface="Calibri"/>
              <a:cs typeface="Calibri"/>
            </a:endParaRPr>
          </a:p>
          <a:p>
            <a:pPr marL="285750" indent="-285750" defTabSz="914400">
              <a:lnSpc>
                <a:spcPct val="88000"/>
              </a:lnSpc>
              <a:buFontTx/>
              <a:buNone/>
              <a:tabLst>
                <a:tab pos="762000" algn="l"/>
                <a:tab pos="1143000" algn="l"/>
                <a:tab pos="1524000" algn="l"/>
                <a:tab pos="1905000" algn="l"/>
                <a:tab pos="2286000" algn="l"/>
                <a:tab pos="2667000" algn="l"/>
                <a:tab pos="3048000" algn="l"/>
                <a:tab pos="3429000" algn="l"/>
                <a:tab pos="3810000" algn="l"/>
                <a:tab pos="4191000" algn="l"/>
              </a:tabLst>
            </a:pPr>
            <a:r>
              <a:rPr lang="fr-FR" altLang="fr-FR" sz="1800" b="0">
                <a:solidFill>
                  <a:srgbClr val="000000"/>
                </a:solidFill>
              </a:rPr>
              <a:t>	}</a:t>
            </a:r>
            <a:endParaRPr lang="fr-FR" altLang="fr-FR" sz="1800" b="0">
              <a:solidFill>
                <a:srgbClr val="000000"/>
              </a:solidFill>
              <a:ea typeface="Calibri"/>
              <a:cs typeface="Calibri"/>
            </a:endParaRPr>
          </a:p>
        </p:txBody>
      </p:sp>
      <p:sp>
        <p:nvSpPr>
          <p:cNvPr id="119811" name="Espace réservé du numéro de diapositive 1">
            <a:extLst>
              <a:ext uri="{FF2B5EF4-FFF2-40B4-BE49-F238E27FC236}">
                <a16:creationId xmlns:a16="http://schemas.microsoft.com/office/drawing/2014/main" id="{A247E532-49D8-2642-BF0E-F7F5E4DDCE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67751" y="6356350"/>
            <a:ext cx="441720" cy="36512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fld id="{793D575D-1E26-42DF-94CF-52B5F2D23D36}" type="slidenum">
              <a:rPr lang="fr-FR" altLang="fr-FR" sz="1400" smtClean="0"/>
              <a:pPr/>
              <a:t>148</a:t>
            </a:fld>
            <a:endParaRPr lang="fr-FR" altLang="fr-FR" sz="1400"/>
          </a:p>
        </p:txBody>
      </p:sp>
    </p:spTree>
  </p:cSld>
  <p:clrMapOvr>
    <a:masterClrMapping/>
  </p:clrMapOvr>
  <p:transition/>
</p:sld>
</file>

<file path=ppt/slides/slide1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857" name="Rectangle 1026">
            <a:extLst>
              <a:ext uri="{FF2B5EF4-FFF2-40B4-BE49-F238E27FC236}">
                <a16:creationId xmlns:a16="http://schemas.microsoft.com/office/drawing/2014/main" id="{DFE5358F-AC47-B61B-B349-738136169E2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981201" y="457200"/>
            <a:ext cx="8188325" cy="611188"/>
          </a:xfrm>
        </p:spPr>
        <p:txBody>
          <a:bodyPr lIns="90488" tIns="44450" rIns="90488" bIns="44450" anchor="ctr"/>
          <a:lstStyle/>
          <a:p>
            <a:pPr>
              <a:lnSpc>
                <a:spcPct val="88000"/>
              </a:lnSpc>
            </a:pPr>
            <a:r>
              <a:rPr lang="fr-FR" altLang="fr-FR" i="1"/>
              <a:t>swicth case</a:t>
            </a:r>
          </a:p>
        </p:txBody>
      </p:sp>
      <p:sp>
        <p:nvSpPr>
          <p:cNvPr id="120834" name="Rectangle 1027">
            <a:extLst>
              <a:ext uri="{FF2B5EF4-FFF2-40B4-BE49-F238E27FC236}">
                <a16:creationId xmlns:a16="http://schemas.microsoft.com/office/drawing/2014/main" id="{BD1481D7-64E9-4299-30A5-CFAB08491114}"/>
              </a:ext>
            </a:extLst>
          </p:cNvPr>
          <p:cNvSpPr>
            <a:spLocks noGrp="1" noChangeArrowheads="1"/>
          </p:cNvSpPr>
          <p:nvPr>
            <p:ph type="body" idx="4294967295"/>
          </p:nvPr>
        </p:nvSpPr>
        <p:spPr bwMode="auto">
          <a:xfrm>
            <a:off x="1938338" y="1700214"/>
            <a:ext cx="8221662" cy="4700587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0488" tIns="44450" rIns="90488" bIns="44450" numCol="1" anchor="t" anchorCtr="0" compatLnSpc="1">
            <a:prstTxWarp prst="textNoShape">
              <a:avLst/>
            </a:prstTxWarp>
          </a:bodyPr>
          <a:lstStyle/>
          <a:p>
            <a:pPr marL="285750" indent="-285750" defTabSz="914400">
              <a:lnSpc>
                <a:spcPct val="88000"/>
              </a:lnSpc>
              <a:tabLst>
                <a:tab pos="762000" algn="l"/>
                <a:tab pos="1143000" algn="l"/>
                <a:tab pos="1524000" algn="l"/>
                <a:tab pos="1905000" algn="l"/>
                <a:tab pos="2286000" algn="l"/>
                <a:tab pos="2667000" algn="l"/>
                <a:tab pos="3048000" algn="l"/>
                <a:tab pos="3429000" algn="l"/>
                <a:tab pos="3810000" algn="l"/>
                <a:tab pos="4191000" algn="l"/>
              </a:tabLst>
            </a:pPr>
            <a:r>
              <a:rPr lang="fr-FR" altLang="fr-FR" sz="2400" b="0" i="1">
                <a:solidFill>
                  <a:srgbClr val="000000"/>
                </a:solidFill>
              </a:rPr>
              <a:t>switch ( expression) {</a:t>
            </a:r>
            <a:endParaRPr lang="fr-FR" altLang="fr-FR" sz="2400" b="0" i="1">
              <a:solidFill>
                <a:srgbClr val="000000"/>
              </a:solidFill>
              <a:ea typeface="Calibri"/>
              <a:cs typeface="Calibri"/>
            </a:endParaRPr>
          </a:p>
          <a:p>
            <a:pPr marL="285750" indent="-285750" defTabSz="914400">
              <a:lnSpc>
                <a:spcPct val="88000"/>
              </a:lnSpc>
              <a:tabLst>
                <a:tab pos="762000" algn="l"/>
                <a:tab pos="1143000" algn="l"/>
                <a:tab pos="1524000" algn="l"/>
                <a:tab pos="1905000" algn="l"/>
                <a:tab pos="2286000" algn="l"/>
                <a:tab pos="2667000" algn="l"/>
                <a:tab pos="3048000" algn="l"/>
                <a:tab pos="3429000" algn="l"/>
                <a:tab pos="3810000" algn="l"/>
                <a:tab pos="4191000" algn="l"/>
              </a:tabLst>
            </a:pPr>
            <a:r>
              <a:rPr lang="fr-FR" altLang="fr-FR" sz="2400" b="0" i="1">
                <a:solidFill>
                  <a:srgbClr val="000000"/>
                </a:solidFill>
              </a:rPr>
              <a:t> 	 case value1 :</a:t>
            </a:r>
            <a:endParaRPr lang="fr-FR" altLang="fr-FR" sz="2400" b="0" i="1">
              <a:solidFill>
                <a:srgbClr val="000000"/>
              </a:solidFill>
              <a:ea typeface="Calibri"/>
              <a:cs typeface="Calibri"/>
            </a:endParaRPr>
          </a:p>
          <a:p>
            <a:pPr marL="285750" indent="-285750" defTabSz="914400">
              <a:lnSpc>
                <a:spcPct val="88000"/>
              </a:lnSpc>
              <a:tabLst>
                <a:tab pos="762000" algn="l"/>
                <a:tab pos="1143000" algn="l"/>
                <a:tab pos="1524000" algn="l"/>
                <a:tab pos="1905000" algn="l"/>
                <a:tab pos="2286000" algn="l"/>
                <a:tab pos="2667000" algn="l"/>
                <a:tab pos="3048000" algn="l"/>
                <a:tab pos="3429000" algn="l"/>
                <a:tab pos="3810000" algn="l"/>
                <a:tab pos="4191000" algn="l"/>
              </a:tabLst>
            </a:pPr>
            <a:r>
              <a:rPr lang="fr-FR" altLang="fr-FR" sz="2400" b="0" i="1">
                <a:solidFill>
                  <a:srgbClr val="000000"/>
                </a:solidFill>
              </a:rPr>
              <a:t>  		break;</a:t>
            </a:r>
            <a:endParaRPr lang="fr-FR" altLang="fr-FR" sz="2400" b="0" i="1">
              <a:solidFill>
                <a:srgbClr val="000000"/>
              </a:solidFill>
              <a:ea typeface="Calibri"/>
              <a:cs typeface="Calibri"/>
            </a:endParaRPr>
          </a:p>
          <a:p>
            <a:pPr marL="285750" indent="-285750" defTabSz="914400">
              <a:lnSpc>
                <a:spcPct val="88000"/>
              </a:lnSpc>
              <a:tabLst>
                <a:tab pos="762000" algn="l"/>
                <a:tab pos="1143000" algn="l"/>
                <a:tab pos="1524000" algn="l"/>
                <a:tab pos="1905000" algn="l"/>
                <a:tab pos="2286000" algn="l"/>
                <a:tab pos="2667000" algn="l"/>
                <a:tab pos="3048000" algn="l"/>
                <a:tab pos="3429000" algn="l"/>
                <a:tab pos="3810000" algn="l"/>
                <a:tab pos="4191000" algn="l"/>
              </a:tabLst>
            </a:pPr>
            <a:r>
              <a:rPr lang="fr-FR" altLang="fr-FR" sz="2400" b="0" i="1">
                <a:solidFill>
                  <a:srgbClr val="000000"/>
                </a:solidFill>
              </a:rPr>
              <a:t>	 case value2 : </a:t>
            </a:r>
            <a:endParaRPr lang="fr-FR" altLang="fr-FR" sz="2400" b="0" i="1">
              <a:solidFill>
                <a:srgbClr val="000000"/>
              </a:solidFill>
              <a:ea typeface="Calibri"/>
              <a:cs typeface="Calibri"/>
            </a:endParaRPr>
          </a:p>
          <a:p>
            <a:pPr marL="285750" indent="-285750" defTabSz="914400">
              <a:lnSpc>
                <a:spcPct val="88000"/>
              </a:lnSpc>
              <a:tabLst>
                <a:tab pos="762000" algn="l"/>
                <a:tab pos="1143000" algn="l"/>
                <a:tab pos="1524000" algn="l"/>
                <a:tab pos="1905000" algn="l"/>
                <a:tab pos="2286000" algn="l"/>
                <a:tab pos="2667000" algn="l"/>
                <a:tab pos="3048000" algn="l"/>
                <a:tab pos="3429000" algn="l"/>
                <a:tab pos="3810000" algn="l"/>
                <a:tab pos="4191000" algn="l"/>
              </a:tabLst>
            </a:pPr>
            <a:r>
              <a:rPr lang="fr-FR" altLang="fr-FR" sz="2400" b="0" i="1">
                <a:solidFill>
                  <a:srgbClr val="000000"/>
                </a:solidFill>
              </a:rPr>
              <a:t>             .....</a:t>
            </a:r>
            <a:endParaRPr lang="fr-FR" altLang="fr-FR" sz="2400" b="0" i="1">
              <a:solidFill>
                <a:srgbClr val="000000"/>
              </a:solidFill>
              <a:ea typeface="Calibri"/>
              <a:cs typeface="Calibri"/>
            </a:endParaRPr>
          </a:p>
          <a:p>
            <a:pPr marL="285750" indent="-285750" defTabSz="914400">
              <a:lnSpc>
                <a:spcPct val="88000"/>
              </a:lnSpc>
              <a:tabLst>
                <a:tab pos="762000" algn="l"/>
                <a:tab pos="1143000" algn="l"/>
                <a:tab pos="1524000" algn="l"/>
                <a:tab pos="1905000" algn="l"/>
                <a:tab pos="2286000" algn="l"/>
                <a:tab pos="2667000" algn="l"/>
                <a:tab pos="3048000" algn="l"/>
                <a:tab pos="3429000" algn="l"/>
                <a:tab pos="3810000" algn="l"/>
                <a:tab pos="4191000" algn="l"/>
              </a:tabLst>
            </a:pPr>
            <a:r>
              <a:rPr lang="fr-FR" altLang="fr-FR" sz="2400" b="0" i="1">
                <a:solidFill>
                  <a:srgbClr val="000000"/>
                </a:solidFill>
              </a:rPr>
              <a:t>        case value3 : </a:t>
            </a:r>
            <a:endParaRPr lang="fr-FR" altLang="fr-FR" sz="2400" b="0" i="1">
              <a:solidFill>
                <a:srgbClr val="000000"/>
              </a:solidFill>
              <a:ea typeface="Calibri"/>
              <a:cs typeface="Calibri"/>
            </a:endParaRPr>
          </a:p>
          <a:p>
            <a:pPr marL="285750" indent="-285750" defTabSz="914400">
              <a:lnSpc>
                <a:spcPct val="88000"/>
              </a:lnSpc>
              <a:tabLst>
                <a:tab pos="762000" algn="l"/>
                <a:tab pos="1143000" algn="l"/>
                <a:tab pos="1524000" algn="l"/>
                <a:tab pos="1905000" algn="l"/>
                <a:tab pos="2286000" algn="l"/>
                <a:tab pos="2667000" algn="l"/>
                <a:tab pos="3048000" algn="l"/>
                <a:tab pos="3429000" algn="l"/>
                <a:tab pos="3810000" algn="l"/>
                <a:tab pos="4191000" algn="l"/>
              </a:tabLst>
            </a:pPr>
            <a:r>
              <a:rPr lang="fr-FR" altLang="fr-FR" sz="2400" b="0" i="1">
                <a:solidFill>
                  <a:srgbClr val="000000"/>
                </a:solidFill>
              </a:rPr>
              <a:t>  		break;</a:t>
            </a:r>
            <a:endParaRPr lang="fr-FR" altLang="fr-FR" sz="2400" b="0" i="1">
              <a:solidFill>
                <a:srgbClr val="000000"/>
              </a:solidFill>
              <a:ea typeface="Calibri"/>
              <a:cs typeface="Calibri"/>
            </a:endParaRPr>
          </a:p>
          <a:p>
            <a:pPr marL="285750" indent="-285750" defTabSz="914400">
              <a:lnSpc>
                <a:spcPct val="88000"/>
              </a:lnSpc>
              <a:tabLst>
                <a:tab pos="762000" algn="l"/>
                <a:tab pos="1143000" algn="l"/>
                <a:tab pos="1524000" algn="l"/>
                <a:tab pos="1905000" algn="l"/>
                <a:tab pos="2286000" algn="l"/>
                <a:tab pos="2667000" algn="l"/>
                <a:tab pos="3048000" algn="l"/>
                <a:tab pos="3429000" algn="l"/>
                <a:tab pos="3810000" algn="l"/>
                <a:tab pos="4191000" algn="l"/>
              </a:tabLst>
            </a:pPr>
            <a:r>
              <a:rPr lang="fr-FR" altLang="fr-FR" sz="2400" b="0" i="1">
                <a:solidFill>
                  <a:srgbClr val="000000"/>
                </a:solidFill>
              </a:rPr>
              <a:t>	 case </a:t>
            </a:r>
            <a:r>
              <a:rPr lang="fr-FR" altLang="fr-FR" sz="2400" b="0" i="1" err="1">
                <a:solidFill>
                  <a:srgbClr val="000000"/>
                </a:solidFill>
              </a:rPr>
              <a:t>valueN</a:t>
            </a:r>
            <a:r>
              <a:rPr lang="fr-FR" altLang="fr-FR" sz="2400" b="0" i="1">
                <a:solidFill>
                  <a:srgbClr val="000000"/>
                </a:solidFill>
              </a:rPr>
              <a:t> :</a:t>
            </a:r>
            <a:endParaRPr lang="fr-FR" altLang="fr-FR" sz="2400" b="0" i="1">
              <a:solidFill>
                <a:srgbClr val="000000"/>
              </a:solidFill>
              <a:ea typeface="Calibri"/>
              <a:cs typeface="Calibri"/>
            </a:endParaRPr>
          </a:p>
          <a:p>
            <a:pPr marL="285750" indent="-285750" defTabSz="914400">
              <a:lnSpc>
                <a:spcPct val="88000"/>
              </a:lnSpc>
              <a:tabLst>
                <a:tab pos="762000" algn="l"/>
                <a:tab pos="1143000" algn="l"/>
                <a:tab pos="1524000" algn="l"/>
                <a:tab pos="1905000" algn="l"/>
                <a:tab pos="2286000" algn="l"/>
                <a:tab pos="2667000" algn="l"/>
                <a:tab pos="3048000" algn="l"/>
                <a:tab pos="3429000" algn="l"/>
                <a:tab pos="3810000" algn="l"/>
                <a:tab pos="4191000" algn="l"/>
              </a:tabLst>
            </a:pPr>
            <a:r>
              <a:rPr lang="fr-FR" altLang="fr-FR" sz="2400" b="0" i="1">
                <a:solidFill>
                  <a:srgbClr val="000000"/>
                </a:solidFill>
              </a:rPr>
              <a:t>  		break;</a:t>
            </a:r>
            <a:endParaRPr lang="fr-FR" altLang="fr-FR" sz="2400" b="0" i="1">
              <a:solidFill>
                <a:srgbClr val="000000"/>
              </a:solidFill>
              <a:ea typeface="Calibri"/>
              <a:cs typeface="Calibri"/>
            </a:endParaRPr>
          </a:p>
          <a:p>
            <a:pPr marL="285750" indent="-285750" defTabSz="914400">
              <a:lnSpc>
                <a:spcPct val="88000"/>
              </a:lnSpc>
              <a:tabLst>
                <a:tab pos="762000" algn="l"/>
                <a:tab pos="1143000" algn="l"/>
                <a:tab pos="1524000" algn="l"/>
                <a:tab pos="1905000" algn="l"/>
                <a:tab pos="2286000" algn="l"/>
                <a:tab pos="2667000" algn="l"/>
                <a:tab pos="3048000" algn="l"/>
                <a:tab pos="3429000" algn="l"/>
                <a:tab pos="3810000" algn="l"/>
                <a:tab pos="4191000" algn="l"/>
              </a:tabLst>
            </a:pPr>
            <a:r>
              <a:rPr lang="fr-FR" altLang="fr-FR" sz="2400" b="0" i="1">
                <a:solidFill>
                  <a:srgbClr val="000000"/>
                </a:solidFill>
              </a:rPr>
              <a:t> 	default :</a:t>
            </a:r>
            <a:endParaRPr lang="fr-FR" altLang="fr-FR" sz="2400" b="0" i="1">
              <a:solidFill>
                <a:srgbClr val="000000"/>
              </a:solidFill>
              <a:ea typeface="Calibri"/>
              <a:cs typeface="Calibri"/>
            </a:endParaRPr>
          </a:p>
          <a:p>
            <a:pPr marL="285750" indent="-285750" defTabSz="914400">
              <a:lnSpc>
                <a:spcPct val="88000"/>
              </a:lnSpc>
              <a:tabLst>
                <a:tab pos="762000" algn="l"/>
                <a:tab pos="1143000" algn="l"/>
                <a:tab pos="1524000" algn="l"/>
                <a:tab pos="1905000" algn="l"/>
                <a:tab pos="2286000" algn="l"/>
                <a:tab pos="2667000" algn="l"/>
                <a:tab pos="3048000" algn="l"/>
                <a:tab pos="3429000" algn="l"/>
                <a:tab pos="3810000" algn="l"/>
                <a:tab pos="4191000" algn="l"/>
              </a:tabLst>
            </a:pPr>
            <a:r>
              <a:rPr lang="fr-FR" altLang="fr-FR" sz="2400" b="0" i="1">
                <a:solidFill>
                  <a:srgbClr val="000000"/>
                </a:solidFill>
              </a:rPr>
              <a:t>}</a:t>
            </a:r>
            <a:endParaRPr lang="fr-FR" altLang="fr-FR" sz="2400" b="0" i="1">
              <a:solidFill>
                <a:srgbClr val="000000"/>
              </a:solidFill>
              <a:ea typeface="Calibri"/>
              <a:cs typeface="Calibri"/>
            </a:endParaRPr>
          </a:p>
        </p:txBody>
      </p:sp>
      <p:sp>
        <p:nvSpPr>
          <p:cNvPr id="121859" name="Espace réservé du numéro de diapositive 1">
            <a:extLst>
              <a:ext uri="{FF2B5EF4-FFF2-40B4-BE49-F238E27FC236}">
                <a16:creationId xmlns:a16="http://schemas.microsoft.com/office/drawing/2014/main" id="{7EAD3ECD-024A-D33D-1042-3D1BC3FABD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67751" y="6412794"/>
            <a:ext cx="371164" cy="322792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fld id="{9D47F1F8-DD70-4A78-9BD5-979452364390}" type="slidenum">
              <a:rPr lang="fr-FR" altLang="fr-FR" sz="1400" smtClean="0"/>
              <a:pPr/>
              <a:t>149</a:t>
            </a:fld>
            <a:endParaRPr lang="fr-FR" altLang="fr-FR" sz="1400"/>
          </a:p>
        </p:txBody>
      </p:sp>
      <p:grpSp>
        <p:nvGrpSpPr>
          <p:cNvPr id="10" name="Groupe 9">
            <a:extLst>
              <a:ext uri="{FF2B5EF4-FFF2-40B4-BE49-F238E27FC236}">
                <a16:creationId xmlns:a16="http://schemas.microsoft.com/office/drawing/2014/main" id="{2B264E49-BAED-CA1F-1A8F-B58256478AC0}"/>
              </a:ext>
            </a:extLst>
          </p:cNvPr>
          <p:cNvGrpSpPr>
            <a:grpSpLocks/>
          </p:cNvGrpSpPr>
          <p:nvPr/>
        </p:nvGrpSpPr>
        <p:grpSpPr bwMode="auto">
          <a:xfrm>
            <a:off x="4800600" y="2276475"/>
            <a:ext cx="1290638" cy="3600450"/>
            <a:chOff x="3656856" y="2276872"/>
            <a:chExt cx="1292083" cy="3600400"/>
          </a:xfrm>
        </p:grpSpPr>
        <p:cxnSp>
          <p:nvCxnSpPr>
            <p:cNvPr id="121867" name="Connecteur droit avec flèche 2">
              <a:extLst>
                <a:ext uri="{FF2B5EF4-FFF2-40B4-BE49-F238E27FC236}">
                  <a16:creationId xmlns:a16="http://schemas.microsoft.com/office/drawing/2014/main" id="{ACCB4914-876B-C75D-D41F-C0D8587EAD6E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>
              <a:off x="3656856" y="2276872"/>
              <a:ext cx="0" cy="3600400"/>
            </a:xfrm>
            <a:prstGeom prst="straightConnector1">
              <a:avLst/>
            </a:prstGeom>
            <a:noFill/>
            <a:ln w="38100" algn="ctr">
              <a:solidFill>
                <a:schemeClr val="tx2"/>
              </a:solidFill>
              <a:round/>
              <a:headEnd type="none" w="sm" len="sm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21868" name="Connecteur droit avec flèche 6">
              <a:extLst>
                <a:ext uri="{FF2B5EF4-FFF2-40B4-BE49-F238E27FC236}">
                  <a16:creationId xmlns:a16="http://schemas.microsoft.com/office/drawing/2014/main" id="{EE639C94-1B8E-3A3E-549D-AD04F7D45BC1}"/>
                </a:ext>
              </a:extLst>
            </p:cNvPr>
            <p:cNvCxnSpPr>
              <a:cxnSpLocks/>
            </p:cNvCxnSpPr>
            <p:nvPr/>
          </p:nvCxnSpPr>
          <p:spPr bwMode="auto">
            <a:xfrm>
              <a:off x="3944888" y="3068960"/>
              <a:ext cx="0" cy="2808312"/>
            </a:xfrm>
            <a:prstGeom prst="straightConnector1">
              <a:avLst/>
            </a:prstGeom>
            <a:noFill/>
            <a:ln w="38100" algn="ctr">
              <a:solidFill>
                <a:schemeClr val="tx2"/>
              </a:solidFill>
              <a:round/>
              <a:headEnd type="none" w="sm" len="sm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21869" name="Connecteur droit avec flèche 8">
              <a:extLst>
                <a:ext uri="{FF2B5EF4-FFF2-40B4-BE49-F238E27FC236}">
                  <a16:creationId xmlns:a16="http://schemas.microsoft.com/office/drawing/2014/main" id="{FD5A0C09-0CE1-C758-DD9D-0F9B00A45C34}"/>
                </a:ext>
              </a:extLst>
            </p:cNvPr>
            <p:cNvCxnSpPr>
              <a:cxnSpLocks/>
            </p:cNvCxnSpPr>
            <p:nvPr/>
          </p:nvCxnSpPr>
          <p:spPr bwMode="auto">
            <a:xfrm>
              <a:off x="4232920" y="3861048"/>
              <a:ext cx="0" cy="2016224"/>
            </a:xfrm>
            <a:prstGeom prst="straightConnector1">
              <a:avLst/>
            </a:prstGeom>
            <a:noFill/>
            <a:ln w="38100" algn="ctr">
              <a:solidFill>
                <a:schemeClr val="tx2"/>
              </a:solidFill>
              <a:round/>
              <a:headEnd type="none" w="sm" len="sm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21870" name="Connecteur droit avec flèche 10">
              <a:extLst>
                <a:ext uri="{FF2B5EF4-FFF2-40B4-BE49-F238E27FC236}">
                  <a16:creationId xmlns:a16="http://schemas.microsoft.com/office/drawing/2014/main" id="{A623FC17-077C-1110-FBC1-A663B8BA2E2F}"/>
                </a:ext>
              </a:extLst>
            </p:cNvPr>
            <p:cNvCxnSpPr>
              <a:cxnSpLocks/>
            </p:cNvCxnSpPr>
            <p:nvPr/>
          </p:nvCxnSpPr>
          <p:spPr bwMode="auto">
            <a:xfrm>
              <a:off x="4592960" y="4653136"/>
              <a:ext cx="0" cy="1224136"/>
            </a:xfrm>
            <a:prstGeom prst="straightConnector1">
              <a:avLst/>
            </a:prstGeom>
            <a:noFill/>
            <a:ln w="38100" algn="ctr">
              <a:solidFill>
                <a:schemeClr val="tx2"/>
              </a:solidFill>
              <a:round/>
              <a:headEnd type="none" w="sm" len="sm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21871" name="Connecteur droit avec flèche 12">
              <a:extLst>
                <a:ext uri="{FF2B5EF4-FFF2-40B4-BE49-F238E27FC236}">
                  <a16:creationId xmlns:a16="http://schemas.microsoft.com/office/drawing/2014/main" id="{91E6EAFA-A60F-BA2B-523A-29F257F1C78C}"/>
                </a:ext>
              </a:extLst>
            </p:cNvPr>
            <p:cNvCxnSpPr>
              <a:cxnSpLocks/>
            </p:cNvCxnSpPr>
            <p:nvPr/>
          </p:nvCxnSpPr>
          <p:spPr bwMode="auto">
            <a:xfrm>
              <a:off x="4948939" y="5517232"/>
              <a:ext cx="0" cy="360040"/>
            </a:xfrm>
            <a:prstGeom prst="straightConnector1">
              <a:avLst/>
            </a:prstGeom>
            <a:noFill/>
            <a:ln w="38100" algn="ctr">
              <a:solidFill>
                <a:schemeClr val="tx2"/>
              </a:solidFill>
              <a:round/>
              <a:headEnd type="none" w="sm" len="sm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</p:grpSp>
      <p:grpSp>
        <p:nvGrpSpPr>
          <p:cNvPr id="12" name="Groupe 11">
            <a:extLst>
              <a:ext uri="{FF2B5EF4-FFF2-40B4-BE49-F238E27FC236}">
                <a16:creationId xmlns:a16="http://schemas.microsoft.com/office/drawing/2014/main" id="{B4A14D19-5DF8-9220-9304-7433B74C3CA8}"/>
              </a:ext>
            </a:extLst>
          </p:cNvPr>
          <p:cNvGrpSpPr>
            <a:grpSpLocks/>
          </p:cNvGrpSpPr>
          <p:nvPr/>
        </p:nvGrpSpPr>
        <p:grpSpPr bwMode="auto">
          <a:xfrm>
            <a:off x="4800948" y="2276476"/>
            <a:ext cx="4957" cy="3546475"/>
            <a:chOff x="5092044" y="2331790"/>
            <a:chExt cx="4972" cy="3545482"/>
          </a:xfrm>
        </p:grpSpPr>
        <p:cxnSp>
          <p:nvCxnSpPr>
            <p:cNvPr id="121862" name="Connecteur droit avec flèche 19">
              <a:extLst>
                <a:ext uri="{FF2B5EF4-FFF2-40B4-BE49-F238E27FC236}">
                  <a16:creationId xmlns:a16="http://schemas.microsoft.com/office/drawing/2014/main" id="{EB81F098-FBE0-FEA9-4C50-77FB9CB2F3B3}"/>
                </a:ext>
              </a:extLst>
            </p:cNvPr>
            <p:cNvCxnSpPr>
              <a:cxnSpLocks/>
            </p:cNvCxnSpPr>
            <p:nvPr/>
          </p:nvCxnSpPr>
          <p:spPr bwMode="auto">
            <a:xfrm>
              <a:off x="5097016" y="3068960"/>
              <a:ext cx="0" cy="1224136"/>
            </a:xfrm>
            <a:prstGeom prst="straightConnector1">
              <a:avLst/>
            </a:prstGeom>
            <a:noFill/>
            <a:ln w="38100" algn="ctr">
              <a:solidFill>
                <a:schemeClr val="tx2"/>
              </a:solidFill>
              <a:round/>
              <a:headEnd type="none" w="sm" len="sm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21863" name="Connecteur droit avec flèche 20">
              <a:extLst>
                <a:ext uri="{FF2B5EF4-FFF2-40B4-BE49-F238E27FC236}">
                  <a16:creationId xmlns:a16="http://schemas.microsoft.com/office/drawing/2014/main" id="{D0C5A823-BD7A-A01B-52B1-C9A14A922C40}"/>
                </a:ext>
              </a:extLst>
            </p:cNvPr>
            <p:cNvCxnSpPr>
              <a:cxnSpLocks/>
            </p:cNvCxnSpPr>
            <p:nvPr/>
          </p:nvCxnSpPr>
          <p:spPr bwMode="auto">
            <a:xfrm>
              <a:off x="5097016" y="2331790"/>
              <a:ext cx="0" cy="360040"/>
            </a:xfrm>
            <a:prstGeom prst="straightConnector1">
              <a:avLst/>
            </a:prstGeom>
            <a:noFill/>
            <a:ln w="38100" algn="ctr">
              <a:solidFill>
                <a:schemeClr val="tx2"/>
              </a:solidFill>
              <a:round/>
              <a:headEnd type="none" w="sm" len="sm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21865" name="Connecteur droit avec flèche 22">
              <a:extLst>
                <a:ext uri="{FF2B5EF4-FFF2-40B4-BE49-F238E27FC236}">
                  <a16:creationId xmlns:a16="http://schemas.microsoft.com/office/drawing/2014/main" id="{711CCCE4-4645-63FC-DEF3-8F4A37EE96EA}"/>
                </a:ext>
              </a:extLst>
            </p:cNvPr>
            <p:cNvCxnSpPr>
              <a:cxnSpLocks/>
            </p:cNvCxnSpPr>
            <p:nvPr/>
          </p:nvCxnSpPr>
          <p:spPr bwMode="auto">
            <a:xfrm>
              <a:off x="5097016" y="4653136"/>
              <a:ext cx="0" cy="360040"/>
            </a:xfrm>
            <a:prstGeom prst="straightConnector1">
              <a:avLst/>
            </a:prstGeom>
            <a:noFill/>
            <a:ln w="38100" algn="ctr">
              <a:solidFill>
                <a:schemeClr val="tx2"/>
              </a:solidFill>
              <a:round/>
              <a:headEnd type="none" w="sm" len="sm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21866" name="Connecteur droit avec flèche 23">
              <a:extLst>
                <a:ext uri="{FF2B5EF4-FFF2-40B4-BE49-F238E27FC236}">
                  <a16:creationId xmlns:a16="http://schemas.microsoft.com/office/drawing/2014/main" id="{70E44C01-4DCB-EE97-1118-C675F3C0774F}"/>
                </a:ext>
              </a:extLst>
            </p:cNvPr>
            <p:cNvCxnSpPr>
              <a:cxnSpLocks/>
            </p:cNvCxnSpPr>
            <p:nvPr/>
          </p:nvCxnSpPr>
          <p:spPr bwMode="auto">
            <a:xfrm>
              <a:off x="5092044" y="5517232"/>
              <a:ext cx="0" cy="360040"/>
            </a:xfrm>
            <a:prstGeom prst="straightConnector1">
              <a:avLst/>
            </a:prstGeom>
            <a:noFill/>
            <a:ln w="38100" algn="ctr">
              <a:solidFill>
                <a:schemeClr val="tx2"/>
              </a:solidFill>
              <a:round/>
              <a:headEnd type="none" w="sm" len="sm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83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83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83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7" name="Rectangle 2">
            <a:extLst>
              <a:ext uri="{FF2B5EF4-FFF2-40B4-BE49-F238E27FC236}">
                <a16:creationId xmlns:a16="http://schemas.microsoft.com/office/drawing/2014/main" id="{D579CB1D-BDEE-C27D-4627-D9B619CC899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12914" y="2701926"/>
            <a:ext cx="8497887" cy="31393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anchor="t">
            <a:spAutoFit/>
          </a:bodyPr>
          <a:lstStyle>
            <a:lvl1pPr marL="180975" indent="-180975">
              <a:spcBef>
                <a:spcPct val="20000"/>
              </a:spcBef>
              <a:buClr>
                <a:srgbClr val="000090"/>
              </a:buClr>
              <a:buFont typeface="Wingdings" panose="05000000000000000000" pitchFamily="2" charset="2"/>
              <a:buChar char="§"/>
              <a:defRPr sz="3200">
                <a:solidFill>
                  <a:schemeClr val="tx1"/>
                </a:solidFill>
                <a:latin typeface="Tahoma (Corps)" charset="0"/>
                <a:ea typeface="ＭＳ Ｐゴシック" panose="020B0600070205080204" pitchFamily="34" charset="-128"/>
                <a:cs typeface="Tahoma (Corps)" charset="0"/>
              </a:defRPr>
            </a:lvl1pPr>
            <a:lvl2pPr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Tahoma (Corps)" charset="0"/>
                <a:ea typeface="ＭＳ Ｐゴシック" panose="020B0600070205080204" pitchFamily="34" charset="-128"/>
                <a:cs typeface="Tahoma (Corps)" charset="0"/>
              </a:defRPr>
            </a:lvl2pPr>
            <a:lvl3pPr marL="1095375" indent="-180975">
              <a:spcBef>
                <a:spcPct val="20000"/>
              </a:spcBef>
              <a:buClr>
                <a:srgbClr val="6B6BCF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Tahoma (Corps)" charset="0"/>
                <a:ea typeface="Tahoma (Corps)" charset="0"/>
                <a:cs typeface="Tahoma (Corps)" charset="0"/>
              </a:defRPr>
            </a:lvl3pPr>
            <a:lvl4pPr marL="1552575" indent="-180975">
              <a:spcBef>
                <a:spcPct val="20000"/>
              </a:spcBef>
              <a:buClr>
                <a:srgbClr val="FFFF00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Tahoma (Corps)" charset="0"/>
                <a:ea typeface="Tahoma (Corps)" charset="0"/>
                <a:cs typeface="Tahoma (Corps)" charset="0"/>
              </a:defRPr>
            </a:lvl4pPr>
            <a:lvl5pPr marL="2057400" indent="-228600">
              <a:spcBef>
                <a:spcPct val="20000"/>
              </a:spcBef>
              <a:buClr>
                <a:srgbClr val="008000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Tahoma (Corps)" charset="0"/>
                <a:ea typeface="Tahoma (Corps)" charset="0"/>
                <a:cs typeface="Tahoma (Corps)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8000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Tahoma (Corps)" charset="0"/>
                <a:ea typeface="Tahoma (Corps)" charset="0"/>
                <a:cs typeface="Tahoma (Corps)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8000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Tahoma (Corps)" charset="0"/>
                <a:ea typeface="Tahoma (Corps)" charset="0"/>
                <a:cs typeface="Tahoma (Corps)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8000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Tahoma (Corps)" charset="0"/>
                <a:ea typeface="Tahoma (Corps)" charset="0"/>
                <a:cs typeface="Tahoma (Corps)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8000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Tahoma (Corps)" charset="0"/>
                <a:ea typeface="Tahoma (Corps)" charset="0"/>
                <a:cs typeface="Tahoma (Corps)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fr-FR" altLang="fr-FR" sz="1800">
              <a:solidFill>
                <a:schemeClr val="accent2"/>
              </a:solidFill>
              <a:latin typeface="Verdana" panose="020B0604030504040204" pitchFamily="34" charset="0"/>
            </a:endParaRP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fr-FR" altLang="fr-FR" sz="1800" b="1">
                <a:solidFill>
                  <a:srgbClr val="990000"/>
                </a:solidFill>
                <a:latin typeface="Verdana"/>
                <a:ea typeface="ＭＳ Ｐゴシック"/>
              </a:rPr>
              <a:t>Vocabulaire</a:t>
            </a:r>
            <a:r>
              <a:rPr lang="fr-FR" altLang="fr-FR" sz="1800">
                <a:solidFill>
                  <a:schemeClr val="accent2"/>
                </a:solidFill>
                <a:latin typeface="Verdana"/>
                <a:ea typeface="ＭＳ Ｐゴシック"/>
              </a:rPr>
              <a:t> </a:t>
            </a: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fr-FR" altLang="fr-FR" sz="1800">
                <a:solidFill>
                  <a:srgbClr val="000000"/>
                </a:solidFill>
                <a:latin typeface="Verdana"/>
                <a:ea typeface="ＭＳ Ｐゴシック"/>
              </a:rPr>
              <a:t>un objet est une </a:t>
            </a:r>
            <a:r>
              <a:rPr lang="fr-FR" altLang="fr-FR" sz="1800" b="1">
                <a:solidFill>
                  <a:srgbClr val="000000"/>
                </a:solidFill>
                <a:latin typeface="Verdana"/>
                <a:ea typeface="ＭＳ Ｐゴシック"/>
              </a:rPr>
              <a:t>instanciation</a:t>
            </a:r>
            <a:r>
              <a:rPr lang="fr-FR" altLang="fr-FR" sz="1800">
                <a:solidFill>
                  <a:srgbClr val="000000"/>
                </a:solidFill>
                <a:latin typeface="Verdana"/>
                <a:ea typeface="ＭＳ Ｐゴシック"/>
              </a:rPr>
              <a:t> (</a:t>
            </a:r>
            <a:r>
              <a:rPr lang="fr-FR" altLang="fr-FR" sz="1800" b="1" i="1">
                <a:solidFill>
                  <a:srgbClr val="000000"/>
                </a:solidFill>
                <a:latin typeface="Verdana"/>
                <a:ea typeface="ＭＳ Ｐゴシック"/>
              </a:rPr>
              <a:t>occurrence</a:t>
            </a:r>
            <a:r>
              <a:rPr lang="fr-FR" altLang="fr-FR" sz="1800">
                <a:solidFill>
                  <a:srgbClr val="000000"/>
                </a:solidFill>
                <a:latin typeface="Verdana"/>
                <a:ea typeface="ＭＳ Ｐゴシック"/>
              </a:rPr>
              <a:t>) d'une classe</a:t>
            </a: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fr-FR" altLang="fr-FR" sz="1800">
              <a:solidFill>
                <a:schemeClr val="accent2"/>
              </a:solidFill>
              <a:latin typeface="Verdana" panose="020B0604030504040204" pitchFamily="34" charset="0"/>
            </a:endParaRP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fr-FR" altLang="fr-FR" sz="1800">
              <a:solidFill>
                <a:schemeClr val="accent2"/>
              </a:solidFill>
              <a:latin typeface="Verdana" panose="020B0604030504040204" pitchFamily="34" charset="0"/>
            </a:endParaRP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fr-FR" altLang="fr-FR" sz="1800" b="1">
                <a:solidFill>
                  <a:srgbClr val="990000"/>
                </a:solidFill>
                <a:latin typeface="Verdana"/>
                <a:ea typeface="ＭＳ Ｐゴシック"/>
              </a:rPr>
              <a:t>Une classe est composée:</a:t>
            </a:r>
            <a:r>
              <a:rPr lang="fr-FR" altLang="fr-FR" sz="1800">
                <a:solidFill>
                  <a:schemeClr val="accent2"/>
                </a:solidFill>
                <a:latin typeface="Verdana"/>
                <a:ea typeface="ＭＳ Ｐゴシック"/>
              </a:rPr>
              <a:t> </a:t>
            </a:r>
          </a:p>
          <a:p>
            <a:pPr lvl="1">
              <a:spcBef>
                <a:spcPct val="0"/>
              </a:spcBef>
              <a:buClrTx/>
              <a:buNone/>
            </a:pPr>
            <a:r>
              <a:rPr lang="fr-FR" altLang="fr-FR" sz="1800" b="1">
                <a:solidFill>
                  <a:srgbClr val="000000"/>
                </a:solidFill>
                <a:latin typeface="Verdana"/>
                <a:ea typeface="ＭＳ Ｐゴシック"/>
              </a:rPr>
              <a:t>D'attributs </a:t>
            </a: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fr-FR" altLang="fr-FR" sz="1800">
                <a:solidFill>
                  <a:srgbClr val="000000"/>
                </a:solidFill>
                <a:latin typeface="Verdana"/>
                <a:ea typeface="ＭＳ Ｐゴシック"/>
              </a:rPr>
              <a:t>		données dont les valeurs représentent </a:t>
            </a: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fr-FR" altLang="fr-FR" sz="1800">
                <a:solidFill>
                  <a:srgbClr val="000000"/>
                </a:solidFill>
                <a:latin typeface="Verdana"/>
                <a:ea typeface="ＭＳ Ｐゴシック"/>
              </a:rPr>
              <a:t>		l'état de l'objet </a:t>
            </a:r>
          </a:p>
          <a:p>
            <a:pPr lvl="1" eaLnBrk="1" hangingPunct="1">
              <a:spcBef>
                <a:spcPct val="0"/>
              </a:spcBef>
              <a:buClrTx/>
              <a:buNone/>
            </a:pPr>
            <a:r>
              <a:rPr lang="fr-FR" altLang="fr-FR" sz="1800" b="1">
                <a:solidFill>
                  <a:srgbClr val="000000"/>
                </a:solidFill>
                <a:latin typeface="Verdana"/>
                <a:ea typeface="ＭＳ Ｐゴシック"/>
              </a:rPr>
              <a:t>De méthodes</a:t>
            </a: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fr-FR" altLang="fr-FR" sz="1800">
                <a:solidFill>
                  <a:srgbClr val="000000"/>
                </a:solidFill>
                <a:latin typeface="Verdana"/>
                <a:ea typeface="ＭＳ Ｐゴシック"/>
              </a:rPr>
              <a:t>		opérations applicables aux objets </a:t>
            </a:r>
          </a:p>
        </p:txBody>
      </p:sp>
      <p:sp>
        <p:nvSpPr>
          <p:cNvPr id="39938" name="Rectangle 3">
            <a:extLst>
              <a:ext uri="{FF2B5EF4-FFF2-40B4-BE49-F238E27FC236}">
                <a16:creationId xmlns:a16="http://schemas.microsoft.com/office/drawing/2014/main" id="{7B41BC9B-35E4-56E0-1088-7FFD0F80C3EB}"/>
              </a:ext>
            </a:extLst>
          </p:cNvPr>
          <p:cNvSpPr>
            <a:spLocks noChangeArrowheads="1"/>
          </p:cNvSpPr>
          <p:nvPr/>
        </p:nvSpPr>
        <p:spPr bwMode="auto">
          <a:xfrm>
            <a:off x="7691439" y="3644901"/>
            <a:ext cx="1747837" cy="1654175"/>
          </a:xfrm>
          <a:prstGeom prst="rect">
            <a:avLst/>
          </a:prstGeom>
          <a:ln>
            <a:headEnd/>
            <a:tailEnd/>
          </a:ln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wrap="none" anchor="ctr"/>
          <a:lstStyle>
            <a:lvl1pPr>
              <a:spcBef>
                <a:spcPct val="20000"/>
              </a:spcBef>
              <a:buClr>
                <a:srgbClr val="000090"/>
              </a:buClr>
              <a:buFont typeface="Wingdings" panose="05000000000000000000" pitchFamily="2" charset="2"/>
              <a:buChar char="§"/>
              <a:defRPr sz="3200">
                <a:solidFill>
                  <a:schemeClr val="tx1"/>
                </a:solidFill>
                <a:latin typeface="Tahoma (Corps)" charset="0"/>
                <a:ea typeface="ＭＳ Ｐゴシック" panose="020B0600070205080204" pitchFamily="34" charset="-128"/>
                <a:cs typeface="Tahoma (Corps)" charset="0"/>
              </a:defRPr>
            </a:lvl1pPr>
            <a:lvl2pPr marL="742950" indent="-28575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Tahoma (Corps)" charset="0"/>
                <a:ea typeface="ＭＳ Ｐゴシック" panose="020B0600070205080204" pitchFamily="34" charset="-128"/>
                <a:cs typeface="Tahoma (Corps)" charset="0"/>
              </a:defRPr>
            </a:lvl2pPr>
            <a:lvl3pPr marL="1143000" indent="-228600">
              <a:spcBef>
                <a:spcPct val="20000"/>
              </a:spcBef>
              <a:buClr>
                <a:srgbClr val="6B6BCF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Tahoma (Corps)" charset="0"/>
                <a:ea typeface="Tahoma (Corps)" charset="0"/>
                <a:cs typeface="Tahoma (Corps)" charset="0"/>
              </a:defRPr>
            </a:lvl3pPr>
            <a:lvl4pPr marL="1600200" indent="-228600">
              <a:spcBef>
                <a:spcPct val="20000"/>
              </a:spcBef>
              <a:buClr>
                <a:srgbClr val="FFFF00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Tahoma (Corps)" charset="0"/>
                <a:ea typeface="Tahoma (Corps)" charset="0"/>
                <a:cs typeface="Tahoma (Corps)" charset="0"/>
              </a:defRPr>
            </a:lvl4pPr>
            <a:lvl5pPr marL="2057400" indent="-228600">
              <a:spcBef>
                <a:spcPct val="20000"/>
              </a:spcBef>
              <a:buClr>
                <a:srgbClr val="008000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Tahoma (Corps)" charset="0"/>
                <a:ea typeface="Tahoma (Corps)" charset="0"/>
                <a:cs typeface="Tahoma (Corps)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8000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Tahoma (Corps)" charset="0"/>
                <a:ea typeface="Tahoma (Corps)" charset="0"/>
                <a:cs typeface="Tahoma (Corps)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8000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Tahoma (Corps)" charset="0"/>
                <a:ea typeface="Tahoma (Corps)" charset="0"/>
                <a:cs typeface="Tahoma (Corps)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8000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Tahoma (Corps)" charset="0"/>
                <a:ea typeface="Tahoma (Corps)" charset="0"/>
                <a:cs typeface="Tahoma (Corps)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8000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Tahoma (Corps)" charset="0"/>
                <a:ea typeface="Tahoma (Corps)" charset="0"/>
                <a:cs typeface="Tahoma (Corps)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endParaRPr lang="fr-FR" altLang="fr-FR" sz="2400">
              <a:solidFill>
                <a:schemeClr val="accent2"/>
              </a:solidFill>
              <a:latin typeface="Arial" panose="020B0604020202020204" pitchFamily="34" charset="0"/>
            </a:endParaRPr>
          </a:p>
        </p:txBody>
      </p:sp>
      <p:sp>
        <p:nvSpPr>
          <p:cNvPr id="39939" name="Line 4">
            <a:extLst>
              <a:ext uri="{FF2B5EF4-FFF2-40B4-BE49-F238E27FC236}">
                <a16:creationId xmlns:a16="http://schemas.microsoft.com/office/drawing/2014/main" id="{273648B4-800F-FEC6-8FF1-F3FA6294CC52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7691439" y="4003675"/>
            <a:ext cx="1747837" cy="1588"/>
          </a:xfrm>
          <a:prstGeom prst="line">
            <a:avLst/>
          </a:prstGeom>
          <a:noFill/>
          <a:ln w="28575">
            <a:solidFill>
              <a:schemeClr val="accent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9940" name="Text Box 5">
            <a:extLst>
              <a:ext uri="{FF2B5EF4-FFF2-40B4-BE49-F238E27FC236}">
                <a16:creationId xmlns:a16="http://schemas.microsoft.com/office/drawing/2014/main" id="{4DC09B24-A258-DA5C-FDBA-82D0A6EE265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80325" y="3668713"/>
            <a:ext cx="17272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rgbClr val="000090"/>
              </a:buClr>
              <a:buFont typeface="Wingdings" panose="05000000000000000000" pitchFamily="2" charset="2"/>
              <a:buChar char="§"/>
              <a:defRPr sz="3200">
                <a:solidFill>
                  <a:schemeClr val="tx1"/>
                </a:solidFill>
                <a:latin typeface="Tahoma (Corps)" charset="0"/>
                <a:ea typeface="ＭＳ Ｐゴシック" panose="020B0600070205080204" pitchFamily="34" charset="-128"/>
                <a:cs typeface="Tahoma (Corps)" charset="0"/>
              </a:defRPr>
            </a:lvl1pPr>
            <a:lvl2pPr marL="742950" indent="-28575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Tahoma (Corps)" charset="0"/>
                <a:ea typeface="ＭＳ Ｐゴシック" panose="020B0600070205080204" pitchFamily="34" charset="-128"/>
                <a:cs typeface="Tahoma (Corps)" charset="0"/>
              </a:defRPr>
            </a:lvl2pPr>
            <a:lvl3pPr marL="1143000" indent="-228600">
              <a:spcBef>
                <a:spcPct val="20000"/>
              </a:spcBef>
              <a:buClr>
                <a:srgbClr val="6B6BCF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Tahoma (Corps)" charset="0"/>
                <a:ea typeface="Tahoma (Corps)" charset="0"/>
                <a:cs typeface="Tahoma (Corps)" charset="0"/>
              </a:defRPr>
            </a:lvl3pPr>
            <a:lvl4pPr marL="1600200" indent="-228600">
              <a:spcBef>
                <a:spcPct val="20000"/>
              </a:spcBef>
              <a:buClr>
                <a:srgbClr val="FFFF00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Tahoma (Corps)" charset="0"/>
                <a:ea typeface="Tahoma (Corps)" charset="0"/>
                <a:cs typeface="Tahoma (Corps)" charset="0"/>
              </a:defRPr>
            </a:lvl4pPr>
            <a:lvl5pPr marL="2057400" indent="-228600">
              <a:spcBef>
                <a:spcPct val="20000"/>
              </a:spcBef>
              <a:buClr>
                <a:srgbClr val="008000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Tahoma (Corps)" charset="0"/>
                <a:ea typeface="Tahoma (Corps)" charset="0"/>
                <a:cs typeface="Tahoma (Corps)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8000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Tahoma (Corps)" charset="0"/>
                <a:ea typeface="Tahoma (Corps)" charset="0"/>
                <a:cs typeface="Tahoma (Corps)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8000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Tahoma (Corps)" charset="0"/>
                <a:ea typeface="Tahoma (Corps)" charset="0"/>
                <a:cs typeface="Tahoma (Corps)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8000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Tahoma (Corps)" charset="0"/>
                <a:ea typeface="Tahoma (Corps)" charset="0"/>
                <a:cs typeface="Tahoma (Corps)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8000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Tahoma (Corps)" charset="0"/>
                <a:ea typeface="Tahoma (Corps)" charset="0"/>
                <a:cs typeface="Tahoma (Corps)" charset="0"/>
              </a:defRPr>
            </a:lvl9pPr>
          </a:lstStyle>
          <a:p>
            <a:pPr algn="ctr" eaLnBrk="1" hangingPunct="1">
              <a:spcBef>
                <a:spcPct val="50000"/>
              </a:spcBef>
              <a:buClrTx/>
              <a:buFontTx/>
              <a:buNone/>
            </a:pPr>
            <a:r>
              <a:rPr lang="fr-FR" altLang="fr-FR" sz="1400" err="1">
                <a:solidFill>
                  <a:schemeClr val="accent2"/>
                </a:solidFill>
                <a:latin typeface="Arial" panose="020B0604020202020204" pitchFamily="34" charset="0"/>
              </a:rPr>
              <a:t>Nom_de_la_classe</a:t>
            </a:r>
          </a:p>
        </p:txBody>
      </p:sp>
      <p:sp>
        <p:nvSpPr>
          <p:cNvPr id="39941" name="Text Box 6">
            <a:extLst>
              <a:ext uri="{FF2B5EF4-FFF2-40B4-BE49-F238E27FC236}">
                <a16:creationId xmlns:a16="http://schemas.microsoft.com/office/drawing/2014/main" id="{5BB79135-B8FF-D05E-3069-DB2F74CB468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754938" y="4076700"/>
            <a:ext cx="1458912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>
              <a:spcBef>
                <a:spcPct val="20000"/>
              </a:spcBef>
              <a:buClr>
                <a:srgbClr val="000090"/>
              </a:buClr>
              <a:buFont typeface="Wingdings" panose="05000000000000000000" pitchFamily="2" charset="2"/>
              <a:buChar char="§"/>
              <a:defRPr sz="3200">
                <a:solidFill>
                  <a:schemeClr val="tx1"/>
                </a:solidFill>
                <a:latin typeface="Tahoma (Corps)" charset="0"/>
                <a:ea typeface="ＭＳ Ｐゴシック" panose="020B0600070205080204" pitchFamily="34" charset="-128"/>
                <a:cs typeface="Tahoma (Corps)" charset="0"/>
              </a:defRPr>
            </a:lvl1pPr>
            <a:lvl2pPr marL="742950" indent="-28575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Tahoma (Corps)" charset="0"/>
                <a:ea typeface="ＭＳ Ｐゴシック" panose="020B0600070205080204" pitchFamily="34" charset="-128"/>
                <a:cs typeface="Tahoma (Corps)" charset="0"/>
              </a:defRPr>
            </a:lvl2pPr>
            <a:lvl3pPr marL="1143000" indent="-228600">
              <a:spcBef>
                <a:spcPct val="20000"/>
              </a:spcBef>
              <a:buClr>
                <a:srgbClr val="6B6BCF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Tahoma (Corps)" charset="0"/>
                <a:ea typeface="Tahoma (Corps)" charset="0"/>
                <a:cs typeface="Tahoma (Corps)" charset="0"/>
              </a:defRPr>
            </a:lvl3pPr>
            <a:lvl4pPr marL="1600200" indent="-228600">
              <a:spcBef>
                <a:spcPct val="20000"/>
              </a:spcBef>
              <a:buClr>
                <a:srgbClr val="FFFF00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Tahoma (Corps)" charset="0"/>
                <a:ea typeface="Tahoma (Corps)" charset="0"/>
                <a:cs typeface="Tahoma (Corps)" charset="0"/>
              </a:defRPr>
            </a:lvl4pPr>
            <a:lvl5pPr marL="2057400" indent="-228600">
              <a:spcBef>
                <a:spcPct val="20000"/>
              </a:spcBef>
              <a:buClr>
                <a:srgbClr val="008000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Tahoma (Corps)" charset="0"/>
                <a:ea typeface="Tahoma (Corps)" charset="0"/>
                <a:cs typeface="Tahoma (Corps)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8000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Tahoma (Corps)" charset="0"/>
                <a:ea typeface="Tahoma (Corps)" charset="0"/>
                <a:cs typeface="Tahoma (Corps)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8000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Tahoma (Corps)" charset="0"/>
                <a:ea typeface="Tahoma (Corps)" charset="0"/>
                <a:cs typeface="Tahoma (Corps)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8000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Tahoma (Corps)" charset="0"/>
                <a:ea typeface="Tahoma (Corps)" charset="0"/>
                <a:cs typeface="Tahoma (Corps)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8000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Tahoma (Corps)" charset="0"/>
                <a:ea typeface="Tahoma (Corps)" charset="0"/>
                <a:cs typeface="Tahoma (Corps)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fr-FR" altLang="fr-FR" sz="1200">
                <a:solidFill>
                  <a:schemeClr val="accent2"/>
                </a:solidFill>
                <a:latin typeface="Verdana" panose="020B0604030504040204" pitchFamily="34" charset="0"/>
              </a:rPr>
              <a:t>attribut1 : </a:t>
            </a:r>
            <a:r>
              <a:rPr lang="fr-FR" altLang="fr-FR" sz="1200" i="1">
                <a:solidFill>
                  <a:schemeClr val="accent2"/>
                </a:solidFill>
                <a:latin typeface="Verdana" panose="020B0604030504040204" pitchFamily="34" charset="0"/>
              </a:rPr>
              <a:t>Type</a:t>
            </a: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fr-FR" altLang="fr-FR" sz="1200">
                <a:solidFill>
                  <a:schemeClr val="accent2"/>
                </a:solidFill>
                <a:latin typeface="Verdana" panose="020B0604030504040204" pitchFamily="34" charset="0"/>
              </a:rPr>
              <a:t>attribut2 : </a:t>
            </a:r>
            <a:r>
              <a:rPr lang="fr-FR" altLang="fr-FR" sz="1200" i="1">
                <a:solidFill>
                  <a:schemeClr val="accent2"/>
                </a:solidFill>
                <a:latin typeface="Verdana" panose="020B0604030504040204" pitchFamily="34" charset="0"/>
              </a:rPr>
              <a:t>Type</a:t>
            </a: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fr-FR" altLang="fr-FR" sz="1200">
                <a:solidFill>
                  <a:schemeClr val="accent2"/>
                </a:solidFill>
                <a:latin typeface="Verdana" panose="020B0604030504040204" pitchFamily="34" charset="0"/>
              </a:rPr>
              <a:t>…</a:t>
            </a:r>
          </a:p>
        </p:txBody>
      </p:sp>
      <p:sp>
        <p:nvSpPr>
          <p:cNvPr id="39942" name="Line 7">
            <a:extLst>
              <a:ext uri="{FF2B5EF4-FFF2-40B4-BE49-F238E27FC236}">
                <a16:creationId xmlns:a16="http://schemas.microsoft.com/office/drawing/2014/main" id="{38DA1AEF-4D32-65F9-7E79-915E1B96C9C7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7688263" y="4651375"/>
            <a:ext cx="1751012" cy="1588"/>
          </a:xfrm>
          <a:prstGeom prst="line">
            <a:avLst/>
          </a:prstGeom>
          <a:noFill/>
          <a:ln w="28575">
            <a:solidFill>
              <a:schemeClr val="accent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9943" name="Text Box 8">
            <a:extLst>
              <a:ext uri="{FF2B5EF4-FFF2-40B4-BE49-F238E27FC236}">
                <a16:creationId xmlns:a16="http://schemas.microsoft.com/office/drawing/2014/main" id="{1313E8D5-E77B-8E7C-1968-6DAD8CF4FCF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781926" y="4718050"/>
            <a:ext cx="1287463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>
              <a:spcBef>
                <a:spcPct val="20000"/>
              </a:spcBef>
              <a:buClr>
                <a:srgbClr val="000090"/>
              </a:buClr>
              <a:buFont typeface="Wingdings" panose="05000000000000000000" pitchFamily="2" charset="2"/>
              <a:buChar char="§"/>
              <a:defRPr sz="3200">
                <a:solidFill>
                  <a:schemeClr val="tx1"/>
                </a:solidFill>
                <a:latin typeface="Tahoma (Corps)" charset="0"/>
                <a:ea typeface="ＭＳ Ｐゴシック" panose="020B0600070205080204" pitchFamily="34" charset="-128"/>
                <a:cs typeface="Tahoma (Corps)" charset="0"/>
              </a:defRPr>
            </a:lvl1pPr>
            <a:lvl2pPr marL="742950" indent="-28575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Tahoma (Corps)" charset="0"/>
                <a:ea typeface="ＭＳ Ｐゴシック" panose="020B0600070205080204" pitchFamily="34" charset="-128"/>
                <a:cs typeface="Tahoma (Corps)" charset="0"/>
              </a:defRPr>
            </a:lvl2pPr>
            <a:lvl3pPr marL="1143000" indent="-228600">
              <a:spcBef>
                <a:spcPct val="20000"/>
              </a:spcBef>
              <a:buClr>
                <a:srgbClr val="6B6BCF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Tahoma (Corps)" charset="0"/>
                <a:ea typeface="Tahoma (Corps)" charset="0"/>
                <a:cs typeface="Tahoma (Corps)" charset="0"/>
              </a:defRPr>
            </a:lvl3pPr>
            <a:lvl4pPr marL="1600200" indent="-228600">
              <a:spcBef>
                <a:spcPct val="20000"/>
              </a:spcBef>
              <a:buClr>
                <a:srgbClr val="FFFF00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Tahoma (Corps)" charset="0"/>
                <a:ea typeface="Tahoma (Corps)" charset="0"/>
                <a:cs typeface="Tahoma (Corps)" charset="0"/>
              </a:defRPr>
            </a:lvl4pPr>
            <a:lvl5pPr marL="2057400" indent="-228600">
              <a:spcBef>
                <a:spcPct val="20000"/>
              </a:spcBef>
              <a:buClr>
                <a:srgbClr val="008000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Tahoma (Corps)" charset="0"/>
                <a:ea typeface="Tahoma (Corps)" charset="0"/>
                <a:cs typeface="Tahoma (Corps)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8000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Tahoma (Corps)" charset="0"/>
                <a:ea typeface="Tahoma (Corps)" charset="0"/>
                <a:cs typeface="Tahoma (Corps)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8000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Tahoma (Corps)" charset="0"/>
                <a:ea typeface="Tahoma (Corps)" charset="0"/>
                <a:cs typeface="Tahoma (Corps)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8000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Tahoma (Corps)" charset="0"/>
                <a:ea typeface="Tahoma (Corps)" charset="0"/>
                <a:cs typeface="Tahoma (Corps)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8000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Tahoma (Corps)" charset="0"/>
                <a:ea typeface="Tahoma (Corps)" charset="0"/>
                <a:cs typeface="Tahoma (Corps)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fr-FR" altLang="fr-FR" sz="1200">
                <a:solidFill>
                  <a:schemeClr val="accent2"/>
                </a:solidFill>
                <a:latin typeface="Verdana" panose="020B0604030504040204" pitchFamily="34" charset="0"/>
              </a:rPr>
              <a:t>méthode1 ()</a:t>
            </a: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fr-FR" altLang="fr-FR" sz="1200">
                <a:solidFill>
                  <a:schemeClr val="accent2"/>
                </a:solidFill>
                <a:latin typeface="Verdana" panose="020B0604030504040204" pitchFamily="34" charset="0"/>
              </a:rPr>
              <a:t>méthode2 ()</a:t>
            </a: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fr-FR" altLang="fr-FR" sz="1200">
                <a:solidFill>
                  <a:schemeClr val="accent2"/>
                </a:solidFill>
                <a:latin typeface="Verdana" panose="020B0604030504040204" pitchFamily="34" charset="0"/>
              </a:rPr>
              <a:t>…</a:t>
            </a:r>
          </a:p>
        </p:txBody>
      </p:sp>
      <p:sp>
        <p:nvSpPr>
          <p:cNvPr id="5" name="Titre 1">
            <a:extLst>
              <a:ext uri="{FF2B5EF4-FFF2-40B4-BE49-F238E27FC236}">
                <a16:creationId xmlns:a16="http://schemas.microsoft.com/office/drawing/2014/main" id="{7D45862D-18F6-D595-1DC0-6363CD45B9E5}"/>
              </a:ext>
            </a:extLst>
          </p:cNvPr>
          <p:cNvSpPr txBox="1">
            <a:spLocks noChangeArrowheads="1"/>
          </p:cNvSpPr>
          <p:nvPr/>
        </p:nvSpPr>
        <p:spPr>
          <a:xfrm>
            <a:off x="739175" y="203200"/>
            <a:ext cx="10601924" cy="820738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700" b="1" kern="1200">
                <a:solidFill>
                  <a:schemeClr val="tx1"/>
                </a:solidFill>
                <a:latin typeface="+mn-lt"/>
                <a:ea typeface="+mj-ea"/>
                <a:cs typeface="+mj-cs"/>
              </a:defRPr>
            </a:lvl1pPr>
          </a:lstStyle>
          <a:p>
            <a:r>
              <a:rPr lang="fr-FR" altLang="fr-FR">
                <a:latin typeface="Tahoma (Titres)" charset="0"/>
                <a:cs typeface="Tahoma (Titres)" charset="0"/>
              </a:rPr>
              <a:t>Modélisation objet</a:t>
            </a: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1915C7DD-189A-D818-3FC5-FE3751230DEF}"/>
              </a:ext>
            </a:extLst>
          </p:cNvPr>
          <p:cNvSpPr txBox="1"/>
          <p:nvPr/>
        </p:nvSpPr>
        <p:spPr>
          <a:xfrm>
            <a:off x="790575" y="1771650"/>
            <a:ext cx="10725150" cy="1477328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1095375" lvl="2" indent="-180975">
              <a:spcBef>
                <a:spcPct val="0"/>
              </a:spcBef>
            </a:pPr>
            <a:r>
              <a:rPr lang="fr-FR" b="1">
                <a:solidFill>
                  <a:srgbClr val="990000"/>
                </a:solidFill>
                <a:latin typeface="Verdana"/>
                <a:ea typeface="Verdana"/>
              </a:rPr>
              <a:t>Notion de </a:t>
            </a:r>
            <a:r>
              <a:rPr lang="fr-FR" b="1" i="1">
                <a:solidFill>
                  <a:srgbClr val="990000"/>
                </a:solidFill>
                <a:latin typeface="Verdana"/>
                <a:ea typeface="Verdana"/>
              </a:rPr>
              <a:t>Classe</a:t>
            </a:r>
            <a:endParaRPr lang="fr-FR">
              <a:latin typeface="Verdana"/>
              <a:ea typeface="Verdana"/>
            </a:endParaRPr>
          </a:p>
          <a:p>
            <a:pPr marL="1657350" lvl="3" indent="-285750">
              <a:spcBef>
                <a:spcPct val="0"/>
              </a:spcBef>
              <a:buFont typeface="Arial"/>
              <a:buChar char="•"/>
            </a:pPr>
            <a:r>
              <a:rPr lang="fr-FR">
                <a:solidFill>
                  <a:srgbClr val="000000"/>
                </a:solidFill>
                <a:latin typeface="Verdana"/>
                <a:ea typeface="Verdana"/>
              </a:rPr>
              <a:t>Structure d'un objet, c.-à-d. une déclaration de l'ensemble des entités qui composeront l</a:t>
            </a:r>
            <a:r>
              <a:rPr lang="ja-JP" altLang="fr-FR">
                <a:solidFill>
                  <a:srgbClr val="000000"/>
                </a:solidFill>
                <a:latin typeface="Arial"/>
                <a:ea typeface="Yu Gothic"/>
                <a:cs typeface="Arial"/>
              </a:rPr>
              <a:t>’</a:t>
            </a:r>
            <a:r>
              <a:rPr lang="fr-FR">
                <a:solidFill>
                  <a:srgbClr val="000000"/>
                </a:solidFill>
                <a:latin typeface="Verdana"/>
                <a:ea typeface="Verdana"/>
              </a:rPr>
              <a:t>objet</a:t>
            </a:r>
            <a:endParaRPr lang="en-US">
              <a:solidFill>
                <a:srgbClr val="000000"/>
              </a:solidFill>
              <a:latin typeface="Verdana"/>
              <a:ea typeface="Verdana"/>
            </a:endParaRPr>
          </a:p>
          <a:p>
            <a:pPr marL="1657350" lvl="3" indent="-285750">
              <a:spcBef>
                <a:spcPct val="0"/>
              </a:spcBef>
              <a:buFont typeface="Arial"/>
              <a:buChar char="•"/>
            </a:pPr>
            <a:r>
              <a:rPr lang="fr-FR">
                <a:solidFill>
                  <a:srgbClr val="000000"/>
                </a:solidFill>
                <a:latin typeface="Verdana"/>
                <a:ea typeface="Verdana"/>
              </a:rPr>
              <a:t>Un objet est donc "issu" d'une classe, c'est le produit qui sort d'un moule</a:t>
            </a:r>
            <a:endParaRPr lang="en-US">
              <a:solidFill>
                <a:srgbClr val="000000"/>
              </a:solidFill>
              <a:latin typeface="Verdana"/>
              <a:ea typeface="Verdana"/>
            </a:endParaRPr>
          </a:p>
          <a:p>
            <a:pPr algn="l"/>
            <a:endParaRPr lang="fr-FR">
              <a:solidFill>
                <a:srgbClr val="000000"/>
              </a:solidFill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301968954"/>
      </p:ext>
    </p:extLst>
  </p:cSld>
  <p:clrMapOvr>
    <a:masterClrMapping/>
  </p:clrMapOvr>
</p:sld>
</file>

<file path=ppt/slides/slide1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905" name="Rectangle 2">
            <a:extLst>
              <a:ext uri="{FF2B5EF4-FFF2-40B4-BE49-F238E27FC236}">
                <a16:creationId xmlns:a16="http://schemas.microsoft.com/office/drawing/2014/main" id="{F6E4C23A-EA56-8B9D-4BEF-81C41576AAF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981201" y="381000"/>
            <a:ext cx="8188325" cy="611188"/>
          </a:xfrm>
        </p:spPr>
        <p:txBody>
          <a:bodyPr lIns="90488" tIns="44450" rIns="90488" bIns="44450" anchor="ctr"/>
          <a:lstStyle/>
          <a:p>
            <a:pPr>
              <a:lnSpc>
                <a:spcPct val="88000"/>
              </a:lnSpc>
            </a:pPr>
            <a:r>
              <a:rPr lang="fr-FR" altLang="fr-FR" i="1" err="1"/>
              <a:t>swicth</a:t>
            </a:r>
            <a:r>
              <a:rPr lang="fr-FR" altLang="fr-FR" i="1"/>
              <a:t> case</a:t>
            </a:r>
            <a:r>
              <a:rPr lang="fr-FR" altLang="fr-FR"/>
              <a:t>, exemple</a:t>
            </a:r>
          </a:p>
        </p:txBody>
      </p:sp>
      <p:sp>
        <p:nvSpPr>
          <p:cNvPr id="123906" name="Rectangle 3">
            <a:extLst>
              <a:ext uri="{FF2B5EF4-FFF2-40B4-BE49-F238E27FC236}">
                <a16:creationId xmlns:a16="http://schemas.microsoft.com/office/drawing/2014/main" id="{2CDC637C-420A-E169-EC0F-4DA7B49A178D}"/>
              </a:ext>
            </a:extLst>
          </p:cNvPr>
          <p:cNvSpPr>
            <a:spLocks noGrp="1" noChangeArrowheads="1"/>
          </p:cNvSpPr>
          <p:nvPr>
            <p:ph type="body" idx="4294967295"/>
          </p:nvPr>
        </p:nvSpPr>
        <p:spPr bwMode="auto">
          <a:xfrm>
            <a:off x="1676400" y="1524000"/>
            <a:ext cx="10402018" cy="53340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0488" tIns="44450" rIns="90488" bIns="44450" numCol="1" anchor="t" anchorCtr="0" compatLnSpc="1">
            <a:prstTxWarp prst="textNoShape">
              <a:avLst/>
            </a:prstTxWarp>
          </a:bodyPr>
          <a:lstStyle/>
          <a:p>
            <a:pPr marL="285750" indent="-285750" defTabSz="914400">
              <a:lnSpc>
                <a:spcPct val="88000"/>
              </a:lnSpc>
              <a:buFontTx/>
              <a:buNone/>
              <a:tabLst>
                <a:tab pos="762000" algn="l"/>
                <a:tab pos="1143000" algn="l"/>
                <a:tab pos="1524000" algn="l"/>
                <a:tab pos="1905000" algn="l"/>
                <a:tab pos="2286000" algn="l"/>
                <a:tab pos="2667000" algn="l"/>
                <a:tab pos="3048000" algn="l"/>
                <a:tab pos="3429000" algn="l"/>
                <a:tab pos="3810000" algn="l"/>
                <a:tab pos="4191000" algn="l"/>
              </a:tabLst>
            </a:pPr>
            <a:r>
              <a:rPr lang="fr-FR" altLang="fr-FR" sz="1400" b="0">
                <a:solidFill>
                  <a:srgbClr val="000000"/>
                </a:solidFill>
              </a:rPr>
              <a:t>public class </a:t>
            </a:r>
            <a:r>
              <a:rPr lang="fr-FR" altLang="fr-FR" sz="1400" b="0" err="1">
                <a:solidFill>
                  <a:srgbClr val="000000"/>
                </a:solidFill>
              </a:rPr>
              <a:t>SwitchSaison</a:t>
            </a:r>
            <a:endParaRPr lang="fr-FR" altLang="fr-FR" sz="1400" b="0">
              <a:solidFill>
                <a:srgbClr val="000000"/>
              </a:solidFill>
              <a:ea typeface="Calibri"/>
              <a:cs typeface="Calibri"/>
            </a:endParaRPr>
          </a:p>
          <a:p>
            <a:pPr marL="285750" indent="-285750" defTabSz="914400">
              <a:lnSpc>
                <a:spcPct val="88000"/>
              </a:lnSpc>
              <a:buFontTx/>
              <a:buNone/>
              <a:tabLst>
                <a:tab pos="762000" algn="l"/>
                <a:tab pos="1143000" algn="l"/>
                <a:tab pos="1524000" algn="l"/>
                <a:tab pos="1905000" algn="l"/>
                <a:tab pos="2286000" algn="l"/>
                <a:tab pos="2667000" algn="l"/>
                <a:tab pos="3048000" algn="l"/>
                <a:tab pos="3429000" algn="l"/>
                <a:tab pos="3810000" algn="l"/>
                <a:tab pos="4191000" algn="l"/>
              </a:tabLst>
            </a:pPr>
            <a:r>
              <a:rPr lang="fr-FR" altLang="fr-FR" sz="1400" b="0">
                <a:solidFill>
                  <a:srgbClr val="000000"/>
                </a:solidFill>
              </a:rPr>
              <a:t>	{</a:t>
            </a:r>
            <a:endParaRPr lang="fr-FR" altLang="fr-FR" sz="1400" b="0">
              <a:solidFill>
                <a:srgbClr val="000000"/>
              </a:solidFill>
              <a:ea typeface="Calibri"/>
              <a:cs typeface="Calibri"/>
            </a:endParaRPr>
          </a:p>
          <a:p>
            <a:pPr marL="285750" indent="-285750" defTabSz="914400">
              <a:lnSpc>
                <a:spcPct val="88000"/>
              </a:lnSpc>
              <a:buFontTx/>
              <a:buNone/>
              <a:tabLst>
                <a:tab pos="762000" algn="l"/>
                <a:tab pos="1143000" algn="l"/>
                <a:tab pos="1524000" algn="l"/>
                <a:tab pos="1905000" algn="l"/>
                <a:tab pos="2286000" algn="l"/>
                <a:tab pos="2667000" algn="l"/>
                <a:tab pos="3048000" algn="l"/>
                <a:tab pos="3429000" algn="l"/>
                <a:tab pos="3810000" algn="l"/>
                <a:tab pos="4191000" algn="l"/>
              </a:tabLst>
            </a:pPr>
            <a:r>
              <a:rPr lang="fr-FR" altLang="fr-FR" sz="1400" b="0">
                <a:solidFill>
                  <a:srgbClr val="000000"/>
                </a:solidFill>
              </a:rPr>
              <a:t>     public </a:t>
            </a:r>
            <a:r>
              <a:rPr lang="fr-FR" altLang="fr-FR" sz="1400" b="0" err="1">
                <a:solidFill>
                  <a:srgbClr val="000000"/>
                </a:solidFill>
              </a:rPr>
              <a:t>static</a:t>
            </a:r>
            <a:r>
              <a:rPr lang="fr-FR" altLang="fr-FR" sz="1400" b="0">
                <a:solidFill>
                  <a:srgbClr val="000000"/>
                </a:solidFill>
              </a:rPr>
              <a:t> </a:t>
            </a:r>
            <a:r>
              <a:rPr lang="fr-FR" altLang="fr-FR" sz="1400" b="0" err="1">
                <a:solidFill>
                  <a:srgbClr val="000000"/>
                </a:solidFill>
              </a:rPr>
              <a:t>void</a:t>
            </a:r>
            <a:r>
              <a:rPr lang="fr-FR" altLang="fr-FR" sz="1400" b="0">
                <a:solidFill>
                  <a:srgbClr val="000000"/>
                </a:solidFill>
              </a:rPr>
              <a:t> main( String[] args)</a:t>
            </a:r>
            <a:endParaRPr lang="fr-FR" altLang="fr-FR" sz="1400" b="0">
              <a:solidFill>
                <a:srgbClr val="000000"/>
              </a:solidFill>
              <a:ea typeface="Calibri"/>
              <a:cs typeface="Calibri"/>
            </a:endParaRPr>
          </a:p>
          <a:p>
            <a:pPr marL="285750" indent="-285750" defTabSz="914400">
              <a:lnSpc>
                <a:spcPct val="88000"/>
              </a:lnSpc>
              <a:buFontTx/>
              <a:buNone/>
              <a:tabLst>
                <a:tab pos="762000" algn="l"/>
                <a:tab pos="1143000" algn="l"/>
                <a:tab pos="1524000" algn="l"/>
                <a:tab pos="1905000" algn="l"/>
                <a:tab pos="2286000" algn="l"/>
                <a:tab pos="2667000" algn="l"/>
                <a:tab pos="3048000" algn="l"/>
                <a:tab pos="3429000" algn="l"/>
                <a:tab pos="3810000" algn="l"/>
                <a:tab pos="4191000" algn="l"/>
              </a:tabLst>
            </a:pPr>
            <a:r>
              <a:rPr lang="fr-FR" altLang="fr-FR" sz="1400" b="0">
                <a:solidFill>
                  <a:srgbClr val="000000"/>
                </a:solidFill>
              </a:rPr>
              <a:t>		{</a:t>
            </a:r>
            <a:endParaRPr lang="fr-FR" altLang="fr-FR" sz="1400" b="0">
              <a:solidFill>
                <a:srgbClr val="000000"/>
              </a:solidFill>
              <a:ea typeface="Calibri"/>
              <a:cs typeface="Calibri"/>
            </a:endParaRPr>
          </a:p>
          <a:p>
            <a:pPr marL="285750" indent="-285750">
              <a:lnSpc>
                <a:spcPct val="88000"/>
              </a:lnSpc>
              <a:tabLst>
                <a:tab pos="762000" algn="l"/>
                <a:tab pos="1143000" algn="l"/>
                <a:tab pos="1524000" algn="l"/>
                <a:tab pos="1905000" algn="l"/>
                <a:tab pos="2286000" algn="l"/>
                <a:tab pos="2667000" algn="l"/>
                <a:tab pos="3048000" algn="l"/>
                <a:tab pos="3429000" algn="l"/>
                <a:tab pos="3810000" algn="l"/>
                <a:tab pos="4191000" algn="l"/>
              </a:tabLst>
            </a:pPr>
            <a:r>
              <a:rPr lang="fr-FR" altLang="fr-FR" sz="1400" b="0">
                <a:solidFill>
                  <a:srgbClr val="000000"/>
                </a:solidFill>
              </a:rPr>
              <a:t>   		</a:t>
            </a:r>
            <a:r>
              <a:rPr lang="fr-FR" altLang="fr-FR" sz="1400" b="0" err="1">
                <a:solidFill>
                  <a:srgbClr val="000000"/>
                </a:solidFill>
              </a:rPr>
              <a:t>int</a:t>
            </a:r>
            <a:r>
              <a:rPr lang="fr-FR" altLang="fr-FR" sz="1400" b="0">
                <a:solidFill>
                  <a:srgbClr val="000000"/>
                </a:solidFill>
              </a:rPr>
              <a:t>    mois = 4; String saison;</a:t>
            </a:r>
            <a:endParaRPr lang="fr-FR" altLang="fr-FR" sz="1400" b="0">
              <a:solidFill>
                <a:srgbClr val="000000"/>
              </a:solidFill>
              <a:ea typeface="Calibri"/>
              <a:cs typeface="Calibri"/>
            </a:endParaRPr>
          </a:p>
          <a:p>
            <a:pPr marL="285750" indent="-285750" defTabSz="914400">
              <a:lnSpc>
                <a:spcPct val="88000"/>
              </a:lnSpc>
              <a:buFontTx/>
              <a:buNone/>
              <a:tabLst>
                <a:tab pos="762000" algn="l"/>
                <a:tab pos="1143000" algn="l"/>
                <a:tab pos="1524000" algn="l"/>
                <a:tab pos="1905000" algn="l"/>
                <a:tab pos="2286000" algn="l"/>
                <a:tab pos="2667000" algn="l"/>
                <a:tab pos="3048000" algn="l"/>
                <a:tab pos="3429000" algn="l"/>
                <a:tab pos="3810000" algn="l"/>
                <a:tab pos="4191000" algn="l"/>
              </a:tabLst>
            </a:pPr>
            <a:r>
              <a:rPr lang="fr-FR" altLang="fr-FR" sz="1400" b="0">
                <a:solidFill>
                  <a:srgbClr val="000000"/>
                </a:solidFill>
              </a:rPr>
              <a:t>   		switch (mois)</a:t>
            </a:r>
            <a:endParaRPr lang="fr-FR" altLang="fr-FR" sz="1400" b="0">
              <a:solidFill>
                <a:srgbClr val="000000"/>
              </a:solidFill>
              <a:ea typeface="Calibri"/>
              <a:cs typeface="Calibri"/>
            </a:endParaRPr>
          </a:p>
          <a:p>
            <a:pPr marL="285750" indent="-285750" defTabSz="914400">
              <a:lnSpc>
                <a:spcPct val="88000"/>
              </a:lnSpc>
              <a:buFontTx/>
              <a:buNone/>
              <a:tabLst>
                <a:tab pos="762000" algn="l"/>
                <a:tab pos="1143000" algn="l"/>
                <a:tab pos="1524000" algn="l"/>
                <a:tab pos="1905000" algn="l"/>
                <a:tab pos="2286000" algn="l"/>
                <a:tab pos="2667000" algn="l"/>
                <a:tab pos="3048000" algn="l"/>
                <a:tab pos="3429000" algn="l"/>
                <a:tab pos="3810000" algn="l"/>
                <a:tab pos="4191000" algn="l"/>
              </a:tabLst>
            </a:pPr>
            <a:r>
              <a:rPr lang="fr-FR" altLang="fr-FR" sz="1400" b="0">
                <a:solidFill>
                  <a:srgbClr val="000000"/>
                </a:solidFill>
              </a:rPr>
              <a:t>			{</a:t>
            </a:r>
            <a:endParaRPr lang="fr-FR" altLang="fr-FR" sz="1400" b="0">
              <a:solidFill>
                <a:srgbClr val="000000"/>
              </a:solidFill>
              <a:ea typeface="Calibri"/>
              <a:cs typeface="Calibri"/>
            </a:endParaRPr>
          </a:p>
          <a:p>
            <a:pPr marL="285750" indent="-285750" defTabSz="914400">
              <a:lnSpc>
                <a:spcPct val="88000"/>
              </a:lnSpc>
              <a:buFontTx/>
              <a:buNone/>
              <a:tabLst>
                <a:tab pos="762000" algn="l"/>
                <a:tab pos="1143000" algn="l"/>
                <a:tab pos="1524000" algn="l"/>
                <a:tab pos="1905000" algn="l"/>
                <a:tab pos="2286000" algn="l"/>
                <a:tab pos="2667000" algn="l"/>
                <a:tab pos="3048000" algn="l"/>
                <a:tab pos="3429000" algn="l"/>
                <a:tab pos="3810000" algn="l"/>
                <a:tab pos="4191000" algn="l"/>
              </a:tabLst>
            </a:pPr>
            <a:r>
              <a:rPr lang="fr-FR" altLang="fr-FR" sz="1400" b="0">
                <a:solidFill>
                  <a:srgbClr val="000000"/>
                </a:solidFill>
              </a:rPr>
              <a:t>   			case 12: case 1: case 2:	saison = "hiver";         break;</a:t>
            </a:r>
            <a:endParaRPr lang="fr-FR" altLang="fr-FR" sz="1400" b="0">
              <a:solidFill>
                <a:srgbClr val="000000"/>
              </a:solidFill>
              <a:ea typeface="Calibri"/>
              <a:cs typeface="Calibri"/>
            </a:endParaRPr>
          </a:p>
          <a:p>
            <a:pPr marL="285750" indent="-285750" defTabSz="914400">
              <a:lnSpc>
                <a:spcPct val="88000"/>
              </a:lnSpc>
              <a:buFontTx/>
              <a:buNone/>
              <a:tabLst>
                <a:tab pos="762000" algn="l"/>
                <a:tab pos="1143000" algn="l"/>
                <a:tab pos="1524000" algn="l"/>
                <a:tab pos="1905000" algn="l"/>
                <a:tab pos="2286000" algn="l"/>
                <a:tab pos="2667000" algn="l"/>
                <a:tab pos="3048000" algn="l"/>
                <a:tab pos="3429000" algn="l"/>
                <a:tab pos="3810000" algn="l"/>
                <a:tab pos="4191000" algn="l"/>
              </a:tabLst>
            </a:pPr>
            <a:r>
              <a:rPr lang="fr-FR" altLang="fr-FR" sz="1400" b="0">
                <a:solidFill>
                  <a:srgbClr val="000000"/>
                </a:solidFill>
              </a:rPr>
              <a:t>    			case 3: case 4: case 5:	saison = "</a:t>
            </a:r>
            <a:r>
              <a:rPr lang="fr-FR" altLang="fr-FR" sz="1400" b="0" err="1">
                <a:solidFill>
                  <a:srgbClr val="000000"/>
                </a:solidFill>
              </a:rPr>
              <a:t>printemps";break</a:t>
            </a:r>
            <a:r>
              <a:rPr lang="fr-FR" altLang="fr-FR" sz="1400" b="0">
                <a:solidFill>
                  <a:srgbClr val="000000"/>
                </a:solidFill>
              </a:rPr>
              <a:t>;</a:t>
            </a:r>
            <a:endParaRPr lang="fr-FR" altLang="fr-FR" sz="1400" b="0">
              <a:solidFill>
                <a:srgbClr val="000000"/>
              </a:solidFill>
              <a:ea typeface="Calibri"/>
              <a:cs typeface="Calibri"/>
            </a:endParaRPr>
          </a:p>
          <a:p>
            <a:pPr marL="285750" indent="-285750" defTabSz="914400">
              <a:lnSpc>
                <a:spcPct val="88000"/>
              </a:lnSpc>
              <a:buFontTx/>
              <a:buNone/>
              <a:tabLst>
                <a:tab pos="762000" algn="l"/>
                <a:tab pos="1143000" algn="l"/>
                <a:tab pos="1524000" algn="l"/>
                <a:tab pos="1905000" algn="l"/>
                <a:tab pos="2286000" algn="l"/>
                <a:tab pos="2667000" algn="l"/>
                <a:tab pos="3048000" algn="l"/>
                <a:tab pos="3429000" algn="l"/>
                <a:tab pos="3810000" algn="l"/>
                <a:tab pos="4191000" algn="l"/>
              </a:tabLst>
            </a:pPr>
            <a:r>
              <a:rPr lang="fr-FR" altLang="fr-FR" sz="1400" b="0">
                <a:solidFill>
                  <a:srgbClr val="000000"/>
                </a:solidFill>
              </a:rPr>
              <a:t>    			case 6: case 7: case 8:	saison = "</a:t>
            </a:r>
            <a:r>
              <a:rPr lang="fr-FR" altLang="fr-FR" sz="1400" b="0" err="1">
                <a:solidFill>
                  <a:srgbClr val="000000"/>
                </a:solidFill>
              </a:rPr>
              <a:t>ete</a:t>
            </a:r>
            <a:r>
              <a:rPr lang="fr-FR" altLang="fr-FR" sz="1400" b="0">
                <a:solidFill>
                  <a:srgbClr val="000000"/>
                </a:solidFill>
              </a:rPr>
              <a:t>";             break;</a:t>
            </a:r>
            <a:endParaRPr lang="fr-FR" altLang="fr-FR" sz="1400" b="0">
              <a:solidFill>
                <a:srgbClr val="000000"/>
              </a:solidFill>
              <a:ea typeface="Calibri"/>
              <a:cs typeface="Calibri"/>
            </a:endParaRPr>
          </a:p>
          <a:p>
            <a:pPr marL="285750" indent="-285750" defTabSz="914400">
              <a:lnSpc>
                <a:spcPct val="88000"/>
              </a:lnSpc>
              <a:buFontTx/>
              <a:buNone/>
              <a:tabLst>
                <a:tab pos="762000" algn="l"/>
                <a:tab pos="1143000" algn="l"/>
                <a:tab pos="1524000" algn="l"/>
                <a:tab pos="1905000" algn="l"/>
                <a:tab pos="2286000" algn="l"/>
                <a:tab pos="2667000" algn="l"/>
                <a:tab pos="3048000" algn="l"/>
                <a:tab pos="3429000" algn="l"/>
                <a:tab pos="3810000" algn="l"/>
                <a:tab pos="4191000" algn="l"/>
              </a:tabLst>
            </a:pPr>
            <a:r>
              <a:rPr lang="fr-FR" altLang="fr-FR" sz="1400" b="0">
                <a:solidFill>
                  <a:srgbClr val="000000"/>
                </a:solidFill>
              </a:rPr>
              <a:t>    			case 9: case 10: case 11:	saison = "automne";   break;</a:t>
            </a:r>
            <a:endParaRPr lang="fr-FR" altLang="fr-FR" sz="1400" b="0">
              <a:solidFill>
                <a:srgbClr val="000000"/>
              </a:solidFill>
              <a:ea typeface="Calibri"/>
              <a:cs typeface="Calibri"/>
            </a:endParaRPr>
          </a:p>
          <a:p>
            <a:pPr marL="285750" indent="-285750" defTabSz="914400">
              <a:lnSpc>
                <a:spcPct val="88000"/>
              </a:lnSpc>
              <a:buFontTx/>
              <a:buNone/>
              <a:tabLst>
                <a:tab pos="762000" algn="l"/>
                <a:tab pos="1143000" algn="l"/>
                <a:tab pos="1524000" algn="l"/>
                <a:tab pos="1905000" algn="l"/>
                <a:tab pos="2286000" algn="l"/>
                <a:tab pos="2667000" algn="l"/>
                <a:tab pos="3048000" algn="l"/>
                <a:tab pos="3429000" algn="l"/>
                <a:tab pos="3810000" algn="l"/>
                <a:tab pos="4191000" algn="l"/>
              </a:tabLst>
            </a:pPr>
            <a:r>
              <a:rPr lang="fr-FR" altLang="fr-FR" sz="1400" b="0">
                <a:solidFill>
                  <a:srgbClr val="000000"/>
                </a:solidFill>
              </a:rPr>
              <a:t>    			default:  saison = "";</a:t>
            </a:r>
            <a:endParaRPr lang="fr-FR" altLang="fr-FR" sz="1400" b="0">
              <a:solidFill>
                <a:srgbClr val="000000"/>
              </a:solidFill>
              <a:ea typeface="Calibri"/>
              <a:cs typeface="Calibri"/>
            </a:endParaRPr>
          </a:p>
          <a:p>
            <a:pPr marL="285750" indent="-285750" defTabSz="914400">
              <a:lnSpc>
                <a:spcPct val="88000"/>
              </a:lnSpc>
              <a:buFontTx/>
              <a:buNone/>
              <a:tabLst>
                <a:tab pos="762000" algn="l"/>
                <a:tab pos="1143000" algn="l"/>
                <a:tab pos="1524000" algn="l"/>
                <a:tab pos="1905000" algn="l"/>
                <a:tab pos="2286000" algn="l"/>
                <a:tab pos="2667000" algn="l"/>
                <a:tab pos="3048000" algn="l"/>
                <a:tab pos="3429000" algn="l"/>
                <a:tab pos="3810000" algn="l"/>
                <a:tab pos="4191000" algn="l"/>
              </a:tabLst>
            </a:pPr>
            <a:r>
              <a:rPr lang="fr-FR" altLang="fr-FR" sz="1400" b="0">
                <a:solidFill>
                  <a:srgbClr val="000000"/>
                </a:solidFill>
              </a:rPr>
              <a:t>    			}</a:t>
            </a:r>
            <a:endParaRPr lang="fr-FR" altLang="fr-FR" sz="1400" b="0">
              <a:solidFill>
                <a:srgbClr val="000000"/>
              </a:solidFill>
              <a:ea typeface="Calibri"/>
              <a:cs typeface="Calibri"/>
            </a:endParaRPr>
          </a:p>
          <a:p>
            <a:pPr marL="285750" indent="-285750" defTabSz="914400">
              <a:lnSpc>
                <a:spcPct val="88000"/>
              </a:lnSpc>
              <a:buFontTx/>
              <a:buNone/>
              <a:tabLst>
                <a:tab pos="762000" algn="l"/>
                <a:tab pos="1143000" algn="l"/>
                <a:tab pos="1524000" algn="l"/>
                <a:tab pos="1905000" algn="l"/>
                <a:tab pos="2286000" algn="l"/>
                <a:tab pos="2667000" algn="l"/>
                <a:tab pos="3048000" algn="l"/>
                <a:tab pos="3429000" algn="l"/>
                <a:tab pos="3810000" algn="l"/>
                <a:tab pos="4191000" algn="l"/>
              </a:tabLst>
            </a:pPr>
            <a:r>
              <a:rPr lang="fr-FR" altLang="fr-FR" sz="1400" b="0">
                <a:solidFill>
                  <a:srgbClr val="000000"/>
                </a:solidFill>
              </a:rPr>
              <a:t>    		</a:t>
            </a:r>
            <a:r>
              <a:rPr lang="fr-FR" altLang="fr-FR" sz="1400" b="0" err="1">
                <a:solidFill>
                  <a:srgbClr val="000000"/>
                </a:solidFill>
              </a:rPr>
              <a:t>System.out.println</a:t>
            </a:r>
            <a:r>
              <a:rPr lang="fr-FR" altLang="fr-FR" sz="1400" b="0">
                <a:solidFill>
                  <a:srgbClr val="000000"/>
                </a:solidFill>
              </a:rPr>
              <a:t>("Avril est au " + saison + ".");</a:t>
            </a:r>
            <a:endParaRPr lang="fr-FR" altLang="fr-FR" sz="1400" b="0">
              <a:solidFill>
                <a:srgbClr val="000000"/>
              </a:solidFill>
              <a:ea typeface="Calibri"/>
              <a:cs typeface="Calibri"/>
            </a:endParaRPr>
          </a:p>
          <a:p>
            <a:pPr marL="285750" indent="-285750" defTabSz="914400">
              <a:lnSpc>
                <a:spcPct val="88000"/>
              </a:lnSpc>
              <a:buFontTx/>
              <a:buNone/>
              <a:tabLst>
                <a:tab pos="762000" algn="l"/>
                <a:tab pos="1143000" algn="l"/>
                <a:tab pos="1524000" algn="l"/>
                <a:tab pos="1905000" algn="l"/>
                <a:tab pos="2286000" algn="l"/>
                <a:tab pos="2667000" algn="l"/>
                <a:tab pos="3048000" algn="l"/>
                <a:tab pos="3429000" algn="l"/>
                <a:tab pos="3810000" algn="l"/>
                <a:tab pos="4191000" algn="l"/>
              </a:tabLst>
            </a:pPr>
            <a:r>
              <a:rPr lang="fr-FR" altLang="fr-FR" sz="1400" b="0">
                <a:solidFill>
                  <a:srgbClr val="000000"/>
                </a:solidFill>
              </a:rPr>
              <a:t> 		}</a:t>
            </a:r>
            <a:endParaRPr lang="fr-FR" altLang="fr-FR" sz="1400" b="0">
              <a:solidFill>
                <a:srgbClr val="000000"/>
              </a:solidFill>
              <a:ea typeface="Calibri"/>
              <a:cs typeface="Calibri"/>
            </a:endParaRPr>
          </a:p>
          <a:p>
            <a:pPr marL="285750" indent="-285750" defTabSz="914400">
              <a:lnSpc>
                <a:spcPct val="88000"/>
              </a:lnSpc>
              <a:buFontTx/>
              <a:buNone/>
              <a:tabLst>
                <a:tab pos="762000" algn="l"/>
                <a:tab pos="1143000" algn="l"/>
                <a:tab pos="1524000" algn="l"/>
                <a:tab pos="1905000" algn="l"/>
                <a:tab pos="2286000" algn="l"/>
                <a:tab pos="2667000" algn="l"/>
                <a:tab pos="3048000" algn="l"/>
                <a:tab pos="3429000" algn="l"/>
                <a:tab pos="3810000" algn="l"/>
                <a:tab pos="4191000" algn="l"/>
              </a:tabLst>
            </a:pPr>
            <a:r>
              <a:rPr lang="fr-FR" altLang="fr-FR" sz="1400" b="0">
                <a:solidFill>
                  <a:srgbClr val="000000"/>
                </a:solidFill>
              </a:rPr>
              <a:t>	}</a:t>
            </a:r>
            <a:endParaRPr lang="fr-FR" altLang="fr-FR" sz="1400" b="0">
              <a:solidFill>
                <a:srgbClr val="000000"/>
              </a:solidFill>
              <a:ea typeface="Calibri"/>
              <a:cs typeface="Calibri"/>
            </a:endParaRPr>
          </a:p>
        </p:txBody>
      </p:sp>
      <p:sp>
        <p:nvSpPr>
          <p:cNvPr id="123907" name="Espace réservé du numéro de diapositive 1">
            <a:extLst>
              <a:ext uri="{FF2B5EF4-FFF2-40B4-BE49-F238E27FC236}">
                <a16:creationId xmlns:a16="http://schemas.microsoft.com/office/drawing/2014/main" id="{379DE009-2887-6BC1-9880-EF8F1F5FE2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67751" y="6356350"/>
            <a:ext cx="498164" cy="33690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fld id="{03489F2E-E34F-40D7-A86C-0411C6589BA8}" type="slidenum">
              <a:rPr lang="fr-FR" altLang="fr-FR" sz="1400" smtClean="0"/>
              <a:pPr/>
              <a:t>150</a:t>
            </a:fld>
            <a:endParaRPr lang="fr-FR" altLang="fr-FR" sz="1400"/>
          </a:p>
        </p:txBody>
      </p:sp>
    </p:spTree>
  </p:cSld>
  <p:clrMapOvr>
    <a:masterClrMapping/>
  </p:clrMapOvr>
  <p:transition/>
</p:sld>
</file>

<file path=ppt/slides/slide1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953" name="Rectangle 2">
            <a:extLst>
              <a:ext uri="{FF2B5EF4-FFF2-40B4-BE49-F238E27FC236}">
                <a16:creationId xmlns:a16="http://schemas.microsoft.com/office/drawing/2014/main" id="{D3B8D7CA-E6C7-2748-D528-5084B92C5CE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057401" y="457200"/>
            <a:ext cx="8188325" cy="611188"/>
          </a:xfrm>
        </p:spPr>
        <p:txBody>
          <a:bodyPr lIns="90488" tIns="44450" rIns="90488" bIns="44450" anchor="ctr"/>
          <a:lstStyle/>
          <a:p>
            <a:pPr>
              <a:lnSpc>
                <a:spcPct val="88000"/>
              </a:lnSpc>
            </a:pPr>
            <a:r>
              <a:rPr lang="fr-FR" altLang="fr-FR"/>
              <a:t>Itérations</a:t>
            </a:r>
          </a:p>
        </p:txBody>
      </p:sp>
      <p:sp>
        <p:nvSpPr>
          <p:cNvPr id="125954" name="Rectangle 3">
            <a:extLst>
              <a:ext uri="{FF2B5EF4-FFF2-40B4-BE49-F238E27FC236}">
                <a16:creationId xmlns:a16="http://schemas.microsoft.com/office/drawing/2014/main" id="{CA4936D5-C93E-B0BD-4114-D036316C3798}"/>
              </a:ext>
            </a:extLst>
          </p:cNvPr>
          <p:cNvSpPr>
            <a:spLocks noGrp="1" noChangeArrowheads="1"/>
          </p:cNvSpPr>
          <p:nvPr>
            <p:ph type="body" idx="4294967295"/>
          </p:nvPr>
        </p:nvSpPr>
        <p:spPr bwMode="auto">
          <a:xfrm>
            <a:off x="1905000" y="1676400"/>
            <a:ext cx="8382000" cy="47244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0488" tIns="44450" rIns="90488" bIns="44450" numCol="1" anchor="t" anchorCtr="0" compatLnSpc="1">
            <a:prstTxWarp prst="textNoShape">
              <a:avLst/>
            </a:prstTxWarp>
          </a:bodyPr>
          <a:lstStyle/>
          <a:p>
            <a:pPr>
              <a:lnSpc>
                <a:spcPct val="88000"/>
              </a:lnSpc>
              <a:buFontTx/>
            </a:pPr>
            <a:r>
              <a:rPr lang="fr-FR" altLang="fr-FR" sz="2000" b="0" err="1">
                <a:solidFill>
                  <a:srgbClr val="000000"/>
                </a:solidFill>
              </a:rPr>
              <a:t>while</a:t>
            </a:r>
            <a:r>
              <a:rPr lang="fr-FR" altLang="fr-FR" sz="2000" b="0">
                <a:solidFill>
                  <a:srgbClr val="000000"/>
                </a:solidFill>
              </a:rPr>
              <a:t> ( expression) {</a:t>
            </a:r>
            <a:endParaRPr lang="fr-FR" altLang="fr-FR" sz="2000" b="0">
              <a:solidFill>
                <a:srgbClr val="000000"/>
              </a:solidFill>
              <a:ea typeface="Calibri"/>
              <a:cs typeface="Calibri"/>
            </a:endParaRPr>
          </a:p>
          <a:p>
            <a:pPr>
              <a:lnSpc>
                <a:spcPct val="88000"/>
              </a:lnSpc>
            </a:pPr>
            <a:r>
              <a:rPr lang="fr-FR" altLang="fr-FR" sz="2000" b="0">
                <a:solidFill>
                  <a:srgbClr val="000000"/>
                </a:solidFill>
              </a:rPr>
              <a:t> 	 instructions</a:t>
            </a:r>
            <a:endParaRPr lang="fr-FR" altLang="fr-FR" sz="2000" b="0">
              <a:solidFill>
                <a:srgbClr val="000000"/>
              </a:solidFill>
              <a:ea typeface="Calibri"/>
              <a:cs typeface="Calibri"/>
            </a:endParaRPr>
          </a:p>
          <a:p>
            <a:pPr>
              <a:lnSpc>
                <a:spcPct val="88000"/>
              </a:lnSpc>
            </a:pPr>
            <a:r>
              <a:rPr lang="fr-FR" altLang="fr-FR" sz="2000" b="0">
                <a:solidFill>
                  <a:srgbClr val="000000"/>
                </a:solidFill>
              </a:rPr>
              <a:t>}</a:t>
            </a:r>
            <a:endParaRPr lang="fr-FR" altLang="fr-FR" sz="2000" b="0">
              <a:solidFill>
                <a:srgbClr val="000000"/>
              </a:solidFill>
              <a:ea typeface="Calibri"/>
              <a:cs typeface="Calibri"/>
            </a:endParaRPr>
          </a:p>
          <a:p>
            <a:pPr>
              <a:lnSpc>
                <a:spcPct val="88000"/>
              </a:lnSpc>
              <a:buFontTx/>
              <a:buNone/>
            </a:pPr>
            <a:endParaRPr lang="fr-FR" altLang="fr-FR" sz="2000" b="0">
              <a:solidFill>
                <a:srgbClr val="000000"/>
              </a:solidFill>
              <a:ea typeface="Calibri"/>
              <a:cs typeface="Calibri"/>
            </a:endParaRPr>
          </a:p>
          <a:p>
            <a:pPr>
              <a:lnSpc>
                <a:spcPct val="88000"/>
              </a:lnSpc>
            </a:pPr>
            <a:r>
              <a:rPr lang="fr-FR" altLang="fr-FR" sz="2000" b="0">
                <a:solidFill>
                  <a:srgbClr val="000000"/>
                </a:solidFill>
              </a:rPr>
              <a:t>for (initialisation; terminaison; itération) instructions;</a:t>
            </a:r>
            <a:endParaRPr lang="fr-FR" altLang="fr-FR" sz="2000" b="0">
              <a:solidFill>
                <a:srgbClr val="000000"/>
              </a:solidFill>
              <a:ea typeface="Calibri"/>
              <a:cs typeface="Calibri"/>
            </a:endParaRPr>
          </a:p>
          <a:p>
            <a:pPr>
              <a:lnSpc>
                <a:spcPct val="88000"/>
              </a:lnSpc>
            </a:pPr>
            <a:r>
              <a:rPr lang="fr-FR" altLang="fr-FR" sz="2000" b="0">
                <a:solidFill>
                  <a:srgbClr val="000000"/>
                </a:solidFill>
              </a:rPr>
              <a:t>&lt;==&gt;</a:t>
            </a:r>
            <a:endParaRPr lang="fr-FR" altLang="fr-FR" sz="2000" b="0">
              <a:solidFill>
                <a:srgbClr val="000000"/>
              </a:solidFill>
              <a:ea typeface="Calibri"/>
              <a:cs typeface="Calibri"/>
            </a:endParaRPr>
          </a:p>
          <a:p>
            <a:pPr>
              <a:lnSpc>
                <a:spcPct val="88000"/>
              </a:lnSpc>
            </a:pPr>
            <a:r>
              <a:rPr lang="fr-FR" altLang="fr-FR" sz="2000" b="0">
                <a:solidFill>
                  <a:srgbClr val="000000"/>
                </a:solidFill>
              </a:rPr>
              <a:t>initialisation;</a:t>
            </a:r>
            <a:endParaRPr lang="fr-FR" altLang="fr-FR" sz="2000" b="0">
              <a:solidFill>
                <a:srgbClr val="000000"/>
              </a:solidFill>
              <a:ea typeface="Calibri"/>
              <a:cs typeface="Calibri"/>
            </a:endParaRPr>
          </a:p>
          <a:p>
            <a:pPr>
              <a:lnSpc>
                <a:spcPct val="88000"/>
              </a:lnSpc>
            </a:pPr>
            <a:r>
              <a:rPr lang="fr-FR" altLang="fr-FR" sz="2000" b="0" err="1">
                <a:solidFill>
                  <a:srgbClr val="000000"/>
                </a:solidFill>
              </a:rPr>
              <a:t>while</a:t>
            </a:r>
            <a:r>
              <a:rPr lang="fr-FR" altLang="fr-FR" sz="2000" b="0">
                <a:solidFill>
                  <a:srgbClr val="000000"/>
                </a:solidFill>
              </a:rPr>
              <a:t> (terminaison){</a:t>
            </a:r>
            <a:endParaRPr lang="fr-FR" altLang="fr-FR" sz="2000" b="0">
              <a:solidFill>
                <a:srgbClr val="000000"/>
              </a:solidFill>
              <a:ea typeface="Calibri"/>
              <a:cs typeface="Calibri"/>
            </a:endParaRPr>
          </a:p>
          <a:p>
            <a:pPr>
              <a:lnSpc>
                <a:spcPct val="88000"/>
              </a:lnSpc>
            </a:pPr>
            <a:r>
              <a:rPr lang="fr-FR" altLang="fr-FR" sz="2000" b="0">
                <a:solidFill>
                  <a:srgbClr val="000000"/>
                </a:solidFill>
              </a:rPr>
              <a:t> 	 instructions;</a:t>
            </a:r>
            <a:endParaRPr lang="fr-FR" altLang="fr-FR" sz="2000" b="0">
              <a:solidFill>
                <a:srgbClr val="000000"/>
              </a:solidFill>
              <a:ea typeface="Calibri"/>
              <a:cs typeface="Calibri"/>
            </a:endParaRPr>
          </a:p>
          <a:p>
            <a:pPr>
              <a:lnSpc>
                <a:spcPct val="88000"/>
              </a:lnSpc>
            </a:pPr>
            <a:r>
              <a:rPr lang="fr-FR" altLang="fr-FR" sz="2000" b="0">
                <a:solidFill>
                  <a:srgbClr val="000000"/>
                </a:solidFill>
              </a:rPr>
              <a:t> 	 itération;</a:t>
            </a:r>
            <a:endParaRPr lang="fr-FR" altLang="fr-FR" sz="2000" b="0">
              <a:solidFill>
                <a:srgbClr val="000000"/>
              </a:solidFill>
              <a:ea typeface="Calibri"/>
              <a:cs typeface="Calibri"/>
            </a:endParaRPr>
          </a:p>
          <a:p>
            <a:pPr>
              <a:lnSpc>
                <a:spcPct val="88000"/>
              </a:lnSpc>
            </a:pPr>
            <a:r>
              <a:rPr lang="fr-FR" altLang="fr-FR" sz="2000" b="0">
                <a:solidFill>
                  <a:srgbClr val="000000"/>
                </a:solidFill>
              </a:rPr>
              <a:t>}</a:t>
            </a:r>
            <a:endParaRPr lang="fr-FR" altLang="fr-FR" sz="2000" b="0">
              <a:solidFill>
                <a:srgbClr val="000000"/>
              </a:solidFill>
              <a:ea typeface="Calibri"/>
              <a:cs typeface="Calibri"/>
            </a:endParaRPr>
          </a:p>
        </p:txBody>
      </p:sp>
      <p:sp>
        <p:nvSpPr>
          <p:cNvPr id="125955" name="Espace réservé du numéro de diapositive 1">
            <a:extLst>
              <a:ext uri="{FF2B5EF4-FFF2-40B4-BE49-F238E27FC236}">
                <a16:creationId xmlns:a16="http://schemas.microsoft.com/office/drawing/2014/main" id="{58EA8B3C-46E5-7E58-EB5F-BF1B2FE9B6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67751" y="6398683"/>
            <a:ext cx="469942" cy="351014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fld id="{7A4A6087-306F-4365-B428-296AC17AD26D}" type="slidenum">
              <a:rPr lang="fr-FR" altLang="fr-FR" sz="1400" smtClean="0"/>
              <a:pPr/>
              <a:t>151</a:t>
            </a:fld>
            <a:endParaRPr lang="fr-FR" altLang="fr-FR" sz="1400"/>
          </a:p>
        </p:txBody>
      </p:sp>
    </p:spTree>
  </p:cSld>
  <p:clrMapOvr>
    <a:masterClrMapping/>
  </p:clrMapOvr>
  <p:transition/>
</p:sld>
</file>

<file path=ppt/slides/slide1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001" name="Rectangle 2">
            <a:extLst>
              <a:ext uri="{FF2B5EF4-FFF2-40B4-BE49-F238E27FC236}">
                <a16:creationId xmlns:a16="http://schemas.microsoft.com/office/drawing/2014/main" id="{60830039-8E0C-4507-DDE3-B7324F4420D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767750" y="5691"/>
            <a:ext cx="10649549" cy="1325563"/>
          </a:xfrm>
        </p:spPr>
        <p:txBody>
          <a:bodyPr lIns="90488" tIns="44450" rIns="90488" bIns="44450" anchor="ctr"/>
          <a:lstStyle/>
          <a:p>
            <a:pPr>
              <a:lnSpc>
                <a:spcPct val="88000"/>
              </a:lnSpc>
            </a:pPr>
            <a:r>
              <a:rPr lang="fr-FR" altLang="fr-FR"/>
              <a:t>Itération, </a:t>
            </a:r>
            <a:r>
              <a:rPr lang="fr-FR" altLang="fr-FR" i="1"/>
              <a:t>for( ; ;  )</a:t>
            </a:r>
            <a:r>
              <a:rPr lang="fr-FR" altLang="fr-FR"/>
              <a:t>, exemple</a:t>
            </a:r>
          </a:p>
        </p:txBody>
      </p:sp>
      <p:sp>
        <p:nvSpPr>
          <p:cNvPr id="128002" name="Rectangle 3">
            <a:extLst>
              <a:ext uri="{FF2B5EF4-FFF2-40B4-BE49-F238E27FC236}">
                <a16:creationId xmlns:a16="http://schemas.microsoft.com/office/drawing/2014/main" id="{43A81623-845F-0DBA-4E41-6602F5B681FA}"/>
              </a:ext>
            </a:extLst>
          </p:cNvPr>
          <p:cNvSpPr>
            <a:spLocks noGrp="1" noChangeArrowheads="1"/>
          </p:cNvSpPr>
          <p:nvPr>
            <p:ph type="body" idx="4294967295"/>
          </p:nvPr>
        </p:nvSpPr>
        <p:spPr bwMode="auto">
          <a:xfrm>
            <a:off x="1219200" y="1293962"/>
            <a:ext cx="9829800" cy="51054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0488" tIns="44450" rIns="90488" bIns="44450" numCol="1" anchor="t" anchorCtr="0" compatLnSpc="1">
            <a:prstTxWarp prst="textNoShape">
              <a:avLst/>
            </a:prstTxWarp>
          </a:bodyPr>
          <a:lstStyle/>
          <a:p>
            <a:pPr marL="285750" indent="-285750" defTabSz="914400">
              <a:lnSpc>
                <a:spcPct val="88000"/>
              </a:lnSpc>
              <a:buFontTx/>
              <a:buNone/>
              <a:tabLst>
                <a:tab pos="762000" algn="l"/>
                <a:tab pos="1143000" algn="l"/>
                <a:tab pos="1524000" algn="l"/>
                <a:tab pos="1905000" algn="l"/>
                <a:tab pos="2286000" algn="l"/>
                <a:tab pos="2667000" algn="l"/>
                <a:tab pos="3048000" algn="l"/>
                <a:tab pos="3429000" algn="l"/>
                <a:tab pos="3810000" algn="l"/>
                <a:tab pos="4191000" algn="l"/>
              </a:tabLst>
            </a:pPr>
            <a:r>
              <a:rPr lang="fr-FR" altLang="fr-FR" sz="1400" b="0">
                <a:solidFill>
                  <a:srgbClr val="000000"/>
                </a:solidFill>
              </a:rPr>
              <a:t>public class Mois</a:t>
            </a:r>
            <a:endParaRPr lang="fr-FR" altLang="fr-FR" sz="1400" b="0">
              <a:solidFill>
                <a:srgbClr val="000000"/>
              </a:solidFill>
              <a:ea typeface="Calibri"/>
              <a:cs typeface="Calibri"/>
            </a:endParaRPr>
          </a:p>
          <a:p>
            <a:pPr marL="285750" indent="-285750" defTabSz="914400">
              <a:lnSpc>
                <a:spcPct val="88000"/>
              </a:lnSpc>
              <a:buFontTx/>
              <a:buNone/>
              <a:tabLst>
                <a:tab pos="762000" algn="l"/>
                <a:tab pos="1143000" algn="l"/>
                <a:tab pos="1524000" algn="l"/>
                <a:tab pos="1905000" algn="l"/>
                <a:tab pos="2286000" algn="l"/>
                <a:tab pos="2667000" algn="l"/>
                <a:tab pos="3048000" algn="l"/>
                <a:tab pos="3429000" algn="l"/>
                <a:tab pos="3810000" algn="l"/>
                <a:tab pos="4191000" algn="l"/>
              </a:tabLst>
            </a:pPr>
            <a:r>
              <a:rPr lang="fr-FR" altLang="fr-FR" sz="1400" b="0">
                <a:solidFill>
                  <a:srgbClr val="000000"/>
                </a:solidFill>
              </a:rPr>
              <a:t>{</a:t>
            </a:r>
            <a:endParaRPr lang="fr-FR" altLang="fr-FR" sz="1400" b="0">
              <a:solidFill>
                <a:srgbClr val="000000"/>
              </a:solidFill>
              <a:ea typeface="Calibri"/>
              <a:cs typeface="Calibri"/>
            </a:endParaRPr>
          </a:p>
          <a:p>
            <a:pPr marL="285750" indent="-285750" defTabSz="914400">
              <a:lnSpc>
                <a:spcPct val="88000"/>
              </a:lnSpc>
              <a:buFontTx/>
              <a:buNone/>
              <a:tabLst>
                <a:tab pos="762000" algn="l"/>
                <a:tab pos="1143000" algn="l"/>
                <a:tab pos="1524000" algn="l"/>
                <a:tab pos="1905000" algn="l"/>
                <a:tab pos="2286000" algn="l"/>
                <a:tab pos="2667000" algn="l"/>
                <a:tab pos="3048000" algn="l"/>
                <a:tab pos="3429000" algn="l"/>
                <a:tab pos="3810000" algn="l"/>
                <a:tab pos="4191000" algn="l"/>
              </a:tabLst>
            </a:pPr>
            <a:r>
              <a:rPr lang="fr-FR" altLang="fr-FR" sz="1400" b="0">
                <a:solidFill>
                  <a:srgbClr val="000000"/>
                </a:solidFill>
              </a:rPr>
              <a:t>	public </a:t>
            </a:r>
            <a:r>
              <a:rPr lang="fr-FR" altLang="fr-FR" sz="1400" b="0" err="1">
                <a:solidFill>
                  <a:srgbClr val="000000"/>
                </a:solidFill>
              </a:rPr>
              <a:t>static</a:t>
            </a:r>
            <a:r>
              <a:rPr lang="fr-FR" altLang="fr-FR" sz="1400" b="0">
                <a:solidFill>
                  <a:srgbClr val="000000"/>
                </a:solidFill>
              </a:rPr>
              <a:t> </a:t>
            </a:r>
            <a:r>
              <a:rPr lang="fr-FR" altLang="fr-FR" sz="1400" b="0" err="1">
                <a:solidFill>
                  <a:srgbClr val="000000"/>
                </a:solidFill>
              </a:rPr>
              <a:t>void</a:t>
            </a:r>
            <a:r>
              <a:rPr lang="fr-FR" altLang="fr-FR" sz="1400" b="0">
                <a:solidFill>
                  <a:srgbClr val="000000"/>
                </a:solidFill>
              </a:rPr>
              <a:t> main( String[] args)</a:t>
            </a:r>
            <a:endParaRPr lang="fr-FR" altLang="fr-FR" sz="1400" b="0">
              <a:solidFill>
                <a:srgbClr val="000000"/>
              </a:solidFill>
              <a:ea typeface="Calibri"/>
              <a:cs typeface="Calibri"/>
            </a:endParaRPr>
          </a:p>
          <a:p>
            <a:pPr marL="285750" indent="-285750" defTabSz="914400">
              <a:lnSpc>
                <a:spcPct val="88000"/>
              </a:lnSpc>
              <a:buFontTx/>
              <a:buNone/>
              <a:tabLst>
                <a:tab pos="762000" algn="l"/>
                <a:tab pos="1143000" algn="l"/>
                <a:tab pos="1524000" algn="l"/>
                <a:tab pos="1905000" algn="l"/>
                <a:tab pos="2286000" algn="l"/>
                <a:tab pos="2667000" algn="l"/>
                <a:tab pos="3048000" algn="l"/>
                <a:tab pos="3429000" algn="l"/>
                <a:tab pos="3810000" algn="l"/>
                <a:tab pos="4191000" algn="l"/>
              </a:tabLst>
            </a:pPr>
            <a:r>
              <a:rPr lang="fr-FR" altLang="fr-FR" sz="1400" b="0">
                <a:solidFill>
                  <a:srgbClr val="000000"/>
                </a:solidFill>
              </a:rPr>
              <a:t>	{</a:t>
            </a:r>
            <a:endParaRPr lang="fr-FR" altLang="fr-FR" sz="1400" b="0">
              <a:solidFill>
                <a:srgbClr val="000000"/>
              </a:solidFill>
              <a:ea typeface="Calibri"/>
              <a:cs typeface="Calibri"/>
            </a:endParaRPr>
          </a:p>
          <a:p>
            <a:pPr marL="285750" indent="-285750" defTabSz="914400">
              <a:lnSpc>
                <a:spcPct val="88000"/>
              </a:lnSpc>
              <a:buFontTx/>
              <a:buNone/>
              <a:tabLst>
                <a:tab pos="762000" algn="l"/>
                <a:tab pos="1143000" algn="l"/>
                <a:tab pos="1524000" algn="l"/>
                <a:tab pos="1905000" algn="l"/>
                <a:tab pos="2286000" algn="l"/>
                <a:tab pos="2667000" algn="l"/>
                <a:tab pos="3048000" algn="l"/>
                <a:tab pos="3429000" algn="l"/>
                <a:tab pos="3810000" algn="l"/>
                <a:tab pos="4191000" algn="l"/>
              </a:tabLst>
            </a:pPr>
            <a:r>
              <a:rPr lang="fr-FR" altLang="fr-FR" sz="1400" b="0">
                <a:solidFill>
                  <a:srgbClr val="000000"/>
                </a:solidFill>
              </a:rPr>
              <a:t> 	String[] mois={"janvier","</a:t>
            </a:r>
            <a:r>
              <a:rPr lang="fr-FR" altLang="fr-FR" sz="1400" b="0" err="1">
                <a:solidFill>
                  <a:srgbClr val="000000"/>
                </a:solidFill>
              </a:rPr>
              <a:t>fevrier</a:t>
            </a:r>
            <a:r>
              <a:rPr lang="fr-FR" altLang="fr-FR" sz="1400" b="0">
                <a:solidFill>
                  <a:srgbClr val="000000"/>
                </a:solidFill>
              </a:rPr>
              <a:t>","</a:t>
            </a:r>
            <a:r>
              <a:rPr lang="fr-FR" altLang="fr-FR" sz="1400" b="0" err="1">
                <a:solidFill>
                  <a:srgbClr val="000000"/>
                </a:solidFill>
              </a:rPr>
              <a:t>mars","avril","mai","juin</a:t>
            </a:r>
            <a:r>
              <a:rPr lang="fr-FR" altLang="fr-FR" sz="1400" b="0">
                <a:solidFill>
                  <a:srgbClr val="000000"/>
                </a:solidFill>
              </a:rPr>
              <a:t>",</a:t>
            </a:r>
            <a:endParaRPr lang="fr-FR" altLang="fr-FR" sz="1400" b="0">
              <a:solidFill>
                <a:srgbClr val="000000"/>
              </a:solidFill>
              <a:ea typeface="Calibri"/>
              <a:cs typeface="Calibri"/>
            </a:endParaRPr>
          </a:p>
          <a:p>
            <a:pPr marL="285750" indent="-285750" defTabSz="914400">
              <a:lnSpc>
                <a:spcPct val="88000"/>
              </a:lnSpc>
              <a:buFontTx/>
              <a:buNone/>
              <a:tabLst>
                <a:tab pos="762000" algn="l"/>
                <a:tab pos="1143000" algn="l"/>
                <a:tab pos="1524000" algn="l"/>
                <a:tab pos="1905000" algn="l"/>
                <a:tab pos="2286000" algn="l"/>
                <a:tab pos="2667000" algn="l"/>
                <a:tab pos="3048000" algn="l"/>
                <a:tab pos="3429000" algn="l"/>
                <a:tab pos="3810000" algn="l"/>
                <a:tab pos="4191000" algn="l"/>
              </a:tabLst>
            </a:pPr>
            <a:r>
              <a:rPr lang="fr-FR" altLang="fr-FR" sz="1400" b="0">
                <a:solidFill>
                  <a:srgbClr val="000000"/>
                </a:solidFill>
              </a:rPr>
              <a:t>                               "juillet","aout","septembre","octobre","novembre","</a:t>
            </a:r>
            <a:r>
              <a:rPr lang="fr-FR" altLang="fr-FR" sz="1400" b="0" err="1">
                <a:solidFill>
                  <a:srgbClr val="000000"/>
                </a:solidFill>
              </a:rPr>
              <a:t>decembre</a:t>
            </a:r>
            <a:r>
              <a:rPr lang="fr-FR" altLang="fr-FR" sz="1400" b="0">
                <a:solidFill>
                  <a:srgbClr val="000000"/>
                </a:solidFill>
              </a:rPr>
              <a:t>"};</a:t>
            </a:r>
            <a:endParaRPr lang="fr-FR" altLang="fr-FR" sz="1400" b="0">
              <a:solidFill>
                <a:srgbClr val="000000"/>
              </a:solidFill>
              <a:ea typeface="Calibri"/>
              <a:cs typeface="Calibri"/>
            </a:endParaRPr>
          </a:p>
          <a:p>
            <a:pPr marL="285750" indent="-285750" defTabSz="914400">
              <a:lnSpc>
                <a:spcPct val="88000"/>
              </a:lnSpc>
              <a:buFontTx/>
              <a:buNone/>
              <a:tabLst>
                <a:tab pos="762000" algn="l"/>
                <a:tab pos="1143000" algn="l"/>
                <a:tab pos="1524000" algn="l"/>
                <a:tab pos="1905000" algn="l"/>
                <a:tab pos="2286000" algn="l"/>
                <a:tab pos="2667000" algn="l"/>
                <a:tab pos="3048000" algn="l"/>
                <a:tab pos="3429000" algn="l"/>
                <a:tab pos="3810000" algn="l"/>
                <a:tab pos="4191000" algn="l"/>
              </a:tabLst>
            </a:pPr>
            <a:r>
              <a:rPr lang="fr-FR" altLang="fr-FR" sz="1400" b="0">
                <a:solidFill>
                  <a:srgbClr val="000000"/>
                </a:solidFill>
              </a:rPr>
              <a:t>  	</a:t>
            </a:r>
            <a:r>
              <a:rPr lang="fr-FR" altLang="fr-FR" sz="1400" b="0" err="1">
                <a:solidFill>
                  <a:srgbClr val="000000"/>
                </a:solidFill>
              </a:rPr>
              <a:t>int</a:t>
            </a:r>
            <a:r>
              <a:rPr lang="fr-FR" altLang="fr-FR" sz="1400" b="0">
                <a:solidFill>
                  <a:srgbClr val="000000"/>
                </a:solidFill>
              </a:rPr>
              <a:t>[] jours={31,28,31,30,31,30,31,32,30,31,30,31};</a:t>
            </a:r>
            <a:endParaRPr lang="fr-FR" altLang="fr-FR" sz="1400" b="0">
              <a:solidFill>
                <a:srgbClr val="000000"/>
              </a:solidFill>
              <a:ea typeface="Calibri"/>
              <a:cs typeface="Calibri"/>
            </a:endParaRPr>
          </a:p>
          <a:p>
            <a:pPr marL="285750" indent="-285750" defTabSz="914400">
              <a:lnSpc>
                <a:spcPct val="88000"/>
              </a:lnSpc>
              <a:buFontTx/>
              <a:buNone/>
              <a:tabLst>
                <a:tab pos="762000" algn="l"/>
                <a:tab pos="1143000" algn="l"/>
                <a:tab pos="1524000" algn="l"/>
                <a:tab pos="1905000" algn="l"/>
                <a:tab pos="2286000" algn="l"/>
                <a:tab pos="2667000" algn="l"/>
                <a:tab pos="3048000" algn="l"/>
                <a:tab pos="3429000" algn="l"/>
                <a:tab pos="3810000" algn="l"/>
                <a:tab pos="4191000" algn="l"/>
              </a:tabLst>
            </a:pPr>
            <a:r>
              <a:rPr lang="fr-FR" altLang="fr-FR" sz="1400" b="0">
                <a:solidFill>
                  <a:srgbClr val="000000"/>
                </a:solidFill>
              </a:rPr>
              <a:t> 	String printemps = "printemps";   	String </a:t>
            </a:r>
            <a:r>
              <a:rPr lang="fr-FR" altLang="fr-FR" sz="1400" b="0" err="1">
                <a:solidFill>
                  <a:srgbClr val="000000"/>
                </a:solidFill>
              </a:rPr>
              <a:t>ete</a:t>
            </a:r>
            <a:r>
              <a:rPr lang="fr-FR" altLang="fr-FR" sz="1400" b="0">
                <a:solidFill>
                  <a:srgbClr val="000000"/>
                </a:solidFill>
              </a:rPr>
              <a:t> = "</a:t>
            </a:r>
            <a:r>
              <a:rPr lang="fr-FR" altLang="fr-FR" sz="1400" b="0" err="1">
                <a:solidFill>
                  <a:srgbClr val="000000"/>
                </a:solidFill>
              </a:rPr>
              <a:t>ete</a:t>
            </a:r>
            <a:r>
              <a:rPr lang="fr-FR" altLang="fr-FR" sz="1400" b="0">
                <a:solidFill>
                  <a:srgbClr val="000000"/>
                </a:solidFill>
              </a:rPr>
              <a:t>";</a:t>
            </a:r>
            <a:endParaRPr lang="fr-FR" altLang="fr-FR" sz="1400" b="0">
              <a:solidFill>
                <a:srgbClr val="000000"/>
              </a:solidFill>
              <a:ea typeface="Calibri"/>
              <a:cs typeface="Calibri"/>
            </a:endParaRPr>
          </a:p>
          <a:p>
            <a:pPr marL="285750" indent="-285750" defTabSz="914400">
              <a:lnSpc>
                <a:spcPct val="88000"/>
              </a:lnSpc>
              <a:buFontTx/>
              <a:buNone/>
              <a:tabLst>
                <a:tab pos="762000" algn="l"/>
                <a:tab pos="1143000" algn="l"/>
                <a:tab pos="1524000" algn="l"/>
                <a:tab pos="1905000" algn="l"/>
                <a:tab pos="2286000" algn="l"/>
                <a:tab pos="2667000" algn="l"/>
                <a:tab pos="3048000" algn="l"/>
                <a:tab pos="3429000" algn="l"/>
                <a:tab pos="3810000" algn="l"/>
                <a:tab pos="4191000" algn="l"/>
              </a:tabLst>
            </a:pPr>
            <a:r>
              <a:rPr lang="fr-FR" altLang="fr-FR" sz="1400" b="0">
                <a:solidFill>
                  <a:srgbClr val="000000"/>
                </a:solidFill>
              </a:rPr>
              <a:t>  	String automne = "automne";     	String hiver = "hiver";</a:t>
            </a:r>
            <a:endParaRPr lang="fr-FR" altLang="fr-FR" sz="1400" b="0">
              <a:solidFill>
                <a:srgbClr val="000000"/>
              </a:solidFill>
              <a:ea typeface="Calibri"/>
              <a:cs typeface="Calibri"/>
            </a:endParaRPr>
          </a:p>
          <a:p>
            <a:pPr marL="285750" indent="-285750" defTabSz="914400">
              <a:lnSpc>
                <a:spcPct val="88000"/>
              </a:lnSpc>
              <a:buFontTx/>
              <a:buNone/>
              <a:tabLst>
                <a:tab pos="762000" algn="l"/>
                <a:tab pos="1143000" algn="l"/>
                <a:tab pos="1524000" algn="l"/>
                <a:tab pos="1905000" algn="l"/>
                <a:tab pos="2286000" algn="l"/>
                <a:tab pos="2667000" algn="l"/>
                <a:tab pos="3048000" algn="l"/>
                <a:tab pos="3429000" algn="l"/>
                <a:tab pos="3810000" algn="l"/>
                <a:tab pos="4191000" algn="l"/>
              </a:tabLst>
            </a:pPr>
            <a:r>
              <a:rPr lang="fr-FR" altLang="fr-FR" sz="1400" b="0">
                <a:solidFill>
                  <a:srgbClr val="000000"/>
                </a:solidFill>
              </a:rPr>
              <a:t>  	String[] saisons={ </a:t>
            </a:r>
            <a:r>
              <a:rPr lang="fr-FR" altLang="fr-FR" sz="1400" b="0" err="1">
                <a:solidFill>
                  <a:srgbClr val="000000"/>
                </a:solidFill>
              </a:rPr>
              <a:t>hiver,hiver,printemps,printemps,printemps,ete,ete,ete</a:t>
            </a:r>
            <a:r>
              <a:rPr lang="fr-FR" altLang="fr-FR" sz="1400" b="0">
                <a:solidFill>
                  <a:srgbClr val="000000"/>
                </a:solidFill>
              </a:rPr>
              <a:t>,</a:t>
            </a:r>
            <a:endParaRPr lang="fr-FR" altLang="fr-FR" sz="1400" b="0">
              <a:solidFill>
                <a:srgbClr val="000000"/>
              </a:solidFill>
              <a:ea typeface="Calibri"/>
              <a:cs typeface="Calibri"/>
            </a:endParaRPr>
          </a:p>
          <a:p>
            <a:pPr marL="285750" indent="-285750" defTabSz="914400">
              <a:lnSpc>
                <a:spcPct val="88000"/>
              </a:lnSpc>
              <a:buFontTx/>
              <a:buNone/>
              <a:tabLst>
                <a:tab pos="762000" algn="l"/>
                <a:tab pos="1143000" algn="l"/>
                <a:tab pos="1524000" algn="l"/>
                <a:tab pos="1905000" algn="l"/>
                <a:tab pos="2286000" algn="l"/>
                <a:tab pos="2667000" algn="l"/>
                <a:tab pos="3048000" algn="l"/>
                <a:tab pos="3429000" algn="l"/>
                <a:tab pos="3810000" algn="l"/>
                <a:tab pos="4191000" algn="l"/>
              </a:tabLst>
            </a:pPr>
            <a:r>
              <a:rPr lang="fr-FR" altLang="fr-FR" sz="1400" b="0">
                <a:solidFill>
                  <a:srgbClr val="000000"/>
                </a:solidFill>
              </a:rPr>
              <a:t>    		                      </a:t>
            </a:r>
            <a:r>
              <a:rPr lang="fr-FR" altLang="fr-FR" sz="1400" b="0" err="1">
                <a:solidFill>
                  <a:srgbClr val="000000"/>
                </a:solidFill>
              </a:rPr>
              <a:t>automne,automne,automne,hiver</a:t>
            </a:r>
            <a:r>
              <a:rPr lang="fr-FR" altLang="fr-FR" sz="1400" b="0">
                <a:solidFill>
                  <a:srgbClr val="000000"/>
                </a:solidFill>
              </a:rPr>
              <a:t>};</a:t>
            </a:r>
            <a:endParaRPr lang="fr-FR" altLang="fr-FR" sz="1400" b="0">
              <a:solidFill>
                <a:srgbClr val="000000"/>
              </a:solidFill>
              <a:ea typeface="Calibri"/>
              <a:cs typeface="Calibri"/>
            </a:endParaRPr>
          </a:p>
          <a:p>
            <a:pPr marL="285750" indent="-285750" defTabSz="914400">
              <a:lnSpc>
                <a:spcPct val="88000"/>
              </a:lnSpc>
              <a:buFontTx/>
              <a:buNone/>
              <a:tabLst>
                <a:tab pos="762000" algn="l"/>
                <a:tab pos="1143000" algn="l"/>
                <a:tab pos="1524000" algn="l"/>
                <a:tab pos="1905000" algn="l"/>
                <a:tab pos="2286000" algn="l"/>
                <a:tab pos="2667000" algn="l"/>
                <a:tab pos="3048000" algn="l"/>
                <a:tab pos="3429000" algn="l"/>
                <a:tab pos="3810000" algn="l"/>
                <a:tab pos="4191000" algn="l"/>
              </a:tabLst>
            </a:pPr>
            <a:r>
              <a:rPr lang="fr-FR" altLang="fr-FR" sz="1400" b="0">
                <a:solidFill>
                  <a:srgbClr val="000000"/>
                </a:solidFill>
              </a:rPr>
              <a:t>	for(</a:t>
            </a:r>
            <a:r>
              <a:rPr lang="fr-FR" altLang="fr-FR" sz="1400" b="0" err="1">
                <a:solidFill>
                  <a:srgbClr val="000000"/>
                </a:solidFill>
              </a:rPr>
              <a:t>int</a:t>
            </a:r>
            <a:r>
              <a:rPr lang="fr-FR" altLang="fr-FR" sz="1400" b="0">
                <a:solidFill>
                  <a:srgbClr val="000000"/>
                </a:solidFill>
              </a:rPr>
              <a:t> m = 0; m &lt; 12; m++)</a:t>
            </a:r>
            <a:endParaRPr lang="fr-FR" altLang="fr-FR" sz="1400" b="0">
              <a:solidFill>
                <a:srgbClr val="000000"/>
              </a:solidFill>
              <a:ea typeface="Calibri"/>
              <a:cs typeface="Calibri"/>
            </a:endParaRPr>
          </a:p>
          <a:p>
            <a:pPr marL="285750" indent="-285750" defTabSz="914400">
              <a:lnSpc>
                <a:spcPct val="88000"/>
              </a:lnSpc>
              <a:buFontTx/>
              <a:buNone/>
              <a:tabLst>
                <a:tab pos="762000" algn="l"/>
                <a:tab pos="1143000" algn="l"/>
                <a:tab pos="1524000" algn="l"/>
                <a:tab pos="1905000" algn="l"/>
                <a:tab pos="2286000" algn="l"/>
                <a:tab pos="2667000" algn="l"/>
                <a:tab pos="3048000" algn="l"/>
                <a:tab pos="3429000" algn="l"/>
                <a:tab pos="3810000" algn="l"/>
                <a:tab pos="4191000" algn="l"/>
              </a:tabLst>
            </a:pPr>
            <a:r>
              <a:rPr lang="fr-FR" altLang="fr-FR" sz="1400" b="0">
                <a:solidFill>
                  <a:srgbClr val="000000"/>
                </a:solidFill>
              </a:rPr>
              <a:t>		{</a:t>
            </a:r>
            <a:endParaRPr lang="fr-FR" altLang="fr-FR" sz="1400" b="0">
              <a:solidFill>
                <a:srgbClr val="000000"/>
              </a:solidFill>
              <a:ea typeface="Calibri"/>
              <a:cs typeface="Calibri"/>
            </a:endParaRPr>
          </a:p>
          <a:p>
            <a:pPr marL="285750" indent="-285750" defTabSz="914400">
              <a:lnSpc>
                <a:spcPct val="88000"/>
              </a:lnSpc>
              <a:buFontTx/>
              <a:buNone/>
              <a:tabLst>
                <a:tab pos="762000" algn="l"/>
                <a:tab pos="1143000" algn="l"/>
                <a:tab pos="1524000" algn="l"/>
                <a:tab pos="1905000" algn="l"/>
                <a:tab pos="2286000" algn="l"/>
                <a:tab pos="2667000" algn="l"/>
                <a:tab pos="3048000" algn="l"/>
                <a:tab pos="3429000" algn="l"/>
                <a:tab pos="3810000" algn="l"/>
                <a:tab pos="4191000" algn="l"/>
              </a:tabLst>
            </a:pPr>
            <a:r>
              <a:rPr lang="fr-FR" altLang="fr-FR" sz="1400" b="0">
                <a:solidFill>
                  <a:srgbClr val="000000"/>
                </a:solidFill>
              </a:rPr>
              <a:t>   	  	</a:t>
            </a:r>
            <a:r>
              <a:rPr lang="fr-FR" altLang="fr-FR" sz="1400" b="0" err="1">
                <a:solidFill>
                  <a:srgbClr val="000000"/>
                </a:solidFill>
              </a:rPr>
              <a:t>System.out.println</a:t>
            </a:r>
            <a:r>
              <a:rPr lang="fr-FR" altLang="fr-FR" sz="1400" b="0">
                <a:solidFill>
                  <a:srgbClr val="000000"/>
                </a:solidFill>
              </a:rPr>
              <a:t>(mois[m] + " est au/en " +saisons[m] + " avec " +  jours[m] + " jours.");</a:t>
            </a:r>
            <a:endParaRPr lang="fr-FR" altLang="fr-FR" sz="1400" b="0">
              <a:solidFill>
                <a:srgbClr val="000000"/>
              </a:solidFill>
              <a:ea typeface="Calibri"/>
              <a:cs typeface="Calibri"/>
            </a:endParaRPr>
          </a:p>
          <a:p>
            <a:pPr marL="285750" indent="-285750" defTabSz="914400">
              <a:lnSpc>
                <a:spcPct val="88000"/>
              </a:lnSpc>
              <a:buFontTx/>
              <a:buNone/>
              <a:tabLst>
                <a:tab pos="762000" algn="l"/>
                <a:tab pos="1143000" algn="l"/>
                <a:tab pos="1524000" algn="l"/>
                <a:tab pos="1905000" algn="l"/>
                <a:tab pos="2286000" algn="l"/>
                <a:tab pos="2667000" algn="l"/>
                <a:tab pos="3048000" algn="l"/>
                <a:tab pos="3429000" algn="l"/>
                <a:tab pos="3810000" algn="l"/>
                <a:tab pos="4191000" algn="l"/>
              </a:tabLst>
            </a:pPr>
            <a:r>
              <a:rPr lang="fr-FR" altLang="fr-FR" sz="1400" b="0">
                <a:solidFill>
                  <a:srgbClr val="000000"/>
                </a:solidFill>
              </a:rPr>
              <a:t>   		}</a:t>
            </a:r>
            <a:endParaRPr lang="fr-FR" altLang="fr-FR" sz="1400" b="0">
              <a:solidFill>
                <a:srgbClr val="000000"/>
              </a:solidFill>
              <a:ea typeface="Calibri"/>
              <a:cs typeface="Calibri"/>
            </a:endParaRPr>
          </a:p>
          <a:p>
            <a:pPr marL="285750" indent="-285750" defTabSz="914400">
              <a:lnSpc>
                <a:spcPct val="88000"/>
              </a:lnSpc>
              <a:buFontTx/>
              <a:buNone/>
              <a:tabLst>
                <a:tab pos="762000" algn="l"/>
                <a:tab pos="1143000" algn="l"/>
                <a:tab pos="1524000" algn="l"/>
                <a:tab pos="1905000" algn="l"/>
                <a:tab pos="2286000" algn="l"/>
                <a:tab pos="2667000" algn="l"/>
                <a:tab pos="3048000" algn="l"/>
                <a:tab pos="3429000" algn="l"/>
                <a:tab pos="3810000" algn="l"/>
                <a:tab pos="4191000" algn="l"/>
              </a:tabLst>
            </a:pPr>
            <a:r>
              <a:rPr lang="fr-FR" altLang="fr-FR" sz="1400" b="0">
                <a:solidFill>
                  <a:srgbClr val="000000"/>
                </a:solidFill>
              </a:rPr>
              <a:t>  	}</a:t>
            </a:r>
            <a:endParaRPr lang="fr-FR" altLang="fr-FR" sz="1400" b="0">
              <a:solidFill>
                <a:srgbClr val="000000"/>
              </a:solidFill>
              <a:ea typeface="Calibri"/>
              <a:cs typeface="Calibri"/>
            </a:endParaRPr>
          </a:p>
          <a:p>
            <a:pPr marL="285750" indent="-285750" defTabSz="914400">
              <a:lnSpc>
                <a:spcPct val="88000"/>
              </a:lnSpc>
              <a:buFontTx/>
              <a:buNone/>
              <a:tabLst>
                <a:tab pos="762000" algn="l"/>
                <a:tab pos="1143000" algn="l"/>
                <a:tab pos="1524000" algn="l"/>
                <a:tab pos="1905000" algn="l"/>
                <a:tab pos="2286000" algn="l"/>
                <a:tab pos="2667000" algn="l"/>
                <a:tab pos="3048000" algn="l"/>
                <a:tab pos="3429000" algn="l"/>
                <a:tab pos="3810000" algn="l"/>
                <a:tab pos="4191000" algn="l"/>
              </a:tabLst>
            </a:pPr>
            <a:r>
              <a:rPr lang="fr-FR" altLang="fr-FR" sz="1400" b="0">
                <a:solidFill>
                  <a:srgbClr val="000000"/>
                </a:solidFill>
              </a:rPr>
              <a:t>}</a:t>
            </a:r>
            <a:endParaRPr lang="fr-FR" altLang="fr-FR" sz="1400" b="0">
              <a:solidFill>
                <a:srgbClr val="000000"/>
              </a:solidFill>
              <a:ea typeface="Calibri"/>
              <a:cs typeface="Calibri"/>
            </a:endParaRPr>
          </a:p>
        </p:txBody>
      </p:sp>
      <p:sp>
        <p:nvSpPr>
          <p:cNvPr id="128003" name="Espace réservé du numéro de diapositive 1">
            <a:extLst>
              <a:ext uri="{FF2B5EF4-FFF2-40B4-BE49-F238E27FC236}">
                <a16:creationId xmlns:a16="http://schemas.microsoft.com/office/drawing/2014/main" id="{C41B6F2F-0C7E-AF1C-C136-5A2F096C20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67751" y="6384572"/>
            <a:ext cx="639275" cy="33690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fld id="{609CABA2-23FD-43CF-840A-0EB8E74AEF86}" type="slidenum">
              <a:rPr lang="fr-FR" altLang="fr-FR" sz="1400" smtClean="0"/>
              <a:pPr/>
              <a:t>152</a:t>
            </a:fld>
            <a:endParaRPr lang="fr-FR" altLang="fr-FR" sz="1400"/>
          </a:p>
        </p:txBody>
      </p:sp>
    </p:spTree>
  </p:cSld>
  <p:clrMapOvr>
    <a:masterClrMapping/>
  </p:clrMapOvr>
  <p:transition/>
</p:sld>
</file>

<file path=ppt/slides/slide1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049" name="Rectangle 2">
            <a:extLst>
              <a:ext uri="{FF2B5EF4-FFF2-40B4-BE49-F238E27FC236}">
                <a16:creationId xmlns:a16="http://schemas.microsoft.com/office/drawing/2014/main" id="{A021D10E-2A17-43B2-4CEB-DFACA3C8F93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905001" y="330200"/>
            <a:ext cx="8188325" cy="560388"/>
          </a:xfrm>
        </p:spPr>
        <p:txBody>
          <a:bodyPr lIns="90488" tIns="44450" rIns="90488" bIns="44450" anchor="ctr"/>
          <a:lstStyle/>
          <a:p>
            <a:pPr>
              <a:lnSpc>
                <a:spcPct val="88000"/>
              </a:lnSpc>
            </a:pPr>
            <a:r>
              <a:rPr lang="fr-FR" altLang="fr-FR"/>
              <a:t>break</a:t>
            </a:r>
          </a:p>
        </p:txBody>
      </p:sp>
      <p:sp>
        <p:nvSpPr>
          <p:cNvPr id="129026" name="Rectangle 3">
            <a:extLst>
              <a:ext uri="{FF2B5EF4-FFF2-40B4-BE49-F238E27FC236}">
                <a16:creationId xmlns:a16="http://schemas.microsoft.com/office/drawing/2014/main" id="{C78C0F95-810C-E90A-A263-7310712B71D4}"/>
              </a:ext>
            </a:extLst>
          </p:cNvPr>
          <p:cNvSpPr>
            <a:spLocks noGrp="1" noChangeArrowheads="1"/>
          </p:cNvSpPr>
          <p:nvPr>
            <p:ph type="body" idx="4294967295"/>
          </p:nvPr>
        </p:nvSpPr>
        <p:spPr bwMode="auto">
          <a:xfrm>
            <a:off x="1309688" y="1524000"/>
            <a:ext cx="9525000" cy="5029200"/>
          </a:xfrm>
        </p:spPr>
        <p:txBody>
          <a:bodyPr vert="horz" wrap="square" lIns="90488" tIns="44450" rIns="90488" bIns="44450" numCol="1" anchor="t" anchorCtr="0" compatLnSpc="1">
            <a:prstTxWarp prst="textNoShape">
              <a:avLst/>
            </a:prstTxWarp>
          </a:bodyPr>
          <a:lstStyle/>
          <a:p>
            <a:pPr marL="285750" indent="-285750" defTabSz="914400">
              <a:lnSpc>
                <a:spcPct val="88000"/>
              </a:lnSpc>
              <a:tabLst>
                <a:tab pos="762000" algn="l"/>
                <a:tab pos="1143000" algn="l"/>
                <a:tab pos="1524000" algn="l"/>
                <a:tab pos="1905000" algn="l"/>
                <a:tab pos="2286000" algn="l"/>
                <a:tab pos="2667000" algn="l"/>
                <a:tab pos="3048000" algn="l"/>
                <a:tab pos="3429000" algn="l"/>
                <a:tab pos="3810000" algn="l"/>
                <a:tab pos="4191000" algn="l"/>
              </a:tabLst>
              <a:defRPr/>
            </a:pPr>
            <a:r>
              <a:rPr lang="fr-FR" sz="2400">
                <a:ea typeface="ＭＳ Ｐゴシック"/>
              </a:rPr>
              <a:t>Provoque la fin du bloc en cours</a:t>
            </a:r>
          </a:p>
          <a:p>
            <a:pPr marL="0" indent="0" defTabSz="914400">
              <a:lnSpc>
                <a:spcPct val="88000"/>
              </a:lnSpc>
              <a:buFontTx/>
              <a:buNone/>
              <a:tabLst>
                <a:tab pos="762000" algn="l"/>
                <a:tab pos="1143000" algn="l"/>
                <a:tab pos="1524000" algn="l"/>
                <a:tab pos="1905000" algn="l"/>
                <a:tab pos="2286000" algn="l"/>
                <a:tab pos="2667000" algn="l"/>
                <a:tab pos="3048000" algn="l"/>
                <a:tab pos="3429000" algn="l"/>
                <a:tab pos="3810000" algn="l"/>
                <a:tab pos="4191000" algn="l"/>
              </a:tabLst>
              <a:defRPr/>
            </a:pPr>
            <a:endParaRPr lang="fr-FR" sz="2400" b="1" i="1">
              <a:ea typeface="ＭＳ Ｐゴシック" charset="0"/>
            </a:endParaRPr>
          </a:p>
          <a:p>
            <a:pPr marL="285750" indent="-285750" defTabSz="914400">
              <a:lnSpc>
                <a:spcPct val="88000"/>
              </a:lnSpc>
              <a:tabLst>
                <a:tab pos="762000" algn="l"/>
                <a:tab pos="1143000" algn="l"/>
                <a:tab pos="1524000" algn="l"/>
                <a:tab pos="1905000" algn="l"/>
                <a:tab pos="2286000" algn="l"/>
                <a:tab pos="2667000" algn="l"/>
                <a:tab pos="3048000" algn="l"/>
                <a:tab pos="3429000" algn="l"/>
                <a:tab pos="3810000" algn="l"/>
                <a:tab pos="4191000" algn="l"/>
              </a:tabLst>
              <a:defRPr/>
            </a:pPr>
            <a:endParaRPr lang="fr-FR" sz="2400" b="1" i="1">
              <a:ea typeface="ＭＳ Ｐゴシック" charset="0"/>
            </a:endParaRPr>
          </a:p>
          <a:p>
            <a:pPr marL="0" indent="0" defTabSz="914400">
              <a:lnSpc>
                <a:spcPct val="88000"/>
              </a:lnSpc>
              <a:buFontTx/>
              <a:buNone/>
              <a:tabLst>
                <a:tab pos="762000" algn="l"/>
                <a:tab pos="1143000" algn="l"/>
                <a:tab pos="1524000" algn="l"/>
                <a:tab pos="1905000" algn="l"/>
                <a:tab pos="2286000" algn="l"/>
                <a:tab pos="2667000" algn="l"/>
                <a:tab pos="3048000" algn="l"/>
                <a:tab pos="3429000" algn="l"/>
                <a:tab pos="3810000" algn="l"/>
                <a:tab pos="4191000" algn="l"/>
              </a:tabLst>
              <a:defRPr/>
            </a:pPr>
            <a:r>
              <a:rPr lang="fr-FR" sz="2800" b="1">
                <a:ea typeface="ＭＳ Ｐゴシック"/>
              </a:rPr>
              <a:t>	for ( ...................)</a:t>
            </a:r>
            <a:endParaRPr lang="fr-FR" sz="2800" b="1">
              <a:ea typeface="ＭＳ Ｐゴシック"/>
              <a:cs typeface="Calibri"/>
            </a:endParaRPr>
          </a:p>
          <a:p>
            <a:pPr marL="857250" lvl="2" indent="0" defTabSz="914400">
              <a:lnSpc>
                <a:spcPct val="88000"/>
              </a:lnSpc>
              <a:buFontTx/>
              <a:buNone/>
              <a:tabLst>
                <a:tab pos="762000" algn="l"/>
                <a:tab pos="1143000" algn="l"/>
                <a:tab pos="1524000" algn="l"/>
                <a:tab pos="1905000" algn="l"/>
                <a:tab pos="2286000" algn="l"/>
                <a:tab pos="2667000" algn="l"/>
                <a:tab pos="3048000" algn="l"/>
                <a:tab pos="3429000" algn="l"/>
                <a:tab pos="3810000" algn="l"/>
                <a:tab pos="4191000" algn="l"/>
              </a:tabLst>
              <a:defRPr/>
            </a:pPr>
            <a:r>
              <a:rPr lang="fr-FR" b="1">
                <a:ea typeface="ＭＳ Ｐゴシック"/>
              </a:rPr>
              <a:t>	</a:t>
            </a:r>
            <a:r>
              <a:rPr lang="fr-FR" sz="2400" b="1">
                <a:solidFill>
                  <a:schemeClr val="tx2"/>
                </a:solidFill>
                <a:latin typeface="+mn-lt"/>
                <a:ea typeface="ＭＳ Ｐゴシック"/>
              </a:rPr>
              <a:t>{</a:t>
            </a:r>
            <a:endParaRPr lang="fr-FR" sz="2400" b="1">
              <a:solidFill>
                <a:schemeClr val="tx2"/>
              </a:solidFill>
              <a:latin typeface="+mn-lt"/>
              <a:ea typeface="ＭＳ Ｐゴシック"/>
              <a:cs typeface="Calibri"/>
            </a:endParaRPr>
          </a:p>
          <a:p>
            <a:pPr marL="0" indent="0" defTabSz="914400">
              <a:lnSpc>
                <a:spcPct val="88000"/>
              </a:lnSpc>
              <a:buFontTx/>
              <a:buNone/>
              <a:tabLst>
                <a:tab pos="762000" algn="l"/>
                <a:tab pos="1143000" algn="l"/>
                <a:tab pos="1524000" algn="l"/>
                <a:tab pos="1905000" algn="l"/>
                <a:tab pos="2286000" algn="l"/>
                <a:tab pos="2667000" algn="l"/>
                <a:tab pos="3048000" algn="l"/>
                <a:tab pos="3429000" algn="l"/>
                <a:tab pos="3810000" algn="l"/>
                <a:tab pos="4191000" algn="l"/>
              </a:tabLst>
              <a:defRPr/>
            </a:pPr>
            <a:r>
              <a:rPr lang="fr-FR" sz="2800" b="1">
                <a:ea typeface="ＭＳ Ｐゴシック"/>
              </a:rPr>
              <a:t>       		......</a:t>
            </a:r>
            <a:endParaRPr lang="fr-FR" sz="2800" b="1">
              <a:ea typeface="ＭＳ Ｐゴシック"/>
              <a:cs typeface="Calibri"/>
            </a:endParaRPr>
          </a:p>
          <a:p>
            <a:pPr marL="0" indent="0" defTabSz="914400">
              <a:lnSpc>
                <a:spcPct val="88000"/>
              </a:lnSpc>
              <a:buFontTx/>
              <a:buNone/>
              <a:tabLst>
                <a:tab pos="762000" algn="l"/>
                <a:tab pos="1143000" algn="l"/>
                <a:tab pos="1524000" algn="l"/>
                <a:tab pos="1905000" algn="l"/>
                <a:tab pos="2286000" algn="l"/>
                <a:tab pos="2667000" algn="l"/>
                <a:tab pos="3048000" algn="l"/>
                <a:tab pos="3429000" algn="l"/>
                <a:tab pos="3810000" algn="l"/>
                <a:tab pos="4191000" algn="l"/>
              </a:tabLst>
              <a:defRPr/>
            </a:pPr>
            <a:r>
              <a:rPr lang="fr-FR" sz="2800" b="1">
                <a:ea typeface="ＭＳ Ｐゴシック"/>
              </a:rPr>
              <a:t>       		</a:t>
            </a:r>
            <a:r>
              <a:rPr lang="fr-FR" sz="2800">
                <a:ea typeface="ＭＳ Ｐゴシック"/>
              </a:rPr>
              <a:t>if (...) break;</a:t>
            </a:r>
            <a:endParaRPr lang="fr-FR" sz="2800">
              <a:ea typeface="ＭＳ Ｐゴシック"/>
              <a:cs typeface="Calibri"/>
            </a:endParaRPr>
          </a:p>
          <a:p>
            <a:pPr marL="0" indent="0" defTabSz="914400">
              <a:lnSpc>
                <a:spcPct val="88000"/>
              </a:lnSpc>
              <a:buFontTx/>
              <a:buNone/>
              <a:tabLst>
                <a:tab pos="762000" algn="l"/>
                <a:tab pos="1143000" algn="l"/>
                <a:tab pos="1524000" algn="l"/>
                <a:tab pos="1905000" algn="l"/>
                <a:tab pos="2286000" algn="l"/>
                <a:tab pos="2667000" algn="l"/>
                <a:tab pos="3048000" algn="l"/>
                <a:tab pos="3429000" algn="l"/>
                <a:tab pos="3810000" algn="l"/>
                <a:tab pos="4191000" algn="l"/>
              </a:tabLst>
              <a:defRPr/>
            </a:pPr>
            <a:r>
              <a:rPr lang="fr-FR" sz="2800" b="1">
                <a:ea typeface="ＭＳ Ｐゴシック"/>
              </a:rPr>
              <a:t>          	.....</a:t>
            </a:r>
            <a:endParaRPr lang="fr-FR" sz="2800" b="1">
              <a:ea typeface="ＭＳ Ｐゴシック"/>
              <a:cs typeface="Calibri"/>
            </a:endParaRPr>
          </a:p>
          <a:p>
            <a:pPr marL="0" indent="0" defTabSz="914400">
              <a:lnSpc>
                <a:spcPct val="88000"/>
              </a:lnSpc>
              <a:buFontTx/>
              <a:buNone/>
              <a:tabLst>
                <a:tab pos="762000" algn="l"/>
                <a:tab pos="1143000" algn="l"/>
                <a:tab pos="1524000" algn="l"/>
                <a:tab pos="1905000" algn="l"/>
                <a:tab pos="2286000" algn="l"/>
                <a:tab pos="2667000" algn="l"/>
                <a:tab pos="3048000" algn="l"/>
                <a:tab pos="3429000" algn="l"/>
                <a:tab pos="3810000" algn="l"/>
                <a:tab pos="4191000" algn="l"/>
              </a:tabLst>
              <a:defRPr/>
            </a:pPr>
            <a:r>
              <a:rPr lang="fr-FR" sz="2400">
                <a:latin typeface="Courier New"/>
                <a:ea typeface="ＭＳ Ｐゴシック"/>
                <a:cs typeface="Courier New"/>
              </a:rPr>
              <a:t>	 	</a:t>
            </a:r>
            <a:r>
              <a:rPr lang="fr-FR" sz="2400" b="1">
                <a:ea typeface="ＭＳ Ｐゴシック"/>
              </a:rPr>
              <a:t>}</a:t>
            </a:r>
            <a:endParaRPr lang="fr-FR" sz="2400" b="1">
              <a:ea typeface="ＭＳ Ｐゴシック"/>
              <a:cs typeface="Calibri"/>
            </a:endParaRPr>
          </a:p>
          <a:p>
            <a:pPr marL="285750" indent="-285750" defTabSz="914400">
              <a:lnSpc>
                <a:spcPct val="90000"/>
              </a:lnSpc>
              <a:buFontTx/>
              <a:buNone/>
              <a:tabLst>
                <a:tab pos="762000" algn="l"/>
                <a:tab pos="1143000" algn="l"/>
                <a:tab pos="1524000" algn="l"/>
                <a:tab pos="1905000" algn="l"/>
                <a:tab pos="2286000" algn="l"/>
                <a:tab pos="2667000" algn="l"/>
                <a:tab pos="3048000" algn="l"/>
                <a:tab pos="3429000" algn="l"/>
                <a:tab pos="3810000" algn="l"/>
                <a:tab pos="4191000" algn="l"/>
              </a:tabLst>
              <a:defRPr/>
            </a:pPr>
            <a:endParaRPr lang="fr-FR" sz="2800" b="1">
              <a:ea typeface="ＭＳ Ｐゴシック" charset="0"/>
            </a:endParaRPr>
          </a:p>
        </p:txBody>
      </p:sp>
      <p:sp>
        <p:nvSpPr>
          <p:cNvPr id="130051" name="Espace réservé du numéro de diapositive 1">
            <a:extLst>
              <a:ext uri="{FF2B5EF4-FFF2-40B4-BE49-F238E27FC236}">
                <a16:creationId xmlns:a16="http://schemas.microsoft.com/office/drawing/2014/main" id="{8F1E7990-78B0-EA30-5EE8-88D9C1ED85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67751" y="6356350"/>
            <a:ext cx="526386" cy="506236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fld id="{4055B328-760E-48CE-931F-809825906968}" type="slidenum">
              <a:rPr lang="fr-FR" altLang="fr-FR" sz="1400" smtClean="0"/>
              <a:pPr/>
              <a:t>153</a:t>
            </a:fld>
            <a:endParaRPr lang="fr-FR" altLang="fr-FR" sz="1400"/>
          </a:p>
        </p:txBody>
      </p:sp>
    </p:spTree>
    <p:extLst>
      <p:ext uri="{BB962C8B-B14F-4D97-AF65-F5344CB8AC3E}">
        <p14:creationId xmlns:p14="http://schemas.microsoft.com/office/powerpoint/2010/main" val="976452143"/>
      </p:ext>
    </p:extLst>
  </p:cSld>
  <p:clrMapOvr>
    <a:masterClrMapping/>
  </p:clrMapOvr>
  <p:transition/>
</p:sld>
</file>

<file path=ppt/slides/slide1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097" name="Rectangle 2">
            <a:extLst>
              <a:ext uri="{FF2B5EF4-FFF2-40B4-BE49-F238E27FC236}">
                <a16:creationId xmlns:a16="http://schemas.microsoft.com/office/drawing/2014/main" id="{28DE19E1-D61C-A50D-C6BE-2FF706F60E2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905001" y="330200"/>
            <a:ext cx="8188325" cy="560388"/>
          </a:xfrm>
        </p:spPr>
        <p:txBody>
          <a:bodyPr lIns="90488" tIns="44450" rIns="90488" bIns="44450" anchor="ctr"/>
          <a:lstStyle/>
          <a:p>
            <a:pPr>
              <a:lnSpc>
                <a:spcPct val="88000"/>
              </a:lnSpc>
            </a:pPr>
            <a:r>
              <a:rPr lang="fr-FR" altLang="fr-FR"/>
              <a:t>continue</a:t>
            </a:r>
          </a:p>
        </p:txBody>
      </p:sp>
      <p:sp>
        <p:nvSpPr>
          <p:cNvPr id="131074" name="Rectangle 3">
            <a:extLst>
              <a:ext uri="{FF2B5EF4-FFF2-40B4-BE49-F238E27FC236}">
                <a16:creationId xmlns:a16="http://schemas.microsoft.com/office/drawing/2014/main" id="{41B2818D-4C59-BF5D-31C8-0A8C2761150D}"/>
              </a:ext>
            </a:extLst>
          </p:cNvPr>
          <p:cNvSpPr>
            <a:spLocks noGrp="1" noChangeArrowheads="1"/>
          </p:cNvSpPr>
          <p:nvPr>
            <p:ph type="body" idx="4294967295"/>
          </p:nvPr>
        </p:nvSpPr>
        <p:spPr bwMode="auto">
          <a:xfrm>
            <a:off x="1309688" y="1524000"/>
            <a:ext cx="9525000" cy="50292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0488" tIns="44450" rIns="90488" bIns="44450" numCol="1" anchor="t" anchorCtr="0" compatLnSpc="1">
            <a:prstTxWarp prst="textNoShape">
              <a:avLst/>
            </a:prstTxWarp>
          </a:bodyPr>
          <a:lstStyle/>
          <a:p>
            <a:pPr marL="0" indent="0" defTabSz="914400">
              <a:lnSpc>
                <a:spcPct val="88000"/>
              </a:lnSpc>
              <a:buFontTx/>
              <a:buNone/>
              <a:tabLst>
                <a:tab pos="762000" algn="l"/>
                <a:tab pos="1143000" algn="l"/>
                <a:tab pos="1524000" algn="l"/>
                <a:tab pos="1905000" algn="l"/>
                <a:tab pos="2286000" algn="l"/>
                <a:tab pos="2667000" algn="l"/>
                <a:tab pos="3048000" algn="l"/>
                <a:tab pos="3429000" algn="l"/>
                <a:tab pos="3810000" algn="l"/>
                <a:tab pos="4191000" algn="l"/>
              </a:tabLst>
            </a:pPr>
            <a:r>
              <a:rPr lang="fr-FR" altLang="fr-FR" sz="2400"/>
              <a:t>continue;</a:t>
            </a:r>
            <a:r>
              <a:rPr lang="fr-FR" altLang="fr-FR" sz="2400" b="1" i="1"/>
              <a:t>      	poursuite immédiate de l'itération</a:t>
            </a:r>
            <a:endParaRPr lang="fr-FR" altLang="fr-FR" sz="1600" b="1"/>
          </a:p>
          <a:p>
            <a:pPr marL="0" indent="0" defTabSz="914400">
              <a:lnSpc>
                <a:spcPct val="88000"/>
              </a:lnSpc>
              <a:buFontTx/>
              <a:buNone/>
              <a:tabLst>
                <a:tab pos="762000" algn="l"/>
                <a:tab pos="1143000" algn="l"/>
                <a:tab pos="1524000" algn="l"/>
                <a:tab pos="1905000" algn="l"/>
                <a:tab pos="2286000" algn="l"/>
                <a:tab pos="2667000" algn="l"/>
                <a:tab pos="3048000" algn="l"/>
                <a:tab pos="3429000" algn="l"/>
                <a:tab pos="3810000" algn="l"/>
                <a:tab pos="4191000" algn="l"/>
              </a:tabLst>
            </a:pPr>
            <a:r>
              <a:rPr lang="fr-FR" altLang="fr-FR" sz="1600" b="1"/>
              <a:t>            for ( ...................){</a:t>
            </a:r>
            <a:endParaRPr lang="fr-FR" altLang="fr-FR" sz="1600" b="1">
              <a:ea typeface="Calibri"/>
              <a:cs typeface="Calibri"/>
            </a:endParaRPr>
          </a:p>
          <a:p>
            <a:pPr marL="0" indent="0" defTabSz="914400">
              <a:lnSpc>
                <a:spcPct val="88000"/>
              </a:lnSpc>
              <a:buFontTx/>
              <a:buNone/>
              <a:tabLst>
                <a:tab pos="762000" algn="l"/>
                <a:tab pos="1143000" algn="l"/>
                <a:tab pos="1524000" algn="l"/>
                <a:tab pos="1905000" algn="l"/>
                <a:tab pos="2286000" algn="l"/>
                <a:tab pos="2667000" algn="l"/>
                <a:tab pos="3048000" algn="l"/>
                <a:tab pos="3429000" algn="l"/>
                <a:tab pos="3810000" algn="l"/>
                <a:tab pos="4191000" algn="l"/>
              </a:tabLst>
            </a:pPr>
            <a:r>
              <a:rPr lang="fr-FR" altLang="fr-FR" sz="1600" b="1"/>
              <a:t>                ......</a:t>
            </a:r>
            <a:endParaRPr lang="fr-FR" altLang="fr-FR" sz="1600" b="1">
              <a:ea typeface="Calibri"/>
              <a:cs typeface="Calibri"/>
            </a:endParaRPr>
          </a:p>
          <a:p>
            <a:pPr marL="0" indent="0" defTabSz="914400">
              <a:lnSpc>
                <a:spcPct val="88000"/>
              </a:lnSpc>
              <a:buFontTx/>
              <a:buNone/>
              <a:tabLst>
                <a:tab pos="762000" algn="l"/>
                <a:tab pos="1143000" algn="l"/>
                <a:tab pos="1524000" algn="l"/>
                <a:tab pos="1905000" algn="l"/>
                <a:tab pos="2286000" algn="l"/>
                <a:tab pos="2667000" algn="l"/>
                <a:tab pos="3048000" algn="l"/>
                <a:tab pos="3429000" algn="l"/>
                <a:tab pos="3810000" algn="l"/>
                <a:tab pos="4191000" algn="l"/>
              </a:tabLst>
            </a:pPr>
            <a:r>
              <a:rPr lang="fr-FR" altLang="fr-FR" sz="1600" b="1"/>
              <a:t>                </a:t>
            </a:r>
            <a:r>
              <a:rPr lang="fr-FR" altLang="fr-FR" sz="1600"/>
              <a:t>if (...) continue;</a:t>
            </a:r>
            <a:endParaRPr lang="fr-FR" altLang="fr-FR" sz="1600">
              <a:ea typeface="Calibri"/>
              <a:cs typeface="Calibri"/>
            </a:endParaRPr>
          </a:p>
          <a:p>
            <a:pPr marL="0" indent="0" defTabSz="914400">
              <a:lnSpc>
                <a:spcPct val="88000"/>
              </a:lnSpc>
              <a:buFontTx/>
              <a:buNone/>
              <a:tabLst>
                <a:tab pos="762000" algn="l"/>
                <a:tab pos="1143000" algn="l"/>
                <a:tab pos="1524000" algn="l"/>
                <a:tab pos="1905000" algn="l"/>
                <a:tab pos="2286000" algn="l"/>
                <a:tab pos="2667000" algn="l"/>
                <a:tab pos="3048000" algn="l"/>
                <a:tab pos="3429000" algn="l"/>
                <a:tab pos="3810000" algn="l"/>
                <a:tab pos="4191000" algn="l"/>
              </a:tabLst>
            </a:pPr>
            <a:r>
              <a:rPr lang="fr-FR" altLang="fr-FR" sz="1600" b="1"/>
              <a:t>                .....</a:t>
            </a:r>
            <a:endParaRPr lang="fr-FR" altLang="fr-FR" sz="1600" b="1">
              <a:ea typeface="Calibri"/>
              <a:cs typeface="Calibri"/>
            </a:endParaRPr>
          </a:p>
          <a:p>
            <a:pPr marL="400050" lvl="1" indent="0" defTabSz="914400">
              <a:lnSpc>
                <a:spcPct val="88000"/>
              </a:lnSpc>
              <a:buFontTx/>
              <a:buNone/>
              <a:tabLst>
                <a:tab pos="762000" algn="l"/>
                <a:tab pos="1143000" algn="l"/>
                <a:tab pos="1524000" algn="l"/>
                <a:tab pos="1905000" algn="l"/>
                <a:tab pos="2286000" algn="l"/>
                <a:tab pos="2667000" algn="l"/>
                <a:tab pos="3048000" algn="l"/>
                <a:tab pos="3429000" algn="l"/>
                <a:tab pos="3810000" algn="l"/>
                <a:tab pos="4191000" algn="l"/>
              </a:tabLst>
            </a:pPr>
            <a:r>
              <a:rPr lang="fr-FR" altLang="fr-FR" sz="1200">
                <a:latin typeface="Courier New"/>
                <a:cs typeface="Courier New"/>
              </a:rPr>
              <a:t> </a:t>
            </a:r>
            <a:r>
              <a:rPr lang="fr-FR" altLang="fr-FR" sz="1200" b="1">
                <a:latin typeface="Courier New"/>
                <a:cs typeface="Courier New"/>
              </a:rPr>
              <a:t>}</a:t>
            </a:r>
          </a:p>
          <a:p>
            <a:pPr marL="0" indent="0" defTabSz="914400">
              <a:lnSpc>
                <a:spcPct val="88000"/>
              </a:lnSpc>
              <a:tabLst>
                <a:tab pos="762000" algn="l"/>
                <a:tab pos="1143000" algn="l"/>
                <a:tab pos="1524000" algn="l"/>
                <a:tab pos="1905000" algn="l"/>
                <a:tab pos="2286000" algn="l"/>
                <a:tab pos="2667000" algn="l"/>
                <a:tab pos="3048000" algn="l"/>
                <a:tab pos="3429000" algn="l"/>
                <a:tab pos="3810000" algn="l"/>
                <a:tab pos="4191000" algn="l"/>
              </a:tabLst>
            </a:pPr>
            <a:r>
              <a:rPr lang="fr-FR" altLang="fr-FR" sz="2400"/>
              <a:t>Plus les blocs labelisés</a:t>
            </a:r>
            <a:endParaRPr lang="fr-FR" altLang="fr-FR" sz="2400">
              <a:ea typeface="Calibri"/>
              <a:cs typeface="Calibri"/>
            </a:endParaRPr>
          </a:p>
          <a:p>
            <a:pPr marL="0" indent="0" defTabSz="914400">
              <a:lnSpc>
                <a:spcPct val="88000"/>
              </a:lnSpc>
              <a:buFontTx/>
              <a:buNone/>
              <a:tabLst>
                <a:tab pos="762000" algn="l"/>
                <a:tab pos="1143000" algn="l"/>
                <a:tab pos="1524000" algn="l"/>
                <a:tab pos="1905000" algn="l"/>
                <a:tab pos="2286000" algn="l"/>
                <a:tab pos="2667000" algn="l"/>
                <a:tab pos="3048000" algn="l"/>
                <a:tab pos="3429000" algn="l"/>
                <a:tab pos="3810000" algn="l"/>
                <a:tab pos="4191000" algn="l"/>
              </a:tabLst>
            </a:pPr>
            <a:r>
              <a:rPr lang="fr-FR" altLang="fr-FR" sz="1700" b="1">
                <a:solidFill>
                  <a:srgbClr val="438E00"/>
                </a:solidFill>
                <a:latin typeface="Courier New"/>
                <a:cs typeface="Courier New"/>
              </a:rPr>
              <a:t>	UN</a:t>
            </a:r>
            <a:r>
              <a:rPr lang="fr-FR" altLang="fr-FR" sz="1700">
                <a:latin typeface="Courier New"/>
                <a:cs typeface="Courier New"/>
              </a:rPr>
              <a:t>: </a:t>
            </a:r>
            <a:r>
              <a:rPr lang="fr-FR" altLang="fr-FR" sz="1700" err="1">
                <a:latin typeface="Courier New"/>
                <a:cs typeface="Courier New"/>
              </a:rPr>
              <a:t>while</a:t>
            </a:r>
            <a:r>
              <a:rPr lang="fr-FR" altLang="fr-FR" sz="1700">
                <a:latin typeface="Courier New"/>
                <a:cs typeface="Courier New"/>
              </a:rPr>
              <a:t>(...) </a:t>
            </a:r>
            <a:r>
              <a:rPr lang="fr-FR" altLang="fr-FR" sz="1700" b="1">
                <a:solidFill>
                  <a:srgbClr val="438E00"/>
                </a:solidFill>
                <a:latin typeface="Courier New"/>
                <a:cs typeface="Courier New"/>
              </a:rPr>
              <a:t>{</a:t>
            </a:r>
          </a:p>
          <a:p>
            <a:pPr marL="400050" lvl="1" indent="0" defTabSz="914400">
              <a:lnSpc>
                <a:spcPct val="90000"/>
              </a:lnSpc>
              <a:buFontTx/>
              <a:buNone/>
              <a:tabLst>
                <a:tab pos="762000" algn="l"/>
                <a:tab pos="1143000" algn="l"/>
                <a:tab pos="1524000" algn="l"/>
                <a:tab pos="1905000" algn="l"/>
                <a:tab pos="2286000" algn="l"/>
                <a:tab pos="2667000" algn="l"/>
                <a:tab pos="3048000" algn="l"/>
                <a:tab pos="3429000" algn="l"/>
                <a:tab pos="3810000" algn="l"/>
                <a:tab pos="4191000" algn="l"/>
              </a:tabLst>
            </a:pPr>
            <a:r>
              <a:rPr lang="fr-FR" altLang="fr-FR" sz="1500">
                <a:latin typeface="Courier New"/>
                <a:cs typeface="Courier New"/>
              </a:rPr>
              <a:t>	</a:t>
            </a:r>
            <a:r>
              <a:rPr lang="fr-FR" altLang="fr-FR" sz="1500" b="1">
                <a:solidFill>
                  <a:schemeClr val="accent2"/>
                </a:solidFill>
                <a:latin typeface="Courier New"/>
                <a:cs typeface="Courier New"/>
              </a:rPr>
              <a:t>DEUX</a:t>
            </a:r>
            <a:r>
              <a:rPr lang="fr-FR" altLang="fr-FR" sz="1500">
                <a:latin typeface="Courier New"/>
                <a:cs typeface="Courier New"/>
              </a:rPr>
              <a:t>: for(...) </a:t>
            </a:r>
            <a:r>
              <a:rPr lang="fr-FR" altLang="fr-FR" sz="1500" b="1">
                <a:solidFill>
                  <a:srgbClr val="0000FF"/>
                </a:solidFill>
                <a:latin typeface="Courier New"/>
                <a:cs typeface="Courier New"/>
              </a:rPr>
              <a:t>{</a:t>
            </a:r>
          </a:p>
          <a:p>
            <a:pPr marL="400050" lvl="1">
              <a:lnSpc>
                <a:spcPct val="90000"/>
              </a:lnSpc>
              <a:buFontTx/>
              <a:tabLst>
                <a:tab pos="762000" algn="l"/>
                <a:tab pos="1143000" algn="l"/>
                <a:tab pos="1524000" algn="l"/>
                <a:tab pos="1905000" algn="l"/>
                <a:tab pos="2286000" algn="l"/>
                <a:tab pos="2667000" algn="l"/>
                <a:tab pos="3048000" algn="l"/>
                <a:tab pos="3429000" algn="l"/>
                <a:tab pos="3810000" algn="l"/>
                <a:tab pos="4191000" algn="l"/>
              </a:tabLst>
            </a:pPr>
            <a:r>
              <a:rPr lang="fr-FR" altLang="fr-FR" sz="1500" b="1">
                <a:latin typeface="Courier New"/>
                <a:cs typeface="Courier New"/>
              </a:rPr>
              <a:t>      TROIS</a:t>
            </a:r>
            <a:r>
              <a:rPr lang="fr-FR" altLang="fr-FR" sz="1500">
                <a:latin typeface="Courier New"/>
                <a:cs typeface="Courier New"/>
              </a:rPr>
              <a:t>: </a:t>
            </a:r>
            <a:r>
              <a:rPr lang="fr-FR" altLang="fr-FR" sz="1500" err="1">
                <a:latin typeface="Courier New"/>
                <a:cs typeface="Courier New"/>
              </a:rPr>
              <a:t>while</a:t>
            </a:r>
            <a:r>
              <a:rPr lang="fr-FR" altLang="fr-FR" sz="1500">
                <a:latin typeface="Courier New"/>
                <a:cs typeface="Courier New"/>
              </a:rPr>
              <a:t>(...) </a:t>
            </a:r>
            <a:r>
              <a:rPr lang="fr-FR" altLang="fr-FR" sz="1500" b="1">
                <a:latin typeface="Courier New"/>
                <a:cs typeface="Courier New"/>
              </a:rPr>
              <a:t>{</a:t>
            </a:r>
          </a:p>
          <a:p>
            <a:pPr marL="400050" lvl="1" indent="0" defTabSz="914400">
              <a:lnSpc>
                <a:spcPct val="90000"/>
              </a:lnSpc>
              <a:buFontTx/>
              <a:buNone/>
              <a:tabLst>
                <a:tab pos="762000" algn="l"/>
                <a:tab pos="1143000" algn="l"/>
                <a:tab pos="1524000" algn="l"/>
                <a:tab pos="1905000" algn="l"/>
                <a:tab pos="2286000" algn="l"/>
                <a:tab pos="2667000" algn="l"/>
                <a:tab pos="3048000" algn="l"/>
                <a:tab pos="3429000" algn="l"/>
                <a:tab pos="3810000" algn="l"/>
                <a:tab pos="4191000" algn="l"/>
              </a:tabLst>
            </a:pPr>
            <a:r>
              <a:rPr lang="fr-FR" altLang="fr-FR" sz="1500">
                <a:latin typeface="Courier New"/>
                <a:cs typeface="Courier New"/>
              </a:rPr>
              <a:t>if (...) continue </a:t>
            </a:r>
            <a:r>
              <a:rPr lang="fr-FR" altLang="fr-FR" sz="1500" b="1">
                <a:solidFill>
                  <a:srgbClr val="438E00"/>
                </a:solidFill>
                <a:latin typeface="Courier New"/>
                <a:cs typeface="Courier New"/>
              </a:rPr>
              <a:t>UN</a:t>
            </a:r>
            <a:r>
              <a:rPr lang="fr-FR" altLang="fr-FR" sz="1500">
                <a:latin typeface="Courier New"/>
                <a:cs typeface="Courier New"/>
              </a:rPr>
              <a:t>;	</a:t>
            </a:r>
            <a:r>
              <a:rPr lang="fr-FR" altLang="fr-FR" sz="1500">
                <a:solidFill>
                  <a:schemeClr val="accent1"/>
                </a:solidFill>
                <a:latin typeface="Courier New"/>
                <a:cs typeface="Courier New"/>
              </a:rPr>
              <a:t>// Reprend sur la première boucle </a:t>
            </a:r>
            <a:r>
              <a:rPr lang="fr-FR" altLang="fr-FR" sz="1500" err="1">
                <a:solidFill>
                  <a:schemeClr val="accent1"/>
                </a:solidFill>
                <a:latin typeface="Courier New"/>
                <a:cs typeface="Courier New"/>
              </a:rPr>
              <a:t>while</a:t>
            </a:r>
            <a:endParaRPr lang="fr-FR" altLang="fr-FR" sz="1500">
              <a:solidFill>
                <a:schemeClr val="accent1"/>
              </a:solidFill>
              <a:latin typeface="Courier New"/>
              <a:cs typeface="Courier New"/>
            </a:endParaRPr>
          </a:p>
          <a:p>
            <a:pPr marL="400050" lvl="1" indent="0" defTabSz="914400">
              <a:lnSpc>
                <a:spcPct val="90000"/>
              </a:lnSpc>
              <a:buFontTx/>
              <a:buNone/>
              <a:tabLst>
                <a:tab pos="762000" algn="l"/>
                <a:tab pos="1143000" algn="l"/>
                <a:tab pos="1524000" algn="l"/>
                <a:tab pos="1905000" algn="l"/>
                <a:tab pos="2286000" algn="l"/>
                <a:tab pos="2667000" algn="l"/>
                <a:tab pos="3048000" algn="l"/>
                <a:tab pos="3429000" algn="l"/>
                <a:tab pos="3810000" algn="l"/>
                <a:tab pos="4191000" algn="l"/>
              </a:tabLst>
            </a:pPr>
            <a:r>
              <a:rPr lang="fr-FR" altLang="fr-FR" sz="1500">
                <a:latin typeface="Courier New"/>
                <a:cs typeface="Courier New"/>
              </a:rPr>
              <a:t>if (...) break </a:t>
            </a:r>
            <a:r>
              <a:rPr lang="fr-FR" altLang="fr-FR" sz="1500" b="1">
                <a:solidFill>
                  <a:schemeClr val="accent2"/>
                </a:solidFill>
                <a:latin typeface="Courier New"/>
                <a:cs typeface="Courier New"/>
              </a:rPr>
              <a:t>DEUX</a:t>
            </a:r>
            <a:r>
              <a:rPr lang="fr-FR" altLang="fr-FR" sz="1500">
                <a:latin typeface="Courier New"/>
                <a:cs typeface="Courier New"/>
              </a:rPr>
              <a:t>; 	</a:t>
            </a:r>
            <a:r>
              <a:rPr lang="fr-FR" altLang="fr-FR" sz="1500">
                <a:solidFill>
                  <a:schemeClr val="accent1"/>
                </a:solidFill>
                <a:latin typeface="Courier New"/>
                <a:cs typeface="Courier New"/>
              </a:rPr>
              <a:t>// Quitte la boucle for</a:t>
            </a:r>
          </a:p>
          <a:p>
            <a:pPr marL="400050" lvl="1">
              <a:lnSpc>
                <a:spcPct val="90000"/>
              </a:lnSpc>
              <a:tabLst>
                <a:tab pos="762000" algn="l"/>
                <a:tab pos="1143000" algn="l"/>
                <a:tab pos="1524000" algn="l"/>
                <a:tab pos="1905000" algn="l"/>
                <a:tab pos="2286000" algn="l"/>
                <a:tab pos="2667000" algn="l"/>
                <a:tab pos="3048000" algn="l"/>
                <a:tab pos="3429000" algn="l"/>
                <a:tab pos="3810000" algn="l"/>
                <a:tab pos="4191000" algn="l"/>
              </a:tabLst>
            </a:pPr>
            <a:r>
              <a:rPr lang="fr-FR" altLang="fr-FR" sz="1500">
                <a:latin typeface="Courier New"/>
                <a:cs typeface="Courier New"/>
              </a:rPr>
              <a:t>if (...) continue; 	</a:t>
            </a:r>
            <a:r>
              <a:rPr lang="fr-FR" altLang="fr-FR" sz="1500">
                <a:solidFill>
                  <a:schemeClr val="accent1"/>
                </a:solidFill>
                <a:latin typeface="Courier New"/>
                <a:cs typeface="Courier New"/>
              </a:rPr>
              <a:t>// Reprend sur la deuxième boucle </a:t>
            </a:r>
            <a:r>
              <a:rPr lang="fr-FR" altLang="fr-FR" sz="1500" err="1">
                <a:solidFill>
                  <a:schemeClr val="accent1"/>
                </a:solidFill>
                <a:latin typeface="Courier New"/>
                <a:cs typeface="Courier New"/>
              </a:rPr>
              <a:t>while</a:t>
            </a:r>
            <a:endParaRPr lang="fr-FR" altLang="fr-FR" sz="1500">
              <a:solidFill>
                <a:schemeClr val="accent1"/>
              </a:solidFill>
              <a:latin typeface="Courier New"/>
              <a:cs typeface="Courier New"/>
            </a:endParaRPr>
          </a:p>
          <a:p>
            <a:pPr marL="400050" lvl="1">
              <a:lnSpc>
                <a:spcPct val="90000"/>
              </a:lnSpc>
              <a:tabLst>
                <a:tab pos="762000" algn="l"/>
                <a:tab pos="1143000" algn="l"/>
                <a:tab pos="1524000" algn="l"/>
                <a:tab pos="1905000" algn="l"/>
                <a:tab pos="2286000" algn="l"/>
                <a:tab pos="2667000" algn="l"/>
                <a:tab pos="3048000" algn="l"/>
                <a:tab pos="3429000" algn="l"/>
                <a:tab pos="3810000" algn="l"/>
                <a:tab pos="4191000" algn="l"/>
              </a:tabLst>
            </a:pPr>
            <a:r>
              <a:rPr lang="fr-FR" altLang="fr-FR" sz="1500" b="1">
                <a:latin typeface="Courier New"/>
                <a:cs typeface="Courier New"/>
              </a:rPr>
              <a:t>}</a:t>
            </a:r>
            <a:r>
              <a:rPr lang="fr-FR" altLang="fr-FR" sz="1600" b="1"/>
              <a:t>       </a:t>
            </a:r>
            <a:r>
              <a:rPr lang="fr-FR" altLang="fr-FR" b="1"/>
              <a:t>....</a:t>
            </a:r>
            <a:r>
              <a:rPr lang="fr-FR" altLang="fr-FR" sz="1500">
                <a:latin typeface="Courier New"/>
                <a:cs typeface="Courier New"/>
              </a:rPr>
              <a:t>	</a:t>
            </a:r>
            <a:r>
              <a:rPr lang="fr-FR" altLang="fr-FR" sz="1500" b="1">
                <a:solidFill>
                  <a:srgbClr val="0000FF"/>
                </a:solidFill>
                <a:latin typeface="Courier New"/>
                <a:cs typeface="Courier New"/>
              </a:rPr>
              <a:t>}</a:t>
            </a:r>
            <a:r>
              <a:rPr lang="fr-FR" altLang="fr-FR" sz="1600" b="1"/>
              <a:t> </a:t>
            </a:r>
            <a:r>
              <a:rPr lang="fr-FR" altLang="fr-FR" b="1"/>
              <a:t>..... </a:t>
            </a:r>
            <a:r>
              <a:rPr lang="fr-FR" altLang="fr-FR" sz="1500" b="1">
                <a:solidFill>
                  <a:srgbClr val="438E00"/>
                </a:solidFill>
                <a:latin typeface="Courier New"/>
                <a:cs typeface="Courier New"/>
              </a:rPr>
              <a:t>}</a:t>
            </a:r>
            <a:endParaRPr lang="fr-FR" altLang="fr-FR" sz="1500" b="1">
              <a:solidFill>
                <a:srgbClr val="0000FF"/>
              </a:solidFill>
              <a:latin typeface="Courier New" panose="02070309020205020404" pitchFamily="49" charset="0"/>
              <a:cs typeface="Courier New"/>
            </a:endParaRPr>
          </a:p>
          <a:p>
            <a:pPr marL="0" indent="0" defTabSz="914400">
              <a:lnSpc>
                <a:spcPct val="90000"/>
              </a:lnSpc>
              <a:buFontTx/>
              <a:buNone/>
              <a:tabLst>
                <a:tab pos="762000" algn="l"/>
                <a:tab pos="1143000" algn="l"/>
                <a:tab pos="1524000" algn="l"/>
                <a:tab pos="1905000" algn="l"/>
                <a:tab pos="2286000" algn="l"/>
                <a:tab pos="2667000" algn="l"/>
                <a:tab pos="3048000" algn="l"/>
                <a:tab pos="3429000" algn="l"/>
                <a:tab pos="3810000" algn="l"/>
                <a:tab pos="4191000" algn="l"/>
              </a:tabLst>
            </a:pPr>
            <a:endParaRPr lang="fr-FR" altLang="fr-FR" sz="2800" b="1"/>
          </a:p>
        </p:txBody>
      </p:sp>
      <p:sp>
        <p:nvSpPr>
          <p:cNvPr id="132099" name="Espace réservé du numéro de diapositive 1">
            <a:extLst>
              <a:ext uri="{FF2B5EF4-FFF2-40B4-BE49-F238E27FC236}">
                <a16:creationId xmlns:a16="http://schemas.microsoft.com/office/drawing/2014/main" id="{F853B4D6-7850-D1E1-95EC-794F31AE17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67751" y="6356350"/>
            <a:ext cx="427609" cy="506236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fld id="{6B932273-12C8-4703-9150-A87A86BA3FEE}" type="slidenum">
              <a:rPr lang="fr-FR" altLang="fr-FR" sz="1400" smtClean="0"/>
              <a:pPr/>
              <a:t>154</a:t>
            </a:fld>
            <a:endParaRPr lang="fr-FR" altLang="fr-FR" sz="140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07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07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07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074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074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07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193" name="Rectangle 2">
            <a:extLst>
              <a:ext uri="{FF2B5EF4-FFF2-40B4-BE49-F238E27FC236}">
                <a16:creationId xmlns:a16="http://schemas.microsoft.com/office/drawing/2014/main" id="{78C98B09-2BEE-834F-88E7-F5C2EE9FE19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057401" y="304800"/>
            <a:ext cx="8188325" cy="611188"/>
          </a:xfrm>
          <a:noFill/>
        </p:spPr>
        <p:txBody>
          <a:bodyPr/>
          <a:lstStyle/>
          <a:p>
            <a:r>
              <a:rPr lang="fr-FR" altLang="fr-FR"/>
              <a:t>Les packages (1)</a:t>
            </a:r>
          </a:p>
        </p:txBody>
      </p:sp>
      <p:sp>
        <p:nvSpPr>
          <p:cNvPr id="136194" name="Rectangle 3">
            <a:extLst>
              <a:ext uri="{FF2B5EF4-FFF2-40B4-BE49-F238E27FC236}">
                <a16:creationId xmlns:a16="http://schemas.microsoft.com/office/drawing/2014/main" id="{47117414-2E5F-DBEC-5907-037128301EC5}"/>
              </a:ext>
            </a:extLst>
          </p:cNvPr>
          <p:cNvSpPr>
            <a:spLocks noGrp="1" noChangeArrowheads="1"/>
          </p:cNvSpPr>
          <p:nvPr>
            <p:ph type="body" idx="4294967295"/>
          </p:nvPr>
        </p:nvSpPr>
        <p:spPr bwMode="auto">
          <a:xfrm>
            <a:off x="1828801" y="1752600"/>
            <a:ext cx="8416925" cy="44831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87312" tIns="44450" rIns="87312" bIns="44450" numCol="1" anchor="t" anchorCtr="0" compatLnSpc="1">
            <a:prstTxWarp prst="textNoShape">
              <a:avLst/>
            </a:prstTxWarp>
          </a:bodyPr>
          <a:lstStyle/>
          <a:p>
            <a:pPr marL="325438" indent="-325438" defTabSz="723900">
              <a:lnSpc>
                <a:spcPct val="88000"/>
              </a:lnSpc>
            </a:pPr>
            <a:r>
              <a:rPr lang="fr-FR" altLang="fr-FR" sz="2400"/>
              <a:t>Fonction</a:t>
            </a:r>
          </a:p>
          <a:p>
            <a:pPr marL="706438" lvl="1" indent="-266700" defTabSz="723900">
              <a:lnSpc>
                <a:spcPct val="88000"/>
              </a:lnSpc>
            </a:pPr>
            <a:r>
              <a:rPr lang="fr-FR" altLang="fr-FR" sz="2000"/>
              <a:t>Unité  logique par famille de classes</a:t>
            </a:r>
          </a:p>
          <a:p>
            <a:pPr marL="706438" lvl="1" indent="-266700" defTabSz="723900">
              <a:lnSpc>
                <a:spcPct val="88000"/>
              </a:lnSpc>
            </a:pPr>
            <a:r>
              <a:rPr lang="fr-FR" altLang="fr-FR" sz="2000"/>
              <a:t>découpage hiérarchique des paquetages</a:t>
            </a:r>
          </a:p>
          <a:p>
            <a:pPr marL="706438" lvl="1" indent="-266700" defTabSz="723900">
              <a:lnSpc>
                <a:spcPct val="88000"/>
              </a:lnSpc>
            </a:pPr>
            <a:r>
              <a:rPr lang="fr-FR" altLang="fr-FR" sz="2400"/>
              <a:t>Les API sont organisées en package (</a:t>
            </a:r>
            <a:r>
              <a:rPr lang="fr-FR" altLang="fr-FR" sz="1600">
                <a:latin typeface="Courier New" panose="02070309020205020404" pitchFamily="49" charset="0"/>
              </a:rPr>
              <a:t>java.lang</a:t>
            </a:r>
            <a:r>
              <a:rPr lang="fr-FR" altLang="fr-FR" sz="1600"/>
              <a:t>, </a:t>
            </a:r>
            <a:r>
              <a:rPr lang="fr-FR" altLang="fr-FR" sz="1600">
                <a:latin typeface="Courier New" panose="02070309020205020404" pitchFamily="49" charset="0"/>
              </a:rPr>
              <a:t>java.io</a:t>
            </a:r>
            <a:r>
              <a:rPr lang="fr-FR" altLang="fr-FR" sz="1600"/>
              <a:t>, ...</a:t>
            </a:r>
            <a:r>
              <a:rPr lang="fr-FR" altLang="fr-FR" sz="2400"/>
              <a:t>)</a:t>
            </a:r>
            <a:endParaRPr lang="fr-FR" altLang="fr-FR" sz="2000"/>
          </a:p>
          <a:p>
            <a:pPr marL="706438" lvl="1" indent="-266700" defTabSz="723900"/>
            <a:r>
              <a:rPr lang="fr-FR" altLang="fr-FR" sz="2000"/>
              <a:t>Les packages permettent au compilateur et à la JVM de localiser les fichiers contenant les classes à charger.</a:t>
            </a:r>
          </a:p>
          <a:p>
            <a:pPr marL="325438" indent="-325438" defTabSz="723900"/>
            <a:r>
              <a:rPr lang="fr-FR" altLang="fr-FR" sz="2400"/>
              <a:t>But </a:t>
            </a:r>
          </a:p>
          <a:p>
            <a:pPr marL="706438" lvl="1" indent="-266700" defTabSz="723900"/>
            <a:r>
              <a:rPr lang="fr-FR" altLang="fr-FR" sz="2000"/>
              <a:t>regrouper un ensemble de classes sous un même espace de 'nomage'.</a:t>
            </a:r>
          </a:p>
          <a:p>
            <a:pPr marL="706438" lvl="1" indent="-266700" defTabSz="723900"/>
            <a:r>
              <a:rPr lang="fr-FR" altLang="fr-FR" sz="2000"/>
              <a:t>restriction visibilité</a:t>
            </a:r>
          </a:p>
          <a:p>
            <a:pPr marL="325438" indent="-325438" defTabSz="723900"/>
            <a:endParaRPr lang="fr-FR" altLang="fr-FR" sz="1700">
              <a:latin typeface="Courier New" panose="02070309020205020404" pitchFamily="49" charset="0"/>
            </a:endParaRPr>
          </a:p>
          <a:p>
            <a:pPr marL="325438" indent="-325438" defTabSz="723900"/>
            <a:r>
              <a:rPr lang="fr-FR" altLang="fr-FR" sz="2400"/>
              <a:t>Une classe </a:t>
            </a:r>
            <a:r>
              <a:rPr lang="fr-FR" altLang="fr-FR" sz="1700">
                <a:latin typeface="Courier New" panose="02070309020205020404" pitchFamily="49" charset="0"/>
              </a:rPr>
              <a:t>Watch</a:t>
            </a:r>
            <a:r>
              <a:rPr lang="fr-FR" altLang="fr-FR" sz="2400"/>
              <a:t> appartenant au package </a:t>
            </a:r>
            <a:r>
              <a:rPr lang="fr-FR" altLang="fr-FR" sz="1700">
                <a:latin typeface="Courier New" panose="02070309020205020404" pitchFamily="49" charset="0"/>
              </a:rPr>
              <a:t>time.clock</a:t>
            </a:r>
            <a:r>
              <a:rPr lang="fr-FR" altLang="fr-FR" sz="2400"/>
              <a:t> doit se trouver dans le fichier </a:t>
            </a:r>
            <a:r>
              <a:rPr lang="fr-FR" altLang="fr-FR" sz="1700">
                <a:latin typeface="Courier New" panose="02070309020205020404" pitchFamily="49" charset="0"/>
              </a:rPr>
              <a:t>time/clock/Watch.class</a:t>
            </a:r>
          </a:p>
        </p:txBody>
      </p:sp>
      <p:sp>
        <p:nvSpPr>
          <p:cNvPr id="136195" name="Espace réservé du numéro de diapositive 1">
            <a:extLst>
              <a:ext uri="{FF2B5EF4-FFF2-40B4-BE49-F238E27FC236}">
                <a16:creationId xmlns:a16="http://schemas.microsoft.com/office/drawing/2014/main" id="{DD6BDF54-A220-BAC1-43AD-C73DAD6E5B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fld id="{430E75D7-3677-4FDE-BA55-49FBAC146AFB}" type="slidenum">
              <a:rPr lang="fr-FR" altLang="fr-FR" sz="1400" smtClean="0"/>
              <a:pPr/>
              <a:t>155</a:t>
            </a:fld>
            <a:endParaRPr lang="fr-FR" altLang="fr-FR" sz="1400"/>
          </a:p>
        </p:txBody>
      </p:sp>
    </p:spTree>
  </p:cSld>
  <p:clrMapOvr>
    <a:masterClrMapping/>
  </p:clrMapOvr>
  <p:transition/>
</p:sld>
</file>

<file path=ppt/slides/slide1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241" name="Rectangle 2">
            <a:extLst>
              <a:ext uri="{FF2B5EF4-FFF2-40B4-BE49-F238E27FC236}">
                <a16:creationId xmlns:a16="http://schemas.microsoft.com/office/drawing/2014/main" id="{A60CFBBD-D86A-F083-C7B0-E8CED4A1372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057401" y="381000"/>
            <a:ext cx="8188325" cy="611188"/>
          </a:xfrm>
        </p:spPr>
        <p:txBody>
          <a:bodyPr lIns="90488" tIns="44450" rIns="90488" bIns="44450" anchor="ctr"/>
          <a:lstStyle/>
          <a:p>
            <a:pPr>
              <a:lnSpc>
                <a:spcPct val="88000"/>
              </a:lnSpc>
            </a:pPr>
            <a:r>
              <a:rPr lang="fr-FR" altLang="fr-FR"/>
              <a:t>Les packages (2)</a:t>
            </a:r>
          </a:p>
        </p:txBody>
      </p:sp>
      <p:sp>
        <p:nvSpPr>
          <p:cNvPr id="138242" name="Rectangle 3">
            <a:extLst>
              <a:ext uri="{FF2B5EF4-FFF2-40B4-BE49-F238E27FC236}">
                <a16:creationId xmlns:a16="http://schemas.microsoft.com/office/drawing/2014/main" id="{429C3C01-AED9-95DB-F274-574119D886CA}"/>
              </a:ext>
            </a:extLst>
          </p:cNvPr>
          <p:cNvSpPr>
            <a:spLocks noGrp="1" noChangeArrowheads="1"/>
          </p:cNvSpPr>
          <p:nvPr>
            <p:ph type="body" idx="4294967295"/>
          </p:nvPr>
        </p:nvSpPr>
        <p:spPr bwMode="auto">
          <a:xfrm>
            <a:off x="1416050" y="1268413"/>
            <a:ext cx="7748588" cy="52578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0488" tIns="44450" rIns="90488" bIns="44450" numCol="1" anchor="t" anchorCtr="0" compatLnSpc="1">
            <a:prstTxWarp prst="textNoShape">
              <a:avLst/>
            </a:prstTxWarp>
          </a:bodyPr>
          <a:lstStyle/>
          <a:p>
            <a:pPr>
              <a:lnSpc>
                <a:spcPct val="88000"/>
              </a:lnSpc>
            </a:pPr>
            <a:r>
              <a:rPr lang="fr-FR" altLang="fr-FR" sz="2000"/>
              <a:t>Instructions</a:t>
            </a:r>
          </a:p>
          <a:p>
            <a:pPr lvl="1">
              <a:lnSpc>
                <a:spcPct val="88000"/>
              </a:lnSpc>
            </a:pPr>
            <a:r>
              <a:rPr lang="fr-FR" altLang="fr-FR" sz="1800"/>
              <a:t>indique à quel package appartient la ou les classe(s) de l'unité de compilation (le fichier).</a:t>
            </a:r>
          </a:p>
          <a:p>
            <a:pPr lvl="1">
              <a:lnSpc>
                <a:spcPct val="88000"/>
              </a:lnSpc>
            </a:pPr>
            <a:endParaRPr lang="fr-FR" altLang="fr-FR" sz="1000"/>
          </a:p>
          <a:p>
            <a:pPr>
              <a:lnSpc>
                <a:spcPct val="88000"/>
              </a:lnSpc>
            </a:pPr>
            <a:r>
              <a:rPr lang="fr-FR" altLang="fr-FR" sz="2000"/>
              <a:t>Les noms des packages suivent le schéma : </a:t>
            </a:r>
            <a:r>
              <a:rPr lang="fr-FR" altLang="fr-FR" sz="1500" b="1">
                <a:latin typeface="Courier New" panose="02070309020205020404" pitchFamily="49" charset="0"/>
              </a:rPr>
              <a:t>name.subname</a:t>
            </a:r>
            <a:r>
              <a:rPr lang="fr-FR" altLang="fr-FR" sz="1500">
                <a:latin typeface="Courier New" panose="02070309020205020404" pitchFamily="49" charset="0"/>
              </a:rPr>
              <a:t> ...</a:t>
            </a:r>
            <a:endParaRPr lang="fr-FR" altLang="fr-FR" sz="1800"/>
          </a:p>
          <a:p>
            <a:pPr lvl="1">
              <a:lnSpc>
                <a:spcPct val="88000"/>
              </a:lnSpc>
            </a:pPr>
            <a:r>
              <a:rPr lang="fr-FR" altLang="fr-FR" sz="1800" b="1" i="1"/>
              <a:t>package  pkg1[.pkg2[.pkg3]</a:t>
            </a:r>
            <a:r>
              <a:rPr lang="fr-FR" altLang="fr-FR" sz="1800" i="1"/>
              <a:t>;</a:t>
            </a:r>
          </a:p>
          <a:p>
            <a:pPr lvl="2">
              <a:lnSpc>
                <a:spcPct val="88000"/>
              </a:lnSpc>
            </a:pPr>
            <a:r>
              <a:rPr lang="fr-FR" altLang="fr-FR" sz="1600" b="1"/>
              <a:t>les noms sont en minuscules</a:t>
            </a:r>
          </a:p>
          <a:p>
            <a:pPr lvl="2">
              <a:lnSpc>
                <a:spcPct val="88000"/>
              </a:lnSpc>
            </a:pPr>
            <a:r>
              <a:rPr lang="fr-FR" altLang="fr-FR" sz="1600" b="1"/>
              <a:t>c</a:t>
            </a:r>
            <a:r>
              <a:rPr lang="ja-JP" altLang="fr-FR" sz="1600" b="1"/>
              <a:t>’</a:t>
            </a:r>
            <a:r>
              <a:rPr lang="fr-FR" altLang="ja-JP" sz="1600" b="1"/>
              <a:t>est la première instruction du source java</a:t>
            </a:r>
          </a:p>
          <a:p>
            <a:pPr lvl="2">
              <a:lnSpc>
                <a:spcPct val="88000"/>
              </a:lnSpc>
            </a:pPr>
            <a:endParaRPr lang="fr-FR" altLang="fr-FR" sz="1000"/>
          </a:p>
          <a:p>
            <a:pPr>
              <a:lnSpc>
                <a:spcPct val="88000"/>
              </a:lnSpc>
            </a:pPr>
            <a:r>
              <a:rPr lang="fr-FR" altLang="fr-FR" sz="2000"/>
              <a:t>ils doivent être importés explicitement sauf java.lang. </a:t>
            </a:r>
          </a:p>
          <a:p>
            <a:pPr lvl="1">
              <a:lnSpc>
                <a:spcPct val="88000"/>
              </a:lnSpc>
            </a:pPr>
            <a:r>
              <a:rPr lang="fr-FR" altLang="fr-FR" sz="1800"/>
              <a:t>L </a:t>
            </a:r>
            <a:r>
              <a:rPr lang="ja-JP" altLang="fr-FR" sz="1800"/>
              <a:t>’</a:t>
            </a:r>
            <a:r>
              <a:rPr lang="fr-FR" altLang="ja-JP" sz="2100"/>
              <a:t>instruction </a:t>
            </a:r>
            <a:r>
              <a:rPr lang="fr-FR" altLang="ja-JP" sz="1600" b="1">
                <a:latin typeface="Courier New" panose="02070309020205020404" pitchFamily="49" charset="0"/>
              </a:rPr>
              <a:t>import </a:t>
            </a:r>
            <a:r>
              <a:rPr lang="fr-FR" altLang="ja-JP" sz="1600" b="1" i="1">
                <a:latin typeface="Courier New" panose="02070309020205020404" pitchFamily="49" charset="0"/>
              </a:rPr>
              <a:t>packageName</a:t>
            </a:r>
            <a:r>
              <a:rPr lang="fr-FR" altLang="ja-JP" sz="1600" b="1">
                <a:latin typeface="Courier New" panose="02070309020205020404" pitchFamily="49" charset="0"/>
              </a:rPr>
              <a:t> </a:t>
            </a:r>
          </a:p>
          <a:p>
            <a:pPr lvl="2">
              <a:lnSpc>
                <a:spcPct val="88000"/>
              </a:lnSpc>
            </a:pPr>
            <a:r>
              <a:rPr lang="fr-FR" altLang="fr-FR" sz="1800"/>
              <a:t>permet d'utiliser des classes sans les préfixer par leur nom de package.</a:t>
            </a:r>
            <a:endParaRPr lang="fr-FR" altLang="fr-FR" sz="1600" i="1"/>
          </a:p>
          <a:p>
            <a:pPr lvl="2">
              <a:lnSpc>
                <a:spcPct val="88000"/>
              </a:lnSpc>
            </a:pPr>
            <a:r>
              <a:rPr lang="fr-FR" altLang="fr-FR" sz="1600" b="1" i="1"/>
              <a:t>import   pkg1[.pkg2[.pkg3].(nomdeclasse|*)</a:t>
            </a:r>
            <a:r>
              <a:rPr lang="fr-FR" altLang="fr-FR" sz="1600" i="1"/>
              <a:t>;</a:t>
            </a:r>
          </a:p>
          <a:p>
            <a:pPr lvl="2">
              <a:lnSpc>
                <a:spcPct val="88000"/>
              </a:lnSpc>
            </a:pPr>
            <a:endParaRPr lang="fr-FR" altLang="fr-FR" sz="1000" i="1"/>
          </a:p>
          <a:p>
            <a:pPr lvl="1">
              <a:lnSpc>
                <a:spcPct val="88000"/>
              </a:lnSpc>
            </a:pPr>
            <a:r>
              <a:rPr lang="fr-FR" altLang="fr-FR" sz="1800">
                <a:solidFill>
                  <a:schemeClr val="accent1"/>
                </a:solidFill>
              </a:rPr>
              <a:t>liés aux options de la commande de compilation</a:t>
            </a:r>
          </a:p>
          <a:p>
            <a:pPr lvl="1">
              <a:lnSpc>
                <a:spcPct val="88000"/>
              </a:lnSpc>
            </a:pPr>
            <a:r>
              <a:rPr lang="fr-FR" altLang="fr-FR" sz="1800">
                <a:solidFill>
                  <a:schemeClr val="accent1"/>
                </a:solidFill>
              </a:rPr>
              <a:t>dos&gt; javac -classpath .;c:\rep1;c:\rep2</a:t>
            </a:r>
          </a:p>
          <a:p>
            <a:pPr>
              <a:lnSpc>
                <a:spcPct val="88000"/>
              </a:lnSpc>
            </a:pPr>
            <a:r>
              <a:rPr lang="fr-FR" altLang="fr-FR" sz="2000"/>
              <a:t>Les répertoires contenant les packages doivent être présents </a:t>
            </a:r>
          </a:p>
          <a:p>
            <a:pPr>
              <a:lnSpc>
                <a:spcPct val="88000"/>
              </a:lnSpc>
              <a:buFontTx/>
              <a:buNone/>
            </a:pPr>
            <a:r>
              <a:rPr lang="fr-FR" altLang="fr-FR" sz="2000"/>
              <a:t>	dans la variable d'environnement </a:t>
            </a:r>
            <a:r>
              <a:rPr lang="fr-FR" altLang="fr-FR" sz="2000">
                <a:latin typeface="Courier New" panose="02070309020205020404" pitchFamily="49" charset="0"/>
              </a:rPr>
              <a:t>CLASSPATH</a:t>
            </a:r>
            <a:endParaRPr lang="fr-FR" altLang="fr-FR" sz="1800">
              <a:latin typeface="Courier New" panose="02070309020205020404" pitchFamily="49" charset="0"/>
            </a:endParaRPr>
          </a:p>
        </p:txBody>
      </p:sp>
      <p:grpSp>
        <p:nvGrpSpPr>
          <p:cNvPr id="138243" name="Grouper 2">
            <a:extLst>
              <a:ext uri="{FF2B5EF4-FFF2-40B4-BE49-F238E27FC236}">
                <a16:creationId xmlns:a16="http://schemas.microsoft.com/office/drawing/2014/main" id="{FFB5AC62-4313-5D61-647C-A4DDE8C316A1}"/>
              </a:ext>
            </a:extLst>
          </p:cNvPr>
          <p:cNvGrpSpPr>
            <a:grpSpLocks/>
          </p:cNvGrpSpPr>
          <p:nvPr/>
        </p:nvGrpSpPr>
        <p:grpSpPr bwMode="auto">
          <a:xfrm>
            <a:off x="8185150" y="1752600"/>
            <a:ext cx="2863850" cy="4370388"/>
            <a:chOff x="7042150" y="1752600"/>
            <a:chExt cx="2863850" cy="4370388"/>
          </a:xfrm>
        </p:grpSpPr>
        <p:sp>
          <p:nvSpPr>
            <p:cNvPr id="138245" name="Line 4">
              <a:extLst>
                <a:ext uri="{FF2B5EF4-FFF2-40B4-BE49-F238E27FC236}">
                  <a16:creationId xmlns:a16="http://schemas.microsoft.com/office/drawing/2014/main" id="{1E91E73A-1045-E333-7BD5-D36FF6BB5BA4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7524750" y="3290888"/>
              <a:ext cx="415925" cy="619125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1600"/>
            </a:p>
          </p:txBody>
        </p:sp>
        <p:sp>
          <p:nvSpPr>
            <p:cNvPr id="138246" name="Line 5">
              <a:extLst>
                <a:ext uri="{FF2B5EF4-FFF2-40B4-BE49-F238E27FC236}">
                  <a16:creationId xmlns:a16="http://schemas.microsoft.com/office/drawing/2014/main" id="{8AC4C83A-6846-8AC8-27C0-28448C8B907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499350" y="4357688"/>
              <a:ext cx="381000" cy="53340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1600"/>
            </a:p>
          </p:txBody>
        </p:sp>
        <p:sp>
          <p:nvSpPr>
            <p:cNvPr id="138247" name="Line 6">
              <a:extLst>
                <a:ext uri="{FF2B5EF4-FFF2-40B4-BE49-F238E27FC236}">
                  <a16:creationId xmlns:a16="http://schemas.microsoft.com/office/drawing/2014/main" id="{05382325-02D2-441E-3839-4686516076F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8108950" y="3290888"/>
              <a:ext cx="457200" cy="60960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1600"/>
            </a:p>
          </p:txBody>
        </p:sp>
        <p:sp>
          <p:nvSpPr>
            <p:cNvPr id="138248" name="Line 7">
              <a:extLst>
                <a:ext uri="{FF2B5EF4-FFF2-40B4-BE49-F238E27FC236}">
                  <a16:creationId xmlns:a16="http://schemas.microsoft.com/office/drawing/2014/main" id="{C36671C9-724D-BA82-DFF8-01E6DBBB2201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8032750" y="2224088"/>
              <a:ext cx="415925" cy="619125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1600"/>
            </a:p>
          </p:txBody>
        </p:sp>
        <p:sp>
          <p:nvSpPr>
            <p:cNvPr id="138249" name="Rectangle 8">
              <a:extLst>
                <a:ext uri="{FF2B5EF4-FFF2-40B4-BE49-F238E27FC236}">
                  <a16:creationId xmlns:a16="http://schemas.microsoft.com/office/drawing/2014/main" id="{DDC73CD1-6FBD-A5A4-70F3-0FC9AA06388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247063" y="1752600"/>
              <a:ext cx="501650" cy="454025"/>
            </a:xfrm>
            <a:prstGeom prst="rect">
              <a:avLst/>
            </a:prstGeom>
            <a:solidFill>
              <a:srgbClr val="FF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0488" tIns="44450" rIns="90488" bIns="44450">
              <a:spAutoFit/>
            </a:bodyPr>
            <a:lstStyle>
              <a:lvl1pPr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9pPr>
            </a:lstStyle>
            <a:p>
              <a:r>
                <a:rPr lang="fr-FR" altLang="fr-FR" sz="2400" b="1"/>
                <a:t>c:\</a:t>
              </a:r>
            </a:p>
          </p:txBody>
        </p:sp>
        <p:sp>
          <p:nvSpPr>
            <p:cNvPr id="3" name="Rectangle 9">
              <a:extLst>
                <a:ext uri="{FF2B5EF4-FFF2-40B4-BE49-F238E27FC236}">
                  <a16:creationId xmlns:a16="http://schemas.microsoft.com/office/drawing/2014/main" id="{865AA29A-25F0-E62C-F099-91433168881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575550" y="2833688"/>
              <a:ext cx="674688" cy="393700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txBody>
            <a:bodyPr wrap="none" lIns="90488" tIns="44450" rIns="90488" bIns="44450">
              <a:spAutoFit/>
            </a:bodyPr>
            <a:lstStyle/>
            <a:p>
              <a:pPr>
                <a:defRPr/>
              </a:pPr>
              <a:r>
                <a:rPr lang="fr-FR" sz="2000" b="1">
                  <a:latin typeface="Times New Roman" charset="0"/>
                  <a:ea typeface="ＭＳ Ｐゴシック" charset="0"/>
                  <a:cs typeface="ＭＳ Ｐゴシック" charset="0"/>
                </a:rPr>
                <a:t>rep1</a:t>
              </a:r>
            </a:p>
          </p:txBody>
        </p:sp>
        <p:sp>
          <p:nvSpPr>
            <p:cNvPr id="138251" name="Rectangle 10">
              <a:extLst>
                <a:ext uri="{FF2B5EF4-FFF2-40B4-BE49-F238E27FC236}">
                  <a16:creationId xmlns:a16="http://schemas.microsoft.com/office/drawing/2014/main" id="{437D6823-36FF-E59D-DA5F-31D65C9151F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118350" y="3976688"/>
              <a:ext cx="717550" cy="393700"/>
            </a:xfrm>
            <a:prstGeom prst="rect">
              <a:avLst/>
            </a:prstGeom>
            <a:solidFill>
              <a:srgbClr val="438E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0488" tIns="44450" rIns="90488" bIns="44450">
              <a:spAutoFit/>
            </a:bodyPr>
            <a:lstStyle>
              <a:lvl1pPr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9pPr>
            </a:lstStyle>
            <a:p>
              <a:r>
                <a:rPr lang="fr-FR" altLang="fr-FR" sz="2000" b="1"/>
                <a:t>pkg1</a:t>
              </a:r>
              <a:endParaRPr lang="fr-FR" altLang="fr-FR" sz="2400" b="1"/>
            </a:p>
          </p:txBody>
        </p:sp>
        <p:sp>
          <p:nvSpPr>
            <p:cNvPr id="138252" name="Rectangle 11">
              <a:extLst>
                <a:ext uri="{FF2B5EF4-FFF2-40B4-BE49-F238E27FC236}">
                  <a16:creationId xmlns:a16="http://schemas.microsoft.com/office/drawing/2014/main" id="{6C146538-00EF-6494-1859-3731C8201A6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423150" y="4814888"/>
              <a:ext cx="717550" cy="393700"/>
            </a:xfrm>
            <a:prstGeom prst="rect">
              <a:avLst/>
            </a:prstGeom>
            <a:solidFill>
              <a:srgbClr val="438E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0488" tIns="44450" rIns="90488" bIns="44450">
              <a:spAutoFit/>
            </a:bodyPr>
            <a:lstStyle>
              <a:lvl1pPr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9pPr>
            </a:lstStyle>
            <a:p>
              <a:r>
                <a:rPr lang="fr-FR" altLang="fr-FR" sz="2000" b="1"/>
                <a:t>pkg2</a:t>
              </a:r>
              <a:endParaRPr lang="fr-FR" altLang="fr-FR" sz="2400" b="1"/>
            </a:p>
          </p:txBody>
        </p:sp>
        <p:sp>
          <p:nvSpPr>
            <p:cNvPr id="138253" name="Line 12">
              <a:extLst>
                <a:ext uri="{FF2B5EF4-FFF2-40B4-BE49-F238E27FC236}">
                  <a16:creationId xmlns:a16="http://schemas.microsoft.com/office/drawing/2014/main" id="{B7F94490-9B01-D720-F96A-34EDD7FF554D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7499350" y="5272088"/>
              <a:ext cx="339725" cy="542925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1600"/>
            </a:p>
          </p:txBody>
        </p:sp>
        <p:sp>
          <p:nvSpPr>
            <p:cNvPr id="138254" name="Rectangle 13">
              <a:extLst>
                <a:ext uri="{FF2B5EF4-FFF2-40B4-BE49-F238E27FC236}">
                  <a16:creationId xmlns:a16="http://schemas.microsoft.com/office/drawing/2014/main" id="{6B5EEA0A-9839-4B33-AC5D-A7D4ED14ED8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042150" y="5729288"/>
              <a:ext cx="717550" cy="393700"/>
            </a:xfrm>
            <a:prstGeom prst="rect">
              <a:avLst/>
            </a:prstGeom>
            <a:solidFill>
              <a:srgbClr val="438E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0488" tIns="44450" rIns="90488" bIns="44450">
              <a:spAutoFit/>
            </a:bodyPr>
            <a:lstStyle>
              <a:lvl1pPr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9pPr>
            </a:lstStyle>
            <a:p>
              <a:r>
                <a:rPr lang="fr-FR" altLang="fr-FR" sz="2000" b="1"/>
                <a:t>pkg3</a:t>
              </a:r>
              <a:endParaRPr lang="fr-FR" altLang="fr-FR" sz="2400" b="1"/>
            </a:p>
          </p:txBody>
        </p:sp>
        <p:sp>
          <p:nvSpPr>
            <p:cNvPr id="138255" name="Line 14">
              <a:extLst>
                <a:ext uri="{FF2B5EF4-FFF2-40B4-BE49-F238E27FC236}">
                  <a16:creationId xmlns:a16="http://schemas.microsoft.com/office/drawing/2014/main" id="{8C812992-C025-A58B-E34B-E0752215015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8566150" y="2224088"/>
              <a:ext cx="415925" cy="568325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1600"/>
            </a:p>
          </p:txBody>
        </p:sp>
        <p:sp>
          <p:nvSpPr>
            <p:cNvPr id="138256" name="Line 15">
              <a:extLst>
                <a:ext uri="{FF2B5EF4-FFF2-40B4-BE49-F238E27FC236}">
                  <a16:creationId xmlns:a16="http://schemas.microsoft.com/office/drawing/2014/main" id="{FC69C0F8-5882-6348-C38A-11BA4A8BCA4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9099550" y="3214688"/>
              <a:ext cx="381000" cy="60960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1600"/>
            </a:p>
          </p:txBody>
        </p:sp>
        <p:sp>
          <p:nvSpPr>
            <p:cNvPr id="138257" name="Rectangle 16">
              <a:extLst>
                <a:ext uri="{FF2B5EF4-FFF2-40B4-BE49-F238E27FC236}">
                  <a16:creationId xmlns:a16="http://schemas.microsoft.com/office/drawing/2014/main" id="{A6F28836-078D-8A9A-474A-9EAA9E9C8A9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188450" y="3824288"/>
              <a:ext cx="717550" cy="393700"/>
            </a:xfrm>
            <a:prstGeom prst="rect">
              <a:avLst/>
            </a:prstGeom>
            <a:solidFill>
              <a:srgbClr val="438E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0488" tIns="44450" rIns="90488" bIns="44450">
              <a:spAutoFit/>
            </a:bodyPr>
            <a:lstStyle>
              <a:lvl1pPr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9pPr>
            </a:lstStyle>
            <a:p>
              <a:r>
                <a:rPr lang="fr-FR" altLang="fr-FR" sz="2000" b="1"/>
                <a:t>pkg4</a:t>
              </a:r>
            </a:p>
          </p:txBody>
        </p:sp>
        <p:sp>
          <p:nvSpPr>
            <p:cNvPr id="4" name="Rectangle 17">
              <a:extLst>
                <a:ext uri="{FF2B5EF4-FFF2-40B4-BE49-F238E27FC236}">
                  <a16:creationId xmlns:a16="http://schemas.microsoft.com/office/drawing/2014/main" id="{058D5EE3-933A-C84B-CB6C-97DFD1E268C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718550" y="2819400"/>
              <a:ext cx="674688" cy="393700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txBody>
            <a:bodyPr wrap="none" lIns="90488" tIns="44450" rIns="90488" bIns="44450">
              <a:spAutoFit/>
            </a:bodyPr>
            <a:lstStyle/>
            <a:p>
              <a:pPr>
                <a:defRPr/>
              </a:pPr>
              <a:r>
                <a:rPr lang="fr-FR" sz="2000" b="1">
                  <a:latin typeface="Times New Roman" charset="0"/>
                  <a:ea typeface="ＭＳ Ｐゴシック" charset="0"/>
                  <a:cs typeface="ＭＳ Ｐゴシック" charset="0"/>
                </a:rPr>
                <a:t>rep2</a:t>
              </a:r>
              <a:endParaRPr lang="fr-FR" sz="2400" b="1">
                <a:latin typeface="Times New Roman" charset="0"/>
                <a:ea typeface="ＭＳ Ｐゴシック" charset="0"/>
                <a:cs typeface="ＭＳ Ｐゴシック" charset="0"/>
              </a:endParaRPr>
            </a:p>
          </p:txBody>
        </p:sp>
      </p:grpSp>
      <p:sp>
        <p:nvSpPr>
          <p:cNvPr id="138244" name="Espace réservé du numéro de diapositive 1">
            <a:extLst>
              <a:ext uri="{FF2B5EF4-FFF2-40B4-BE49-F238E27FC236}">
                <a16:creationId xmlns:a16="http://schemas.microsoft.com/office/drawing/2014/main" id="{090D0882-4EE1-6E5C-1DB0-B405E8881C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fld id="{4B50831C-7935-4E78-BCFA-8DCF83B55DD9}" type="slidenum">
              <a:rPr lang="fr-FR" altLang="fr-FR" sz="1400" smtClean="0"/>
              <a:pPr/>
              <a:t>156</a:t>
            </a:fld>
            <a:endParaRPr lang="fr-FR" altLang="fr-FR" sz="1400"/>
          </a:p>
        </p:txBody>
      </p:sp>
    </p:spTree>
  </p:cSld>
  <p:clrMapOvr>
    <a:masterClrMapping/>
  </p:clrMapOvr>
  <p:transition/>
</p:sld>
</file>

<file path=ppt/slides/slide1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289" name="Rectangle 2">
            <a:extLst>
              <a:ext uri="{FF2B5EF4-FFF2-40B4-BE49-F238E27FC236}">
                <a16:creationId xmlns:a16="http://schemas.microsoft.com/office/drawing/2014/main" id="{732A342E-B7EF-79C7-8682-13868D354A0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905001" y="381000"/>
            <a:ext cx="8188325" cy="611188"/>
          </a:xfrm>
          <a:noFill/>
        </p:spPr>
        <p:txBody>
          <a:bodyPr/>
          <a:lstStyle/>
          <a:p>
            <a:r>
              <a:rPr lang="fr-FR" altLang="fr-FR"/>
              <a:t>Les packages (3)</a:t>
            </a:r>
          </a:p>
        </p:txBody>
      </p:sp>
      <p:sp>
        <p:nvSpPr>
          <p:cNvPr id="140290" name="Rectangle 3">
            <a:extLst>
              <a:ext uri="{FF2B5EF4-FFF2-40B4-BE49-F238E27FC236}">
                <a16:creationId xmlns:a16="http://schemas.microsoft.com/office/drawing/2014/main" id="{E0DF95F4-EC53-8DC2-02AA-A6E2E0388EB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08163" y="2441575"/>
            <a:ext cx="3994150" cy="895350"/>
          </a:xfrm>
          <a:prstGeom prst="rect">
            <a:avLst/>
          </a:prstGeom>
          <a:solidFill>
            <a:srgbClr val="F2F2F2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square" lIns="87312" tIns="44450" rIns="87312" bIns="44450">
            <a:spAutoFit/>
          </a:bodyPr>
          <a:lstStyle>
            <a:lvl1pPr defTabSz="723900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 defTabSz="723900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 defTabSz="723900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 defTabSz="723900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 defTabSz="723900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defTabSz="7239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defTabSz="7239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defTabSz="7239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defTabSz="7239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r>
              <a:rPr lang="fr-FR" altLang="fr-FR" sz="1300" b="1" u="sng">
                <a:solidFill>
                  <a:schemeClr val="accent2"/>
                </a:solidFill>
                <a:latin typeface="Courier New" panose="02070309020205020404" pitchFamily="49" charset="0"/>
              </a:rPr>
              <a:t>~</a:t>
            </a:r>
            <a:r>
              <a:rPr lang="fr-FR" altLang="fr-FR" sz="1300" b="1">
                <a:solidFill>
                  <a:schemeClr val="accent2"/>
                </a:solidFill>
                <a:latin typeface="Courier New" panose="02070309020205020404" pitchFamily="49" charset="0"/>
              </a:rPr>
              <a:t>exemple/classes/graph/2D/Cercle.java</a:t>
            </a:r>
            <a:endParaRPr lang="fr-FR" altLang="fr-FR" sz="1300" b="1">
              <a:latin typeface="Courier New" panose="02070309020205020404" pitchFamily="49" charset="0"/>
            </a:endParaRPr>
          </a:p>
          <a:p>
            <a:r>
              <a:rPr lang="fr-FR" altLang="fr-FR" sz="1300" b="1">
                <a:latin typeface="Courier New" panose="02070309020205020404" pitchFamily="49" charset="0"/>
              </a:rPr>
              <a:t>package graph.2D;</a:t>
            </a:r>
          </a:p>
          <a:p>
            <a:r>
              <a:rPr lang="fr-FR" altLang="fr-FR" sz="1300" b="1">
                <a:latin typeface="Courier New" panose="02070309020205020404" pitchFamily="49" charset="0"/>
              </a:rPr>
              <a:t>public class Cercle()</a:t>
            </a:r>
          </a:p>
          <a:p>
            <a:r>
              <a:rPr lang="fr-FR" altLang="fr-FR" sz="1300" b="1">
                <a:latin typeface="Courier New" panose="02070309020205020404" pitchFamily="49" charset="0"/>
              </a:rPr>
              <a:t>{ ... }</a:t>
            </a:r>
          </a:p>
        </p:txBody>
      </p:sp>
      <p:sp>
        <p:nvSpPr>
          <p:cNvPr id="140291" name="Rectangle 4">
            <a:extLst>
              <a:ext uri="{FF2B5EF4-FFF2-40B4-BE49-F238E27FC236}">
                <a16:creationId xmlns:a16="http://schemas.microsoft.com/office/drawing/2014/main" id="{9AE74F58-1852-8770-5381-199FC81593EB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18213" y="2441575"/>
            <a:ext cx="4138612" cy="895350"/>
          </a:xfrm>
          <a:prstGeom prst="rect">
            <a:avLst/>
          </a:prstGeom>
          <a:solidFill>
            <a:srgbClr val="F2F2F2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square" lIns="87312" tIns="44450" rIns="87312" bIns="44450">
            <a:spAutoFit/>
          </a:bodyPr>
          <a:lstStyle>
            <a:lvl1pPr defTabSz="723900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 defTabSz="723900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 defTabSz="723900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 defTabSz="723900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 defTabSz="723900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defTabSz="7239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defTabSz="7239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defTabSz="7239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defTabSz="7239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r>
              <a:rPr lang="fr-FR" altLang="fr-FR" sz="1300" b="1">
                <a:solidFill>
                  <a:schemeClr val="accent2"/>
                </a:solidFill>
                <a:latin typeface="Courier New" panose="02070309020205020404" pitchFamily="49" charset="0"/>
              </a:rPr>
              <a:t>~exemple/classes/graph/3D/Sphere.java</a:t>
            </a:r>
            <a:endParaRPr lang="fr-FR" altLang="fr-FR" sz="1300" b="1">
              <a:latin typeface="Courier New" panose="02070309020205020404" pitchFamily="49" charset="0"/>
            </a:endParaRPr>
          </a:p>
          <a:p>
            <a:r>
              <a:rPr lang="fr-FR" altLang="fr-FR" sz="1300" b="1">
                <a:latin typeface="Courier New" panose="02070309020205020404" pitchFamily="49" charset="0"/>
              </a:rPr>
              <a:t>package graph.3D;</a:t>
            </a:r>
          </a:p>
          <a:p>
            <a:r>
              <a:rPr lang="fr-FR" altLang="fr-FR" sz="1300" b="1">
                <a:latin typeface="Courier New" panose="02070309020205020404" pitchFamily="49" charset="0"/>
              </a:rPr>
              <a:t>public class Sphere()</a:t>
            </a:r>
          </a:p>
          <a:p>
            <a:r>
              <a:rPr lang="fr-FR" altLang="fr-FR" sz="1300" b="1">
                <a:latin typeface="Courier New" panose="02070309020205020404" pitchFamily="49" charset="0"/>
              </a:rPr>
              <a:t>{ ... }</a:t>
            </a:r>
          </a:p>
        </p:txBody>
      </p:sp>
      <p:sp>
        <p:nvSpPr>
          <p:cNvPr id="139268" name="Rectangle 5">
            <a:extLst>
              <a:ext uri="{FF2B5EF4-FFF2-40B4-BE49-F238E27FC236}">
                <a16:creationId xmlns:a16="http://schemas.microsoft.com/office/drawing/2014/main" id="{3D32E7EC-A30D-64D3-B29B-B026FB48109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08163" y="3582988"/>
            <a:ext cx="8348662" cy="2468562"/>
          </a:xfrm>
          <a:prstGeom prst="rect">
            <a:avLst/>
          </a:prstGeom>
          <a:solidFill>
            <a:srgbClr val="F2F2F2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square" lIns="87312" tIns="44450" rIns="87312" bIns="44450">
            <a:spAutoFit/>
          </a:bodyPr>
          <a:lstStyle>
            <a:lvl1pPr defTabSz="723900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 defTabSz="723900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 defTabSz="723900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 defTabSz="723900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 defTabSz="723900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defTabSz="7239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defTabSz="7239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defTabSz="7239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defTabSz="7239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r>
              <a:rPr lang="fr-FR" altLang="fr-FR" sz="1300" b="1">
                <a:solidFill>
                  <a:schemeClr val="accent2"/>
                </a:solidFill>
                <a:latin typeface="Courier New" panose="02070309020205020404" pitchFamily="49" charset="0"/>
              </a:rPr>
              <a:t>~exemple/classes/paintShop/MainClass.java</a:t>
            </a:r>
            <a:endParaRPr lang="fr-FR" altLang="fr-FR" sz="1300" b="1">
              <a:latin typeface="Courier New" panose="02070309020205020404" pitchFamily="49" charset="0"/>
            </a:endParaRPr>
          </a:p>
          <a:p>
            <a:r>
              <a:rPr lang="fr-FR" altLang="fr-FR" sz="1300" b="1">
                <a:latin typeface="Courier New" panose="02070309020205020404" pitchFamily="49" charset="0"/>
              </a:rPr>
              <a:t>package paintShop;</a:t>
            </a:r>
          </a:p>
          <a:p>
            <a:endParaRPr lang="fr-FR" altLang="fr-FR" sz="600" b="1">
              <a:latin typeface="Courier New" panose="02070309020205020404" pitchFamily="49" charset="0"/>
            </a:endParaRPr>
          </a:p>
          <a:p>
            <a:r>
              <a:rPr lang="fr-FR" altLang="fr-FR" sz="1300" b="1">
                <a:latin typeface="Courier New" panose="02070309020205020404" pitchFamily="49" charset="0"/>
              </a:rPr>
              <a:t>import graph.2D.*;</a:t>
            </a:r>
          </a:p>
          <a:p>
            <a:endParaRPr lang="fr-FR" altLang="fr-FR" sz="600" b="1">
              <a:latin typeface="Courier New" panose="02070309020205020404" pitchFamily="49" charset="0"/>
            </a:endParaRPr>
          </a:p>
          <a:p>
            <a:r>
              <a:rPr lang="fr-FR" altLang="fr-FR" sz="1300" b="1">
                <a:latin typeface="Courier New" panose="02070309020205020404" pitchFamily="49" charset="0"/>
              </a:rPr>
              <a:t>public class MainClass()</a:t>
            </a:r>
          </a:p>
          <a:p>
            <a:r>
              <a:rPr lang="fr-FR" altLang="fr-FR" sz="1300" b="1">
                <a:latin typeface="Courier New" panose="02070309020205020404" pitchFamily="49" charset="0"/>
              </a:rPr>
              <a:t>{</a:t>
            </a:r>
          </a:p>
          <a:p>
            <a:r>
              <a:rPr lang="fr-FR" altLang="fr-FR" sz="1300" b="1">
                <a:latin typeface="Courier New" panose="02070309020205020404" pitchFamily="49" charset="0"/>
              </a:rPr>
              <a:t>  public static void main(String[] args) {</a:t>
            </a:r>
          </a:p>
          <a:p>
            <a:r>
              <a:rPr lang="fr-FR" altLang="fr-FR" sz="1300" b="1">
                <a:latin typeface="Courier New" panose="02070309020205020404" pitchFamily="49" charset="0"/>
              </a:rPr>
              <a:t>    graph.2D.Cercle c1 = new graph.2D.Cercle(50)</a:t>
            </a:r>
          </a:p>
          <a:p>
            <a:r>
              <a:rPr lang="fr-FR" altLang="fr-FR" sz="1300" b="1">
                <a:latin typeface="Courier New" panose="02070309020205020404" pitchFamily="49" charset="0"/>
              </a:rPr>
              <a:t>    Cercle c2 = new Cercle(70);</a:t>
            </a:r>
          </a:p>
          <a:p>
            <a:r>
              <a:rPr lang="fr-FR" altLang="fr-FR" sz="1300" b="1">
                <a:latin typeface="Courier New" panose="02070309020205020404" pitchFamily="49" charset="0"/>
              </a:rPr>
              <a:t>    graph.3D.Sphere s1 = new graph.3D.Sphere(100);</a:t>
            </a:r>
          </a:p>
          <a:p>
            <a:r>
              <a:rPr lang="fr-FR" altLang="fr-FR" sz="1300" b="1">
                <a:latin typeface="Courier New" panose="02070309020205020404" pitchFamily="49" charset="0"/>
              </a:rPr>
              <a:t>    Sphere s2 = new Sphere(40); </a:t>
            </a:r>
            <a:r>
              <a:rPr lang="fr-FR" altLang="fr-FR" sz="1300" b="1">
                <a:solidFill>
                  <a:schemeClr val="accent1"/>
                </a:solidFill>
                <a:latin typeface="Courier New" panose="02070309020205020404" pitchFamily="49" charset="0"/>
              </a:rPr>
              <a:t>// error: class paintShop.Sphere not found</a:t>
            </a:r>
            <a:endParaRPr lang="fr-FR" altLang="fr-FR" sz="1300" b="1">
              <a:latin typeface="Courier New" panose="02070309020205020404" pitchFamily="49" charset="0"/>
            </a:endParaRPr>
          </a:p>
          <a:p>
            <a:r>
              <a:rPr lang="fr-FR" altLang="fr-FR" sz="1300">
                <a:latin typeface="Courier New" panose="02070309020205020404" pitchFamily="49" charset="0"/>
              </a:rPr>
              <a:t>}    </a:t>
            </a:r>
          </a:p>
        </p:txBody>
      </p:sp>
      <p:sp>
        <p:nvSpPr>
          <p:cNvPr id="140293" name="Rectangle 6">
            <a:extLst>
              <a:ext uri="{FF2B5EF4-FFF2-40B4-BE49-F238E27FC236}">
                <a16:creationId xmlns:a16="http://schemas.microsoft.com/office/drawing/2014/main" id="{720102FF-3CE3-1AD5-36FA-59A5B1F50EC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27201" y="1928813"/>
            <a:ext cx="6119813" cy="317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87312" tIns="44450" rIns="87312" bIns="44450">
            <a:spAutoFit/>
          </a:bodyPr>
          <a:lstStyle>
            <a:lvl1pPr defTabSz="723900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 defTabSz="723900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 defTabSz="723900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 defTabSz="723900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 defTabSz="723900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defTabSz="7239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defTabSz="7239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defTabSz="7239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defTabSz="7239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r>
              <a:rPr lang="fr-FR" altLang="fr-FR" sz="1500">
                <a:latin typeface="Courier New" panose="02070309020205020404" pitchFamily="49" charset="0"/>
              </a:rPr>
              <a:t>CLASSPATH = $JAVA_HOME/lib/classes.zip;$HOME/classes</a:t>
            </a:r>
          </a:p>
        </p:txBody>
      </p:sp>
      <p:sp>
        <p:nvSpPr>
          <p:cNvPr id="140294" name="Espace réservé du numéro de diapositive 1">
            <a:extLst>
              <a:ext uri="{FF2B5EF4-FFF2-40B4-BE49-F238E27FC236}">
                <a16:creationId xmlns:a16="http://schemas.microsoft.com/office/drawing/2014/main" id="{8DBA6885-BF4B-3D10-1A03-1C9F038512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fld id="{B947E435-193C-4C91-991D-70388ED8B932}" type="slidenum">
              <a:rPr lang="fr-FR" altLang="fr-FR" sz="1400" smtClean="0"/>
              <a:pPr/>
              <a:t>157</a:t>
            </a:fld>
            <a:endParaRPr lang="fr-FR" altLang="fr-FR" sz="1400"/>
          </a:p>
        </p:txBody>
      </p:sp>
      <p:sp>
        <p:nvSpPr>
          <p:cNvPr id="3" name="Espace réservé du numéro de diapositive 1">
            <a:extLst>
              <a:ext uri="{FF2B5EF4-FFF2-40B4-BE49-F238E27FC236}">
                <a16:creationId xmlns:a16="http://schemas.microsoft.com/office/drawing/2014/main" id="{0A01E7EC-3C1A-D32C-C27F-D10ADC102CB2}"/>
              </a:ext>
            </a:extLst>
          </p:cNvPr>
          <p:cNvSpPr txBox="1">
            <a:spLocks/>
          </p:cNvSpPr>
          <p:nvPr/>
        </p:nvSpPr>
        <p:spPr>
          <a:xfrm>
            <a:off x="767751" y="6356350"/>
            <a:ext cx="559667" cy="307616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defPPr>
              <a:defRPr lang="fr-FR"/>
            </a:defPPr>
            <a:lvl1pPr marL="0" algn="l" defTabSz="914400" rtl="0" eaLnBrk="1" latinLnBrk="0" hangingPunct="1">
              <a:defRPr sz="1600" kern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  <a:cs typeface="+mn-cs"/>
              </a:defRPr>
            </a:lvl1pPr>
            <a:lvl2pPr marL="742950" indent="-285750" algn="l" defTabSz="914400" rtl="0" eaLnBrk="1" latinLnBrk="0" hangingPunct="1">
              <a:defRPr sz="1600" kern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  <a:cs typeface="+mn-cs"/>
              </a:defRPr>
            </a:lvl2pPr>
            <a:lvl3pPr marL="1143000" indent="-228600" algn="l" defTabSz="914400" rtl="0" eaLnBrk="1" latinLnBrk="0" hangingPunct="1">
              <a:defRPr sz="1600" kern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  <a:cs typeface="+mn-cs"/>
              </a:defRPr>
            </a:lvl3pPr>
            <a:lvl4pPr marL="1600200" indent="-228600" algn="l" defTabSz="914400" rtl="0" eaLnBrk="1" latinLnBrk="0" hangingPunct="1">
              <a:defRPr sz="1600" kern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  <a:cs typeface="+mn-cs"/>
              </a:defRPr>
            </a:lvl4pPr>
            <a:lvl5pPr marL="2057400" indent="-228600" algn="l" defTabSz="914400" rtl="0" eaLnBrk="1" latinLnBrk="0" hangingPunct="1">
              <a:defRPr sz="1600" kern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  <a:cs typeface="+mn-cs"/>
              </a:defRPr>
            </a:lvl5pPr>
            <a:lvl6pPr marL="25146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600" kern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  <a:cs typeface="+mn-cs"/>
              </a:defRPr>
            </a:lvl6pPr>
            <a:lvl7pPr marL="29718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600" kern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  <a:cs typeface="+mn-cs"/>
              </a:defRPr>
            </a:lvl7pPr>
            <a:lvl8pPr marL="34290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600" kern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  <a:cs typeface="+mn-cs"/>
              </a:defRPr>
            </a:lvl8pPr>
            <a:lvl9pPr marL="38862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600" kern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  <a:cs typeface="+mn-cs"/>
              </a:defRPr>
            </a:lvl9pPr>
          </a:lstStyle>
          <a:p>
            <a:fld id="{4B50831C-7935-4E78-BCFA-8DCF83B55DD9}" type="slidenum">
              <a:rPr lang="fr-FR" altLang="fr-FR" sz="1400" smtClean="0"/>
              <a:pPr/>
              <a:t>157</a:t>
            </a:fld>
            <a:endParaRPr lang="fr-FR" altLang="fr-FR" sz="140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268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FE62866-C77B-8BA8-C92F-8A7C4B75E9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3" name="Rectangle 2">
            <a:extLst>
              <a:ext uri="{FF2B5EF4-FFF2-40B4-BE49-F238E27FC236}">
                <a16:creationId xmlns:a16="http://schemas.microsoft.com/office/drawing/2014/main" id="{06392E1E-41BA-5275-FDFD-0CE666808D8D}"/>
              </a:ext>
            </a:extLst>
          </p:cNvPr>
          <p:cNvSpPr>
            <a:spLocks noGrp="1" noChangeArrowheads="1"/>
          </p:cNvSpPr>
          <p:nvPr>
            <p:ph type="ctrTitle" idx="4294967295"/>
          </p:nvPr>
        </p:nvSpPr>
        <p:spPr>
          <a:xfrm>
            <a:off x="4189414" y="2470150"/>
            <a:ext cx="7788700" cy="611188"/>
          </a:xfrm>
          <a:noFill/>
        </p:spPr>
        <p:txBody>
          <a:bodyPr anchor="ctr"/>
          <a:lstStyle/>
          <a:p>
            <a:r>
              <a:rPr lang="fr-FR" altLang="fr-FR" dirty="0">
                <a:solidFill>
                  <a:srgbClr val="00B050"/>
                </a:solidFill>
              </a:rPr>
              <a:t>Revenons un peu à UML: </a:t>
            </a:r>
            <a:br>
              <a:rPr lang="fr-FR" altLang="fr-FR" dirty="0">
                <a:solidFill>
                  <a:srgbClr val="00B050"/>
                </a:solidFill>
                <a:ea typeface="Calibri"/>
                <a:cs typeface="Calibri"/>
              </a:rPr>
            </a:br>
            <a:r>
              <a:rPr lang="fr-FR" altLang="fr-FR" dirty="0">
                <a:solidFill>
                  <a:srgbClr val="00B050"/>
                </a:solidFill>
                <a:ea typeface="Calibri"/>
                <a:cs typeface="Calibri"/>
              </a:rPr>
              <a:t>les diagrammes d'états-transitions</a:t>
            </a:r>
          </a:p>
        </p:txBody>
      </p:sp>
      <p:sp>
        <p:nvSpPr>
          <p:cNvPr id="79874" name="Espace réservé du numéro de diapositive 1">
            <a:extLst>
              <a:ext uri="{FF2B5EF4-FFF2-40B4-BE49-F238E27FC236}">
                <a16:creationId xmlns:a16="http://schemas.microsoft.com/office/drawing/2014/main" id="{9CFD9CCB-3E04-AAFA-769A-9AE023F138BB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fld id="{100BE6F7-15A4-4157-8254-2A353538D1A0}" type="slidenum">
              <a:rPr lang="fr-FR" altLang="fr-FR" sz="1400" smtClean="0"/>
              <a:pPr/>
              <a:t>158</a:t>
            </a:fld>
            <a:endParaRPr lang="fr-FR" altLang="fr-FR" sz="1400"/>
          </a:p>
        </p:txBody>
      </p:sp>
      <p:pic>
        <p:nvPicPr>
          <p:cNvPr id="3" name="Image 2" descr="Une image contenant texte, Police, capture d’écran, Graphique&#10;&#10;Le contenu généré par l’IA peut être incorrect.">
            <a:extLst>
              <a:ext uri="{FF2B5EF4-FFF2-40B4-BE49-F238E27FC236}">
                <a16:creationId xmlns:a16="http://schemas.microsoft.com/office/drawing/2014/main" id="{18A98AA8-0D06-6C9A-1A70-FA24D8B9612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24705" y="5537533"/>
            <a:ext cx="2530435" cy="10843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8443415"/>
      </p:ext>
    </p:extLst>
  </p:cSld>
  <p:clrMapOvr>
    <a:masterClrMapping/>
  </p:clrMapOvr>
  <p:transition/>
</p:sld>
</file>

<file path=ppt/slides/slide1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E1F95C3-2940-F869-7007-80B115EB7A0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617" name="Rectangle 1026">
            <a:extLst>
              <a:ext uri="{FF2B5EF4-FFF2-40B4-BE49-F238E27FC236}">
                <a16:creationId xmlns:a16="http://schemas.microsoft.com/office/drawing/2014/main" id="{D53A1F94-4421-BE55-FC22-DD004B23811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057401" y="457200"/>
            <a:ext cx="8188325" cy="611188"/>
          </a:xfrm>
        </p:spPr>
        <p:txBody>
          <a:bodyPr lIns="90488" tIns="44450" rIns="90488" bIns="44450" anchor="ctr"/>
          <a:lstStyle/>
          <a:p>
            <a:pPr>
              <a:lnSpc>
                <a:spcPct val="88000"/>
              </a:lnSpc>
            </a:pPr>
            <a:r>
              <a:rPr lang="fr-FR" altLang="fr-FR"/>
              <a:t>Diagramme d'états-transitions</a:t>
            </a:r>
            <a:endParaRPr lang="fr-FR" altLang="fr-FR">
              <a:ea typeface="Calibri"/>
              <a:cs typeface="Calibri"/>
            </a:endParaRPr>
          </a:p>
        </p:txBody>
      </p:sp>
      <p:sp>
        <p:nvSpPr>
          <p:cNvPr id="111619" name="Espace réservé du numéro de diapositive 1">
            <a:extLst>
              <a:ext uri="{FF2B5EF4-FFF2-40B4-BE49-F238E27FC236}">
                <a16:creationId xmlns:a16="http://schemas.microsoft.com/office/drawing/2014/main" id="{182EF920-CA21-F42C-CAC0-91031FC27D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67751" y="6356350"/>
            <a:ext cx="766275" cy="506236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fld id="{BB9A2490-D911-412F-8198-695E8A2D4A42}" type="slidenum">
              <a:rPr lang="fr-FR" altLang="fr-FR" sz="1400" smtClean="0"/>
              <a:pPr/>
              <a:t>159</a:t>
            </a:fld>
            <a:endParaRPr lang="fr-FR" altLang="fr-FR" sz="1400"/>
          </a:p>
        </p:txBody>
      </p:sp>
      <p:pic>
        <p:nvPicPr>
          <p:cNvPr id="4" name="Image 3" descr="Une image contenant texte, capture d’écran, Police, diagramme&#10;&#10;Le contenu généré par l’IA peut être incorrect.">
            <a:extLst>
              <a:ext uri="{FF2B5EF4-FFF2-40B4-BE49-F238E27FC236}">
                <a16:creationId xmlns:a16="http://schemas.microsoft.com/office/drawing/2014/main" id="{FA40BF5F-5D2E-9206-0FDA-C5F047CA061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94433" y="1876002"/>
            <a:ext cx="4909233" cy="4861487"/>
          </a:xfrm>
          <a:prstGeom prst="rect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B9D6A0CF-BAA6-DF7C-C01B-8B0849D0A0E2}"/>
              </a:ext>
            </a:extLst>
          </p:cNvPr>
          <p:cNvSpPr txBox="1"/>
          <p:nvPr/>
        </p:nvSpPr>
        <p:spPr>
          <a:xfrm>
            <a:off x="2018380" y="1336623"/>
            <a:ext cx="3291907" cy="70788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fr-FR" sz="2000" b="1">
                <a:solidFill>
                  <a:schemeClr val="tx2"/>
                </a:solidFill>
                <a:latin typeface="Tahoma (Corps)"/>
                <a:ea typeface="Calibri"/>
                <a:cs typeface="Calibri"/>
              </a:rPr>
              <a:t>Voilà à quoi cela ressemble</a:t>
            </a:r>
          </a:p>
        </p:txBody>
      </p:sp>
    </p:spTree>
    <p:extLst>
      <p:ext uri="{BB962C8B-B14F-4D97-AF65-F5344CB8AC3E}">
        <p14:creationId xmlns:p14="http://schemas.microsoft.com/office/powerpoint/2010/main" val="2745081725"/>
      </p:ext>
    </p:extLst>
  </p:cSld>
  <p:clrMapOvr>
    <a:masterClrMapping/>
  </p:clrMapOvr>
  <p:transition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1" name="Rectangle 2">
            <a:extLst>
              <a:ext uri="{FF2B5EF4-FFF2-40B4-BE49-F238E27FC236}">
                <a16:creationId xmlns:a16="http://schemas.microsoft.com/office/drawing/2014/main" id="{41771CC4-93B8-E9E9-F7CB-B3F3A111CE04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21000" y="1343025"/>
            <a:ext cx="2520950" cy="2014538"/>
          </a:xfrm>
          <a:prstGeom prst="rect">
            <a:avLst/>
          </a:prstGeom>
          <a:solidFill>
            <a:schemeClr val="bg1"/>
          </a:solidFill>
          <a:ln w="28575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rgbClr val="000090"/>
              </a:buClr>
              <a:buFont typeface="Wingdings" panose="05000000000000000000" pitchFamily="2" charset="2"/>
              <a:buChar char="§"/>
              <a:defRPr sz="3200">
                <a:solidFill>
                  <a:schemeClr val="tx1"/>
                </a:solidFill>
                <a:latin typeface="Tahoma (Corps)" charset="0"/>
                <a:ea typeface="ＭＳ Ｐゴシック" panose="020B0600070205080204" pitchFamily="34" charset="-128"/>
                <a:cs typeface="Tahoma (Corps)" charset="0"/>
              </a:defRPr>
            </a:lvl1pPr>
            <a:lvl2pPr marL="742950" indent="-28575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Tahoma (Corps)" charset="0"/>
                <a:ea typeface="ＭＳ Ｐゴシック" panose="020B0600070205080204" pitchFamily="34" charset="-128"/>
                <a:cs typeface="Tahoma (Corps)" charset="0"/>
              </a:defRPr>
            </a:lvl2pPr>
            <a:lvl3pPr marL="1143000" indent="-228600">
              <a:spcBef>
                <a:spcPct val="20000"/>
              </a:spcBef>
              <a:buClr>
                <a:srgbClr val="6B6BCF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Tahoma (Corps)" charset="0"/>
                <a:ea typeface="Tahoma (Corps)" charset="0"/>
                <a:cs typeface="Tahoma (Corps)" charset="0"/>
              </a:defRPr>
            </a:lvl3pPr>
            <a:lvl4pPr marL="1600200" indent="-228600">
              <a:spcBef>
                <a:spcPct val="20000"/>
              </a:spcBef>
              <a:buClr>
                <a:srgbClr val="FFFF00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Tahoma (Corps)" charset="0"/>
                <a:ea typeface="Tahoma (Corps)" charset="0"/>
                <a:cs typeface="Tahoma (Corps)" charset="0"/>
              </a:defRPr>
            </a:lvl4pPr>
            <a:lvl5pPr marL="2057400" indent="-228600">
              <a:spcBef>
                <a:spcPct val="20000"/>
              </a:spcBef>
              <a:buClr>
                <a:srgbClr val="008000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Tahoma (Corps)" charset="0"/>
                <a:ea typeface="Tahoma (Corps)" charset="0"/>
                <a:cs typeface="Tahoma (Corps)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8000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Tahoma (Corps)" charset="0"/>
                <a:ea typeface="Tahoma (Corps)" charset="0"/>
                <a:cs typeface="Tahoma (Corps)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8000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Tahoma (Corps)" charset="0"/>
                <a:ea typeface="Tahoma (Corps)" charset="0"/>
                <a:cs typeface="Tahoma (Corps)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8000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Tahoma (Corps)" charset="0"/>
                <a:ea typeface="Tahoma (Corps)" charset="0"/>
                <a:cs typeface="Tahoma (Corps)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8000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Tahoma (Corps)" charset="0"/>
                <a:ea typeface="Tahoma (Corps)" charset="0"/>
                <a:cs typeface="Tahoma (Corps)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endParaRPr lang="fr-FR" altLang="fr-FR" sz="2400">
              <a:solidFill>
                <a:srgbClr val="FF0000"/>
              </a:solidFill>
              <a:latin typeface="Arial" panose="020B0604020202020204" pitchFamily="34" charset="0"/>
            </a:endParaRPr>
          </a:p>
        </p:txBody>
      </p:sp>
      <p:sp>
        <p:nvSpPr>
          <p:cNvPr id="40962" name="Line 3">
            <a:extLst>
              <a:ext uri="{FF2B5EF4-FFF2-40B4-BE49-F238E27FC236}">
                <a16:creationId xmlns:a16="http://schemas.microsoft.com/office/drawing/2014/main" id="{96C38166-276A-4242-DEA8-4B32EB9D8BEA}"/>
              </a:ext>
            </a:extLst>
          </p:cNvPr>
          <p:cNvSpPr>
            <a:spLocks noChangeShapeType="1"/>
          </p:cNvSpPr>
          <p:nvPr/>
        </p:nvSpPr>
        <p:spPr bwMode="auto">
          <a:xfrm>
            <a:off x="2921000" y="1703388"/>
            <a:ext cx="2520950" cy="0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0963" name="Text Box 4">
            <a:extLst>
              <a:ext uri="{FF2B5EF4-FFF2-40B4-BE49-F238E27FC236}">
                <a16:creationId xmlns:a16="http://schemas.microsoft.com/office/drawing/2014/main" id="{E79DA264-E454-AA82-122F-9FDDAA41D18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27376" y="1395413"/>
            <a:ext cx="2017713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rgbClr val="000090"/>
              </a:buClr>
              <a:buFont typeface="Wingdings" panose="05000000000000000000" pitchFamily="2" charset="2"/>
              <a:buChar char="§"/>
              <a:defRPr sz="3200">
                <a:solidFill>
                  <a:schemeClr val="tx1"/>
                </a:solidFill>
                <a:latin typeface="Tahoma (Corps)" charset="0"/>
                <a:ea typeface="ＭＳ Ｐゴシック" panose="020B0600070205080204" pitchFamily="34" charset="-128"/>
                <a:cs typeface="Tahoma (Corps)" charset="0"/>
              </a:defRPr>
            </a:lvl1pPr>
            <a:lvl2pPr marL="742950" indent="-28575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Tahoma (Corps)" charset="0"/>
                <a:ea typeface="ＭＳ Ｐゴシック" panose="020B0600070205080204" pitchFamily="34" charset="-128"/>
                <a:cs typeface="Tahoma (Corps)" charset="0"/>
              </a:defRPr>
            </a:lvl2pPr>
            <a:lvl3pPr marL="1143000" indent="-228600">
              <a:spcBef>
                <a:spcPct val="20000"/>
              </a:spcBef>
              <a:buClr>
                <a:srgbClr val="6B6BCF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Tahoma (Corps)" charset="0"/>
                <a:ea typeface="Tahoma (Corps)" charset="0"/>
                <a:cs typeface="Tahoma (Corps)" charset="0"/>
              </a:defRPr>
            </a:lvl3pPr>
            <a:lvl4pPr marL="1600200" indent="-228600">
              <a:spcBef>
                <a:spcPct val="20000"/>
              </a:spcBef>
              <a:buClr>
                <a:srgbClr val="FFFF00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Tahoma (Corps)" charset="0"/>
                <a:ea typeface="Tahoma (Corps)" charset="0"/>
                <a:cs typeface="Tahoma (Corps)" charset="0"/>
              </a:defRPr>
            </a:lvl4pPr>
            <a:lvl5pPr marL="2057400" indent="-228600">
              <a:spcBef>
                <a:spcPct val="20000"/>
              </a:spcBef>
              <a:buClr>
                <a:srgbClr val="008000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Tahoma (Corps)" charset="0"/>
                <a:ea typeface="Tahoma (Corps)" charset="0"/>
                <a:cs typeface="Tahoma (Corps)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8000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Tahoma (Corps)" charset="0"/>
                <a:ea typeface="Tahoma (Corps)" charset="0"/>
                <a:cs typeface="Tahoma (Corps)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8000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Tahoma (Corps)" charset="0"/>
                <a:ea typeface="Tahoma (Corps)" charset="0"/>
                <a:cs typeface="Tahoma (Corps)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8000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Tahoma (Corps)" charset="0"/>
                <a:ea typeface="Tahoma (Corps)" charset="0"/>
                <a:cs typeface="Tahoma (Corps)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8000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Tahoma (Corps)" charset="0"/>
                <a:ea typeface="Tahoma (Corps)" charset="0"/>
                <a:cs typeface="Tahoma (Corps)" charset="0"/>
              </a:defRPr>
            </a:lvl9pPr>
          </a:lstStyle>
          <a:p>
            <a:pPr algn="ctr" eaLnBrk="1" hangingPunct="1">
              <a:spcBef>
                <a:spcPct val="50000"/>
              </a:spcBef>
              <a:buClrTx/>
              <a:buFontTx/>
              <a:buNone/>
            </a:pPr>
            <a:r>
              <a:rPr lang="fr-FR" altLang="fr-FR" sz="1400">
                <a:solidFill>
                  <a:srgbClr val="FF0000"/>
                </a:solidFill>
                <a:latin typeface="Arial" panose="020B0604020202020204" pitchFamily="34" charset="0"/>
              </a:rPr>
              <a:t>Voiture</a:t>
            </a:r>
          </a:p>
        </p:txBody>
      </p:sp>
      <p:sp>
        <p:nvSpPr>
          <p:cNvPr id="40964" name="Line 5">
            <a:extLst>
              <a:ext uri="{FF2B5EF4-FFF2-40B4-BE49-F238E27FC236}">
                <a16:creationId xmlns:a16="http://schemas.microsoft.com/office/drawing/2014/main" id="{8E3E59C3-615C-3AD2-B87F-51FC9C0D6702}"/>
              </a:ext>
            </a:extLst>
          </p:cNvPr>
          <p:cNvSpPr>
            <a:spLocks noChangeShapeType="1"/>
          </p:cNvSpPr>
          <p:nvPr/>
        </p:nvSpPr>
        <p:spPr bwMode="auto">
          <a:xfrm>
            <a:off x="2917825" y="2566988"/>
            <a:ext cx="2520950" cy="0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0965" name="Text Box 6">
            <a:extLst>
              <a:ext uri="{FF2B5EF4-FFF2-40B4-BE49-F238E27FC236}">
                <a16:creationId xmlns:a16="http://schemas.microsoft.com/office/drawing/2014/main" id="{E5653120-62ED-7155-139D-178A15EA06B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41650" y="2676525"/>
            <a:ext cx="2222500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>
              <a:spcBef>
                <a:spcPct val="20000"/>
              </a:spcBef>
              <a:buClr>
                <a:srgbClr val="000090"/>
              </a:buClr>
              <a:buFont typeface="Wingdings" panose="05000000000000000000" pitchFamily="2" charset="2"/>
              <a:buChar char="§"/>
              <a:defRPr sz="3200">
                <a:solidFill>
                  <a:schemeClr val="tx1"/>
                </a:solidFill>
                <a:latin typeface="Tahoma (Corps)" charset="0"/>
                <a:ea typeface="ＭＳ Ｐゴシック" panose="020B0600070205080204" pitchFamily="34" charset="-128"/>
                <a:cs typeface="Tahoma (Corps)" charset="0"/>
              </a:defRPr>
            </a:lvl1pPr>
            <a:lvl2pPr marL="742950" indent="-28575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Tahoma (Corps)" charset="0"/>
                <a:ea typeface="ＭＳ Ｐゴシック" panose="020B0600070205080204" pitchFamily="34" charset="-128"/>
                <a:cs typeface="Tahoma (Corps)" charset="0"/>
              </a:defRPr>
            </a:lvl2pPr>
            <a:lvl3pPr marL="1143000" indent="-228600">
              <a:spcBef>
                <a:spcPct val="20000"/>
              </a:spcBef>
              <a:buClr>
                <a:srgbClr val="6B6BCF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Tahoma (Corps)" charset="0"/>
                <a:ea typeface="Tahoma (Corps)" charset="0"/>
                <a:cs typeface="Tahoma (Corps)" charset="0"/>
              </a:defRPr>
            </a:lvl3pPr>
            <a:lvl4pPr marL="1600200" indent="-228600">
              <a:spcBef>
                <a:spcPct val="20000"/>
              </a:spcBef>
              <a:buClr>
                <a:srgbClr val="FFFF00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Tahoma (Corps)" charset="0"/>
                <a:ea typeface="Tahoma (Corps)" charset="0"/>
                <a:cs typeface="Tahoma (Corps)" charset="0"/>
              </a:defRPr>
            </a:lvl4pPr>
            <a:lvl5pPr marL="2057400" indent="-228600">
              <a:spcBef>
                <a:spcPct val="20000"/>
              </a:spcBef>
              <a:buClr>
                <a:srgbClr val="008000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Tahoma (Corps)" charset="0"/>
                <a:ea typeface="Tahoma (Corps)" charset="0"/>
                <a:cs typeface="Tahoma (Corps)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8000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Tahoma (Corps)" charset="0"/>
                <a:ea typeface="Tahoma (Corps)" charset="0"/>
                <a:cs typeface="Tahoma (Corps)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8000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Tahoma (Corps)" charset="0"/>
                <a:ea typeface="Tahoma (Corps)" charset="0"/>
                <a:cs typeface="Tahoma (Corps)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8000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Tahoma (Corps)" charset="0"/>
                <a:ea typeface="Tahoma (Corps)" charset="0"/>
                <a:cs typeface="Tahoma (Corps)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8000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Tahoma (Corps)" charset="0"/>
                <a:ea typeface="Tahoma (Corps)" charset="0"/>
                <a:cs typeface="Tahoma (Corps)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fr-FR" altLang="fr-FR" sz="1200">
                <a:solidFill>
                  <a:srgbClr val="FF0000"/>
                </a:solidFill>
                <a:latin typeface="Verdana" panose="020B0604030504040204" pitchFamily="34" charset="0"/>
              </a:rPr>
              <a:t>Démarrer ()</a:t>
            </a: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fr-FR" altLang="fr-FR" sz="1200">
                <a:solidFill>
                  <a:srgbClr val="FF0000"/>
                </a:solidFill>
                <a:latin typeface="Verdana" panose="020B0604030504040204" pitchFamily="34" charset="0"/>
              </a:rPr>
              <a:t>Arrêter()</a:t>
            </a: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fr-FR" altLang="fr-FR" sz="1200">
                <a:solidFill>
                  <a:srgbClr val="FF0000"/>
                </a:solidFill>
                <a:latin typeface="Verdana" panose="020B0604030504040204" pitchFamily="34" charset="0"/>
              </a:rPr>
              <a:t>Rouler()</a:t>
            </a:r>
          </a:p>
        </p:txBody>
      </p:sp>
      <p:sp>
        <p:nvSpPr>
          <p:cNvPr id="40966" name="Text Box 7">
            <a:extLst>
              <a:ext uri="{FF2B5EF4-FFF2-40B4-BE49-F238E27FC236}">
                <a16:creationId xmlns:a16="http://schemas.microsoft.com/office/drawing/2014/main" id="{7914A413-99AC-1B41-0197-9E6EB54AFFD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74976" y="1798638"/>
            <a:ext cx="2447925" cy="7386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>
              <a:spcBef>
                <a:spcPct val="20000"/>
              </a:spcBef>
              <a:buClr>
                <a:srgbClr val="000090"/>
              </a:buClr>
              <a:buFont typeface="Wingdings" panose="05000000000000000000" pitchFamily="2" charset="2"/>
              <a:buChar char="§"/>
              <a:defRPr sz="3200">
                <a:solidFill>
                  <a:schemeClr val="tx1"/>
                </a:solidFill>
                <a:latin typeface="Tahoma (Corps)" charset="0"/>
                <a:ea typeface="ＭＳ Ｐゴシック" panose="020B0600070205080204" pitchFamily="34" charset="-128"/>
                <a:cs typeface="Tahoma (Corps)" charset="0"/>
              </a:defRPr>
            </a:lvl1pPr>
            <a:lvl2pPr marL="742950" indent="-28575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Tahoma (Corps)" charset="0"/>
                <a:ea typeface="ＭＳ Ｐゴシック" panose="020B0600070205080204" pitchFamily="34" charset="-128"/>
                <a:cs typeface="Tahoma (Corps)" charset="0"/>
              </a:defRPr>
            </a:lvl2pPr>
            <a:lvl3pPr marL="1143000" indent="-228600">
              <a:spcBef>
                <a:spcPct val="20000"/>
              </a:spcBef>
              <a:buClr>
                <a:srgbClr val="6B6BCF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Tahoma (Corps)" charset="0"/>
                <a:ea typeface="Tahoma (Corps)" charset="0"/>
                <a:cs typeface="Tahoma (Corps)" charset="0"/>
              </a:defRPr>
            </a:lvl3pPr>
            <a:lvl4pPr marL="1600200" indent="-228600">
              <a:spcBef>
                <a:spcPct val="20000"/>
              </a:spcBef>
              <a:buClr>
                <a:srgbClr val="FFFF00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Tahoma (Corps)" charset="0"/>
                <a:ea typeface="Tahoma (Corps)" charset="0"/>
                <a:cs typeface="Tahoma (Corps)" charset="0"/>
              </a:defRPr>
            </a:lvl4pPr>
            <a:lvl5pPr marL="2057400" indent="-228600">
              <a:spcBef>
                <a:spcPct val="20000"/>
              </a:spcBef>
              <a:buClr>
                <a:srgbClr val="008000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Tahoma (Corps)" charset="0"/>
                <a:ea typeface="Tahoma (Corps)" charset="0"/>
                <a:cs typeface="Tahoma (Corps)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8000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Tahoma (Corps)" charset="0"/>
                <a:ea typeface="Tahoma (Corps)" charset="0"/>
                <a:cs typeface="Tahoma (Corps)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8000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Tahoma (Corps)" charset="0"/>
                <a:ea typeface="Tahoma (Corps)" charset="0"/>
                <a:cs typeface="Tahoma (Corps)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8000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Tahoma (Corps)" charset="0"/>
                <a:ea typeface="Tahoma (Corps)" charset="0"/>
                <a:cs typeface="Tahoma (Corps)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8000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Tahoma (Corps)" charset="0"/>
                <a:ea typeface="Tahoma (Corps)" charset="0"/>
                <a:cs typeface="Tahoma (Corps)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fr-FR" altLang="fr-FR" sz="1200">
                <a:solidFill>
                  <a:srgbClr val="FF0000"/>
                </a:solidFill>
                <a:latin typeface="Verdana" panose="020B0604030504040204" pitchFamily="34" charset="0"/>
              </a:rPr>
              <a:t>Numéro de série : </a:t>
            </a:r>
            <a:r>
              <a:rPr lang="fr-FR" altLang="fr-FR" sz="1200" i="1">
                <a:solidFill>
                  <a:srgbClr val="FF0000"/>
                </a:solidFill>
                <a:latin typeface="Verdana" panose="020B0604030504040204" pitchFamily="34" charset="0"/>
              </a:rPr>
              <a:t>Int</a:t>
            </a: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fr-FR" altLang="fr-FR" sz="1200">
                <a:solidFill>
                  <a:srgbClr val="FF0000"/>
                </a:solidFill>
                <a:latin typeface="Verdana" panose="020B0604030504040204" pitchFamily="34" charset="0"/>
              </a:rPr>
              <a:t>Poids : </a:t>
            </a:r>
            <a:r>
              <a:rPr lang="fr-FR" altLang="fr-FR" sz="1200" i="1">
                <a:solidFill>
                  <a:srgbClr val="FF0000"/>
                </a:solidFill>
                <a:latin typeface="Verdana" panose="020B0604030504040204" pitchFamily="34" charset="0"/>
              </a:rPr>
              <a:t>double</a:t>
            </a: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fr-FR" altLang="fr-FR" sz="1200">
                <a:solidFill>
                  <a:srgbClr val="FF0000"/>
                </a:solidFill>
                <a:latin typeface="Verdana" panose="020B0604030504040204" pitchFamily="34" charset="0"/>
              </a:rPr>
              <a:t>Immatriculation : </a:t>
            </a:r>
            <a:r>
              <a:rPr lang="fr-FR" altLang="fr-FR" sz="1200" i="1">
                <a:solidFill>
                  <a:srgbClr val="FF0000"/>
                </a:solidFill>
                <a:latin typeface="Verdana" panose="020B0604030504040204" pitchFamily="34" charset="0"/>
              </a:rPr>
              <a:t>String</a:t>
            </a: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fr-FR" altLang="fr-FR" sz="1200">
                <a:solidFill>
                  <a:srgbClr val="FF0000"/>
                </a:solidFill>
                <a:latin typeface="Verdana" panose="020B0604030504040204" pitchFamily="34" charset="0"/>
              </a:rPr>
              <a:t>Kilométrage : </a:t>
            </a:r>
            <a:r>
              <a:rPr lang="fr-FR" altLang="fr-FR" sz="1200" i="1">
                <a:solidFill>
                  <a:srgbClr val="FF0000"/>
                </a:solidFill>
                <a:latin typeface="Verdana" panose="020B0604030504040204" pitchFamily="34" charset="0"/>
              </a:rPr>
              <a:t>double</a:t>
            </a:r>
          </a:p>
        </p:txBody>
      </p:sp>
      <p:sp>
        <p:nvSpPr>
          <p:cNvPr id="9224" name="Rectangle 8">
            <a:extLst>
              <a:ext uri="{FF2B5EF4-FFF2-40B4-BE49-F238E27FC236}">
                <a16:creationId xmlns:a16="http://schemas.microsoft.com/office/drawing/2014/main" id="{485D2641-4354-6ED2-91DB-94C03BFF7E8B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94475" y="1343025"/>
            <a:ext cx="2520950" cy="2014538"/>
          </a:xfrm>
          <a:prstGeom prst="rect">
            <a:avLst/>
          </a:prstGeom>
          <a:ln>
            <a:headEnd/>
            <a:tailEnd/>
          </a:ln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wrap="none" anchor="ctr"/>
          <a:lstStyle>
            <a:lvl1pPr>
              <a:spcBef>
                <a:spcPct val="20000"/>
              </a:spcBef>
              <a:buClr>
                <a:srgbClr val="000090"/>
              </a:buClr>
              <a:buFont typeface="Wingdings" panose="05000000000000000000" pitchFamily="2" charset="2"/>
              <a:buChar char="§"/>
              <a:defRPr sz="3200">
                <a:solidFill>
                  <a:schemeClr val="tx1"/>
                </a:solidFill>
                <a:latin typeface="Tahoma (Corps)" charset="0"/>
                <a:ea typeface="ＭＳ Ｐゴシック" panose="020B0600070205080204" pitchFamily="34" charset="-128"/>
                <a:cs typeface="Tahoma (Corps)" charset="0"/>
              </a:defRPr>
            </a:lvl1pPr>
            <a:lvl2pPr marL="742950" indent="-28575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Tahoma (Corps)" charset="0"/>
                <a:ea typeface="ＭＳ Ｐゴシック" panose="020B0600070205080204" pitchFamily="34" charset="-128"/>
                <a:cs typeface="Tahoma (Corps)" charset="0"/>
              </a:defRPr>
            </a:lvl2pPr>
            <a:lvl3pPr marL="1143000" indent="-228600">
              <a:spcBef>
                <a:spcPct val="20000"/>
              </a:spcBef>
              <a:buClr>
                <a:srgbClr val="6B6BCF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Tahoma (Corps)" charset="0"/>
                <a:ea typeface="Tahoma (Corps)" charset="0"/>
                <a:cs typeface="Tahoma (Corps)" charset="0"/>
              </a:defRPr>
            </a:lvl3pPr>
            <a:lvl4pPr marL="1600200" indent="-228600">
              <a:spcBef>
                <a:spcPct val="20000"/>
              </a:spcBef>
              <a:buClr>
                <a:srgbClr val="FFFF00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Tahoma (Corps)" charset="0"/>
                <a:ea typeface="Tahoma (Corps)" charset="0"/>
                <a:cs typeface="Tahoma (Corps)" charset="0"/>
              </a:defRPr>
            </a:lvl4pPr>
            <a:lvl5pPr marL="2057400" indent="-228600">
              <a:spcBef>
                <a:spcPct val="20000"/>
              </a:spcBef>
              <a:buClr>
                <a:srgbClr val="008000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Tahoma (Corps)" charset="0"/>
                <a:ea typeface="Tahoma (Corps)" charset="0"/>
                <a:cs typeface="Tahoma (Corps)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8000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Tahoma (Corps)" charset="0"/>
                <a:ea typeface="Tahoma (Corps)" charset="0"/>
                <a:cs typeface="Tahoma (Corps)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8000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Tahoma (Corps)" charset="0"/>
                <a:ea typeface="Tahoma (Corps)" charset="0"/>
                <a:cs typeface="Tahoma (Corps)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8000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Tahoma (Corps)" charset="0"/>
                <a:ea typeface="Tahoma (Corps)" charset="0"/>
                <a:cs typeface="Tahoma (Corps)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8000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Tahoma (Corps)" charset="0"/>
                <a:ea typeface="Tahoma (Corps)" charset="0"/>
                <a:cs typeface="Tahoma (Corps)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endParaRPr lang="fr-FR" altLang="fr-FR" sz="2400">
              <a:solidFill>
                <a:schemeClr val="accent2"/>
              </a:solidFill>
              <a:latin typeface="Arial" panose="020B0604020202020204" pitchFamily="34" charset="0"/>
            </a:endParaRPr>
          </a:p>
        </p:txBody>
      </p:sp>
      <p:sp>
        <p:nvSpPr>
          <p:cNvPr id="9225" name="Line 9">
            <a:extLst>
              <a:ext uri="{FF2B5EF4-FFF2-40B4-BE49-F238E27FC236}">
                <a16:creationId xmlns:a16="http://schemas.microsoft.com/office/drawing/2014/main" id="{88F21D28-C57B-DD23-802C-3128A12285BB}"/>
              </a:ext>
            </a:extLst>
          </p:cNvPr>
          <p:cNvSpPr>
            <a:spLocks noChangeShapeType="1"/>
          </p:cNvSpPr>
          <p:nvPr/>
        </p:nvSpPr>
        <p:spPr bwMode="auto">
          <a:xfrm>
            <a:off x="6594475" y="1703388"/>
            <a:ext cx="2520950" cy="0"/>
          </a:xfrm>
          <a:prstGeom prst="line">
            <a:avLst/>
          </a:prstGeom>
          <a:noFill/>
          <a:ln w="28575">
            <a:solidFill>
              <a:schemeClr val="accent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9226" name="Text Box 10">
            <a:extLst>
              <a:ext uri="{FF2B5EF4-FFF2-40B4-BE49-F238E27FC236}">
                <a16:creationId xmlns:a16="http://schemas.microsoft.com/office/drawing/2014/main" id="{C2C39E6F-3D27-0AD7-F5E1-ACA01CDCD5C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00851" y="1395413"/>
            <a:ext cx="2017713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rgbClr val="000090"/>
              </a:buClr>
              <a:buFont typeface="Wingdings" panose="05000000000000000000" pitchFamily="2" charset="2"/>
              <a:buChar char="§"/>
              <a:defRPr sz="3200">
                <a:solidFill>
                  <a:schemeClr val="tx1"/>
                </a:solidFill>
                <a:latin typeface="Tahoma (Corps)" charset="0"/>
                <a:ea typeface="ＭＳ Ｐゴシック" panose="020B0600070205080204" pitchFamily="34" charset="-128"/>
                <a:cs typeface="Tahoma (Corps)" charset="0"/>
              </a:defRPr>
            </a:lvl1pPr>
            <a:lvl2pPr marL="742950" indent="-28575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Tahoma (Corps)" charset="0"/>
                <a:ea typeface="ＭＳ Ｐゴシック" panose="020B0600070205080204" pitchFamily="34" charset="-128"/>
                <a:cs typeface="Tahoma (Corps)" charset="0"/>
              </a:defRPr>
            </a:lvl2pPr>
            <a:lvl3pPr marL="1143000" indent="-228600">
              <a:spcBef>
                <a:spcPct val="20000"/>
              </a:spcBef>
              <a:buClr>
                <a:srgbClr val="6B6BCF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Tahoma (Corps)" charset="0"/>
                <a:ea typeface="Tahoma (Corps)" charset="0"/>
                <a:cs typeface="Tahoma (Corps)" charset="0"/>
              </a:defRPr>
            </a:lvl3pPr>
            <a:lvl4pPr marL="1600200" indent="-228600">
              <a:spcBef>
                <a:spcPct val="20000"/>
              </a:spcBef>
              <a:buClr>
                <a:srgbClr val="FFFF00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Tahoma (Corps)" charset="0"/>
                <a:ea typeface="Tahoma (Corps)" charset="0"/>
                <a:cs typeface="Tahoma (Corps)" charset="0"/>
              </a:defRPr>
            </a:lvl4pPr>
            <a:lvl5pPr marL="2057400" indent="-228600">
              <a:spcBef>
                <a:spcPct val="20000"/>
              </a:spcBef>
              <a:buClr>
                <a:srgbClr val="008000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Tahoma (Corps)" charset="0"/>
                <a:ea typeface="Tahoma (Corps)" charset="0"/>
                <a:cs typeface="Tahoma (Corps)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8000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Tahoma (Corps)" charset="0"/>
                <a:ea typeface="Tahoma (Corps)" charset="0"/>
                <a:cs typeface="Tahoma (Corps)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8000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Tahoma (Corps)" charset="0"/>
                <a:ea typeface="Tahoma (Corps)" charset="0"/>
                <a:cs typeface="Tahoma (Corps)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8000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Tahoma (Corps)" charset="0"/>
                <a:ea typeface="Tahoma (Corps)" charset="0"/>
                <a:cs typeface="Tahoma (Corps)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8000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Tahoma (Corps)" charset="0"/>
                <a:ea typeface="Tahoma (Corps)" charset="0"/>
                <a:cs typeface="Tahoma (Corps)" charset="0"/>
              </a:defRPr>
            </a:lvl9pPr>
          </a:lstStyle>
          <a:p>
            <a:pPr algn="ctr" eaLnBrk="1" hangingPunct="1">
              <a:spcBef>
                <a:spcPct val="50000"/>
              </a:spcBef>
              <a:buClrTx/>
              <a:buFontTx/>
              <a:buNone/>
            </a:pPr>
            <a:r>
              <a:rPr lang="fr-FR" altLang="fr-FR" sz="1400">
                <a:solidFill>
                  <a:schemeClr val="accent2"/>
                </a:solidFill>
                <a:latin typeface="Arial" panose="020B0604020202020204" pitchFamily="34" charset="0"/>
              </a:rPr>
              <a:t>FIAT-UNO-17</a:t>
            </a:r>
          </a:p>
        </p:txBody>
      </p:sp>
      <p:sp>
        <p:nvSpPr>
          <p:cNvPr id="9227" name="Text Box 11">
            <a:extLst>
              <a:ext uri="{FF2B5EF4-FFF2-40B4-BE49-F238E27FC236}">
                <a16:creationId xmlns:a16="http://schemas.microsoft.com/office/drawing/2014/main" id="{1C3CDF36-B857-215E-D081-2C47D12878E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667501" y="1774825"/>
            <a:ext cx="2447925" cy="7386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>
              <a:spcBef>
                <a:spcPct val="20000"/>
              </a:spcBef>
              <a:buClr>
                <a:srgbClr val="000090"/>
              </a:buClr>
              <a:buFont typeface="Wingdings" panose="05000000000000000000" pitchFamily="2" charset="2"/>
              <a:buChar char="§"/>
              <a:defRPr sz="3200">
                <a:solidFill>
                  <a:schemeClr val="tx1"/>
                </a:solidFill>
                <a:latin typeface="Tahoma (Corps)" charset="0"/>
                <a:ea typeface="ＭＳ Ｐゴシック" panose="020B0600070205080204" pitchFamily="34" charset="-128"/>
                <a:cs typeface="Tahoma (Corps)" charset="0"/>
              </a:defRPr>
            </a:lvl1pPr>
            <a:lvl2pPr marL="742950" indent="-28575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Tahoma (Corps)" charset="0"/>
                <a:ea typeface="ＭＳ Ｐゴシック" panose="020B0600070205080204" pitchFamily="34" charset="-128"/>
                <a:cs typeface="Tahoma (Corps)" charset="0"/>
              </a:defRPr>
            </a:lvl2pPr>
            <a:lvl3pPr marL="1143000" indent="-228600">
              <a:spcBef>
                <a:spcPct val="20000"/>
              </a:spcBef>
              <a:buClr>
                <a:srgbClr val="6B6BCF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Tahoma (Corps)" charset="0"/>
                <a:ea typeface="Tahoma (Corps)" charset="0"/>
                <a:cs typeface="Tahoma (Corps)" charset="0"/>
              </a:defRPr>
            </a:lvl3pPr>
            <a:lvl4pPr marL="1600200" indent="-228600">
              <a:spcBef>
                <a:spcPct val="20000"/>
              </a:spcBef>
              <a:buClr>
                <a:srgbClr val="FFFF00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Tahoma (Corps)" charset="0"/>
                <a:ea typeface="Tahoma (Corps)" charset="0"/>
                <a:cs typeface="Tahoma (Corps)" charset="0"/>
              </a:defRPr>
            </a:lvl4pPr>
            <a:lvl5pPr marL="2057400" indent="-228600">
              <a:spcBef>
                <a:spcPct val="20000"/>
              </a:spcBef>
              <a:buClr>
                <a:srgbClr val="008000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Tahoma (Corps)" charset="0"/>
                <a:ea typeface="Tahoma (Corps)" charset="0"/>
                <a:cs typeface="Tahoma (Corps)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8000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Tahoma (Corps)" charset="0"/>
                <a:ea typeface="Tahoma (Corps)" charset="0"/>
                <a:cs typeface="Tahoma (Corps)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8000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Tahoma (Corps)" charset="0"/>
                <a:ea typeface="Tahoma (Corps)" charset="0"/>
                <a:cs typeface="Tahoma (Corps)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8000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Tahoma (Corps)" charset="0"/>
                <a:ea typeface="Tahoma (Corps)" charset="0"/>
                <a:cs typeface="Tahoma (Corps)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8000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Tahoma (Corps)" charset="0"/>
                <a:ea typeface="Tahoma (Corps)" charset="0"/>
                <a:cs typeface="Tahoma (Corps)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fr-FR" altLang="fr-FR" sz="1200">
                <a:solidFill>
                  <a:schemeClr val="accent2"/>
                </a:solidFill>
                <a:latin typeface="Verdana" panose="020B0604030504040204" pitchFamily="34" charset="0"/>
              </a:rPr>
              <a:t>233434 : Numéro de série</a:t>
            </a: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fr-FR" altLang="fr-FR" sz="1200">
                <a:solidFill>
                  <a:schemeClr val="accent2"/>
                </a:solidFill>
                <a:latin typeface="Verdana" panose="020B0604030504040204" pitchFamily="34" charset="0"/>
              </a:rPr>
              <a:t>1500 kg : Poids</a:t>
            </a: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fr-FR" altLang="fr-FR" sz="1200">
                <a:solidFill>
                  <a:schemeClr val="accent2"/>
                </a:solidFill>
                <a:latin typeface="Verdana" panose="020B0604030504040204" pitchFamily="34" charset="0"/>
              </a:rPr>
              <a:t>8864 YF 17 : Immatriculation</a:t>
            </a: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fr-FR" altLang="fr-FR" sz="1200">
                <a:solidFill>
                  <a:schemeClr val="accent2"/>
                </a:solidFill>
                <a:latin typeface="Verdana" panose="020B0604030504040204" pitchFamily="34" charset="0"/>
              </a:rPr>
              <a:t>33 000 : kilométrage</a:t>
            </a:r>
          </a:p>
        </p:txBody>
      </p:sp>
      <p:sp>
        <p:nvSpPr>
          <p:cNvPr id="9228" name="Line 12">
            <a:extLst>
              <a:ext uri="{FF2B5EF4-FFF2-40B4-BE49-F238E27FC236}">
                <a16:creationId xmlns:a16="http://schemas.microsoft.com/office/drawing/2014/main" id="{D61C70A2-F9D6-06BC-334D-72CEB203DC91}"/>
              </a:ext>
            </a:extLst>
          </p:cNvPr>
          <p:cNvSpPr>
            <a:spLocks noChangeShapeType="1"/>
          </p:cNvSpPr>
          <p:nvPr/>
        </p:nvSpPr>
        <p:spPr bwMode="auto">
          <a:xfrm>
            <a:off x="6591300" y="2566988"/>
            <a:ext cx="2520950" cy="0"/>
          </a:xfrm>
          <a:prstGeom prst="line">
            <a:avLst/>
          </a:prstGeom>
          <a:noFill/>
          <a:ln w="28575">
            <a:solidFill>
              <a:schemeClr val="accent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9229" name="Rectangle 13">
            <a:extLst>
              <a:ext uri="{FF2B5EF4-FFF2-40B4-BE49-F238E27FC236}">
                <a16:creationId xmlns:a16="http://schemas.microsoft.com/office/drawing/2014/main" id="{D0C47399-CF75-825C-56C4-14F1B6AE7BCE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06713" y="4073525"/>
            <a:ext cx="2520950" cy="2014538"/>
          </a:xfrm>
          <a:prstGeom prst="rect">
            <a:avLst/>
          </a:prstGeom>
          <a:ln>
            <a:headEnd/>
            <a:tailEnd/>
          </a:ln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wrap="none" anchor="ctr"/>
          <a:lstStyle>
            <a:lvl1pPr>
              <a:spcBef>
                <a:spcPct val="20000"/>
              </a:spcBef>
              <a:buClr>
                <a:srgbClr val="000090"/>
              </a:buClr>
              <a:buFont typeface="Wingdings" panose="05000000000000000000" pitchFamily="2" charset="2"/>
              <a:buChar char="§"/>
              <a:defRPr sz="3200">
                <a:solidFill>
                  <a:schemeClr val="tx1"/>
                </a:solidFill>
                <a:latin typeface="Tahoma (Corps)" charset="0"/>
                <a:ea typeface="ＭＳ Ｐゴシック" panose="020B0600070205080204" pitchFamily="34" charset="-128"/>
                <a:cs typeface="Tahoma (Corps)" charset="0"/>
              </a:defRPr>
            </a:lvl1pPr>
            <a:lvl2pPr marL="742950" indent="-28575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Tahoma (Corps)" charset="0"/>
                <a:ea typeface="ＭＳ Ｐゴシック" panose="020B0600070205080204" pitchFamily="34" charset="-128"/>
                <a:cs typeface="Tahoma (Corps)" charset="0"/>
              </a:defRPr>
            </a:lvl2pPr>
            <a:lvl3pPr marL="1143000" indent="-228600">
              <a:spcBef>
                <a:spcPct val="20000"/>
              </a:spcBef>
              <a:buClr>
                <a:srgbClr val="6B6BCF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Tahoma (Corps)" charset="0"/>
                <a:ea typeface="Tahoma (Corps)" charset="0"/>
                <a:cs typeface="Tahoma (Corps)" charset="0"/>
              </a:defRPr>
            </a:lvl3pPr>
            <a:lvl4pPr marL="1600200" indent="-228600">
              <a:spcBef>
                <a:spcPct val="20000"/>
              </a:spcBef>
              <a:buClr>
                <a:srgbClr val="FFFF00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Tahoma (Corps)" charset="0"/>
                <a:ea typeface="Tahoma (Corps)" charset="0"/>
                <a:cs typeface="Tahoma (Corps)" charset="0"/>
              </a:defRPr>
            </a:lvl4pPr>
            <a:lvl5pPr marL="2057400" indent="-228600">
              <a:spcBef>
                <a:spcPct val="20000"/>
              </a:spcBef>
              <a:buClr>
                <a:srgbClr val="008000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Tahoma (Corps)" charset="0"/>
                <a:ea typeface="Tahoma (Corps)" charset="0"/>
                <a:cs typeface="Tahoma (Corps)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8000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Tahoma (Corps)" charset="0"/>
                <a:ea typeface="Tahoma (Corps)" charset="0"/>
                <a:cs typeface="Tahoma (Corps)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8000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Tahoma (Corps)" charset="0"/>
                <a:ea typeface="Tahoma (Corps)" charset="0"/>
                <a:cs typeface="Tahoma (Corps)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8000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Tahoma (Corps)" charset="0"/>
                <a:ea typeface="Tahoma (Corps)" charset="0"/>
                <a:cs typeface="Tahoma (Corps)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8000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Tahoma (Corps)" charset="0"/>
                <a:ea typeface="Tahoma (Corps)" charset="0"/>
                <a:cs typeface="Tahoma (Corps)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endParaRPr lang="fr-FR" altLang="fr-FR" sz="2400">
              <a:solidFill>
                <a:schemeClr val="accent2"/>
              </a:solidFill>
              <a:latin typeface="Arial" panose="020B0604020202020204" pitchFamily="34" charset="0"/>
            </a:endParaRPr>
          </a:p>
        </p:txBody>
      </p:sp>
      <p:sp>
        <p:nvSpPr>
          <p:cNvPr id="9230" name="Line 14">
            <a:extLst>
              <a:ext uri="{FF2B5EF4-FFF2-40B4-BE49-F238E27FC236}">
                <a16:creationId xmlns:a16="http://schemas.microsoft.com/office/drawing/2014/main" id="{6D8CEB9C-FFA5-2841-12F3-367A6BB12543}"/>
              </a:ext>
            </a:extLst>
          </p:cNvPr>
          <p:cNvSpPr>
            <a:spLocks noChangeShapeType="1"/>
          </p:cNvSpPr>
          <p:nvPr/>
        </p:nvSpPr>
        <p:spPr bwMode="auto">
          <a:xfrm>
            <a:off x="2906713" y="4433888"/>
            <a:ext cx="2520950" cy="0"/>
          </a:xfrm>
          <a:prstGeom prst="line">
            <a:avLst/>
          </a:prstGeom>
          <a:noFill/>
          <a:ln w="28575">
            <a:solidFill>
              <a:schemeClr val="accent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9231" name="Text Box 15">
            <a:extLst>
              <a:ext uri="{FF2B5EF4-FFF2-40B4-BE49-F238E27FC236}">
                <a16:creationId xmlns:a16="http://schemas.microsoft.com/office/drawing/2014/main" id="{5BFD84C6-517E-F01D-AF94-66724AAA6CE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36888" y="4097338"/>
            <a:ext cx="22479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rgbClr val="000090"/>
              </a:buClr>
              <a:buFont typeface="Wingdings" panose="05000000000000000000" pitchFamily="2" charset="2"/>
              <a:buChar char="§"/>
              <a:defRPr sz="3200">
                <a:solidFill>
                  <a:schemeClr val="tx1"/>
                </a:solidFill>
                <a:latin typeface="Tahoma (Corps)" charset="0"/>
                <a:ea typeface="ＭＳ Ｐゴシック" panose="020B0600070205080204" pitchFamily="34" charset="-128"/>
                <a:cs typeface="Tahoma (Corps)" charset="0"/>
              </a:defRPr>
            </a:lvl1pPr>
            <a:lvl2pPr marL="742950" indent="-28575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Tahoma (Corps)" charset="0"/>
                <a:ea typeface="ＭＳ Ｐゴシック" panose="020B0600070205080204" pitchFamily="34" charset="-128"/>
                <a:cs typeface="Tahoma (Corps)" charset="0"/>
              </a:defRPr>
            </a:lvl2pPr>
            <a:lvl3pPr marL="1143000" indent="-228600">
              <a:spcBef>
                <a:spcPct val="20000"/>
              </a:spcBef>
              <a:buClr>
                <a:srgbClr val="6B6BCF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Tahoma (Corps)" charset="0"/>
                <a:ea typeface="Tahoma (Corps)" charset="0"/>
                <a:cs typeface="Tahoma (Corps)" charset="0"/>
              </a:defRPr>
            </a:lvl3pPr>
            <a:lvl4pPr marL="1600200" indent="-228600">
              <a:spcBef>
                <a:spcPct val="20000"/>
              </a:spcBef>
              <a:buClr>
                <a:srgbClr val="FFFF00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Tahoma (Corps)" charset="0"/>
                <a:ea typeface="Tahoma (Corps)" charset="0"/>
                <a:cs typeface="Tahoma (Corps)" charset="0"/>
              </a:defRPr>
            </a:lvl4pPr>
            <a:lvl5pPr marL="2057400" indent="-228600">
              <a:spcBef>
                <a:spcPct val="20000"/>
              </a:spcBef>
              <a:buClr>
                <a:srgbClr val="008000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Tahoma (Corps)" charset="0"/>
                <a:ea typeface="Tahoma (Corps)" charset="0"/>
                <a:cs typeface="Tahoma (Corps)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8000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Tahoma (Corps)" charset="0"/>
                <a:ea typeface="Tahoma (Corps)" charset="0"/>
                <a:cs typeface="Tahoma (Corps)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8000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Tahoma (Corps)" charset="0"/>
                <a:ea typeface="Tahoma (Corps)" charset="0"/>
                <a:cs typeface="Tahoma (Corps)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8000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Tahoma (Corps)" charset="0"/>
                <a:ea typeface="Tahoma (Corps)" charset="0"/>
                <a:cs typeface="Tahoma (Corps)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8000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Tahoma (Corps)" charset="0"/>
                <a:ea typeface="Tahoma (Corps)" charset="0"/>
                <a:cs typeface="Tahoma (Corps)" charset="0"/>
              </a:defRPr>
            </a:lvl9pPr>
          </a:lstStyle>
          <a:p>
            <a:pPr algn="ctr" eaLnBrk="1" hangingPunct="1">
              <a:spcBef>
                <a:spcPct val="50000"/>
              </a:spcBef>
              <a:buClrTx/>
              <a:buFontTx/>
              <a:buNone/>
            </a:pPr>
            <a:r>
              <a:rPr lang="fr-FR" altLang="fr-FR" sz="1400">
                <a:solidFill>
                  <a:schemeClr val="accent2"/>
                </a:solidFill>
                <a:latin typeface="Arial" panose="020B0604020202020204" pitchFamily="34" charset="0"/>
              </a:rPr>
              <a:t>Renault-Clio-17</a:t>
            </a:r>
          </a:p>
        </p:txBody>
      </p:sp>
      <p:sp>
        <p:nvSpPr>
          <p:cNvPr id="9232" name="Text Box 16">
            <a:extLst>
              <a:ext uri="{FF2B5EF4-FFF2-40B4-BE49-F238E27FC236}">
                <a16:creationId xmlns:a16="http://schemas.microsoft.com/office/drawing/2014/main" id="{060105CB-672A-5F89-34CB-1F5396C0EF2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79739" y="4505325"/>
            <a:ext cx="2447925" cy="7386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>
              <a:spcBef>
                <a:spcPct val="20000"/>
              </a:spcBef>
              <a:buClr>
                <a:srgbClr val="000090"/>
              </a:buClr>
              <a:buFont typeface="Wingdings" panose="05000000000000000000" pitchFamily="2" charset="2"/>
              <a:buChar char="§"/>
              <a:defRPr sz="3200">
                <a:solidFill>
                  <a:schemeClr val="tx1"/>
                </a:solidFill>
                <a:latin typeface="Tahoma (Corps)" charset="0"/>
                <a:ea typeface="ＭＳ Ｐゴシック" panose="020B0600070205080204" pitchFamily="34" charset="-128"/>
                <a:cs typeface="Tahoma (Corps)" charset="0"/>
              </a:defRPr>
            </a:lvl1pPr>
            <a:lvl2pPr marL="742950" indent="-28575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Tahoma (Corps)" charset="0"/>
                <a:ea typeface="ＭＳ Ｐゴシック" panose="020B0600070205080204" pitchFamily="34" charset="-128"/>
                <a:cs typeface="Tahoma (Corps)" charset="0"/>
              </a:defRPr>
            </a:lvl2pPr>
            <a:lvl3pPr marL="1143000" indent="-228600">
              <a:spcBef>
                <a:spcPct val="20000"/>
              </a:spcBef>
              <a:buClr>
                <a:srgbClr val="6B6BCF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Tahoma (Corps)" charset="0"/>
                <a:ea typeface="Tahoma (Corps)" charset="0"/>
                <a:cs typeface="Tahoma (Corps)" charset="0"/>
              </a:defRPr>
            </a:lvl3pPr>
            <a:lvl4pPr marL="1600200" indent="-228600">
              <a:spcBef>
                <a:spcPct val="20000"/>
              </a:spcBef>
              <a:buClr>
                <a:srgbClr val="FFFF00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Tahoma (Corps)" charset="0"/>
                <a:ea typeface="Tahoma (Corps)" charset="0"/>
                <a:cs typeface="Tahoma (Corps)" charset="0"/>
              </a:defRPr>
            </a:lvl4pPr>
            <a:lvl5pPr marL="2057400" indent="-228600">
              <a:spcBef>
                <a:spcPct val="20000"/>
              </a:spcBef>
              <a:buClr>
                <a:srgbClr val="008000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Tahoma (Corps)" charset="0"/>
                <a:ea typeface="Tahoma (Corps)" charset="0"/>
                <a:cs typeface="Tahoma (Corps)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8000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Tahoma (Corps)" charset="0"/>
                <a:ea typeface="Tahoma (Corps)" charset="0"/>
                <a:cs typeface="Tahoma (Corps)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8000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Tahoma (Corps)" charset="0"/>
                <a:ea typeface="Tahoma (Corps)" charset="0"/>
                <a:cs typeface="Tahoma (Corps)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8000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Tahoma (Corps)" charset="0"/>
                <a:ea typeface="Tahoma (Corps)" charset="0"/>
                <a:cs typeface="Tahoma (Corps)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8000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Tahoma (Corps)" charset="0"/>
                <a:ea typeface="Tahoma (Corps)" charset="0"/>
                <a:cs typeface="Tahoma (Corps)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fr-FR" altLang="fr-FR" sz="1200">
                <a:solidFill>
                  <a:schemeClr val="accent2"/>
                </a:solidFill>
                <a:latin typeface="Verdana" panose="020B0604030504040204" pitchFamily="34" charset="0"/>
              </a:rPr>
              <a:t>5323454 : Numéro de série</a:t>
            </a: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fr-FR" altLang="fr-FR" sz="1200">
                <a:solidFill>
                  <a:schemeClr val="accent2"/>
                </a:solidFill>
                <a:latin typeface="Verdana" panose="020B0604030504040204" pitchFamily="34" charset="0"/>
              </a:rPr>
              <a:t>1500 kg : Poids</a:t>
            </a: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fr-FR" altLang="fr-FR" sz="1200">
                <a:solidFill>
                  <a:schemeClr val="accent2"/>
                </a:solidFill>
                <a:latin typeface="Verdana" panose="020B0604030504040204" pitchFamily="34" charset="0"/>
              </a:rPr>
              <a:t>64 YFT 17 : Immatriculation</a:t>
            </a: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fr-FR" altLang="fr-FR" sz="1200">
                <a:solidFill>
                  <a:schemeClr val="accent2"/>
                </a:solidFill>
                <a:latin typeface="Verdana" panose="020B0604030504040204" pitchFamily="34" charset="0"/>
              </a:rPr>
              <a:t>23 000 : kilométrage</a:t>
            </a:r>
          </a:p>
        </p:txBody>
      </p:sp>
      <p:sp>
        <p:nvSpPr>
          <p:cNvPr id="9233" name="Line 17">
            <a:extLst>
              <a:ext uri="{FF2B5EF4-FFF2-40B4-BE49-F238E27FC236}">
                <a16:creationId xmlns:a16="http://schemas.microsoft.com/office/drawing/2014/main" id="{D95DFD36-CF6D-3428-75D6-6C9FFA726BB4}"/>
              </a:ext>
            </a:extLst>
          </p:cNvPr>
          <p:cNvSpPr>
            <a:spLocks noChangeShapeType="1"/>
          </p:cNvSpPr>
          <p:nvPr/>
        </p:nvSpPr>
        <p:spPr bwMode="auto">
          <a:xfrm>
            <a:off x="2903538" y="5297488"/>
            <a:ext cx="2520950" cy="0"/>
          </a:xfrm>
          <a:prstGeom prst="line">
            <a:avLst/>
          </a:prstGeom>
          <a:noFill/>
          <a:ln w="28575">
            <a:solidFill>
              <a:schemeClr val="accent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9234" name="Rectangle 18">
            <a:extLst>
              <a:ext uri="{FF2B5EF4-FFF2-40B4-BE49-F238E27FC236}">
                <a16:creationId xmlns:a16="http://schemas.microsoft.com/office/drawing/2014/main" id="{B981F9F1-D855-FA87-50AA-437875A500F9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99238" y="4078289"/>
            <a:ext cx="2520950" cy="2014537"/>
          </a:xfrm>
          <a:prstGeom prst="rect">
            <a:avLst/>
          </a:prstGeom>
          <a:ln>
            <a:headEnd/>
            <a:tailEnd/>
          </a:ln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wrap="none" anchor="ctr"/>
          <a:lstStyle>
            <a:lvl1pPr>
              <a:spcBef>
                <a:spcPct val="20000"/>
              </a:spcBef>
              <a:buClr>
                <a:srgbClr val="000090"/>
              </a:buClr>
              <a:buFont typeface="Wingdings" panose="05000000000000000000" pitchFamily="2" charset="2"/>
              <a:buChar char="§"/>
              <a:defRPr sz="3200">
                <a:solidFill>
                  <a:schemeClr val="tx1"/>
                </a:solidFill>
                <a:latin typeface="Tahoma (Corps)" charset="0"/>
                <a:ea typeface="ＭＳ Ｐゴシック" panose="020B0600070205080204" pitchFamily="34" charset="-128"/>
                <a:cs typeface="Tahoma (Corps)" charset="0"/>
              </a:defRPr>
            </a:lvl1pPr>
            <a:lvl2pPr marL="742950" indent="-28575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Tahoma (Corps)" charset="0"/>
                <a:ea typeface="ＭＳ Ｐゴシック" panose="020B0600070205080204" pitchFamily="34" charset="-128"/>
                <a:cs typeface="Tahoma (Corps)" charset="0"/>
              </a:defRPr>
            </a:lvl2pPr>
            <a:lvl3pPr marL="1143000" indent="-228600">
              <a:spcBef>
                <a:spcPct val="20000"/>
              </a:spcBef>
              <a:buClr>
                <a:srgbClr val="6B6BCF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Tahoma (Corps)" charset="0"/>
                <a:ea typeface="Tahoma (Corps)" charset="0"/>
                <a:cs typeface="Tahoma (Corps)" charset="0"/>
              </a:defRPr>
            </a:lvl3pPr>
            <a:lvl4pPr marL="1600200" indent="-228600">
              <a:spcBef>
                <a:spcPct val="20000"/>
              </a:spcBef>
              <a:buClr>
                <a:srgbClr val="FFFF00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Tahoma (Corps)" charset="0"/>
                <a:ea typeface="Tahoma (Corps)" charset="0"/>
                <a:cs typeface="Tahoma (Corps)" charset="0"/>
              </a:defRPr>
            </a:lvl4pPr>
            <a:lvl5pPr marL="2057400" indent="-228600">
              <a:spcBef>
                <a:spcPct val="20000"/>
              </a:spcBef>
              <a:buClr>
                <a:srgbClr val="008000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Tahoma (Corps)" charset="0"/>
                <a:ea typeface="Tahoma (Corps)" charset="0"/>
                <a:cs typeface="Tahoma (Corps)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8000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Tahoma (Corps)" charset="0"/>
                <a:ea typeface="Tahoma (Corps)" charset="0"/>
                <a:cs typeface="Tahoma (Corps)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8000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Tahoma (Corps)" charset="0"/>
                <a:ea typeface="Tahoma (Corps)" charset="0"/>
                <a:cs typeface="Tahoma (Corps)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8000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Tahoma (Corps)" charset="0"/>
                <a:ea typeface="Tahoma (Corps)" charset="0"/>
                <a:cs typeface="Tahoma (Corps)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8000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Tahoma (Corps)" charset="0"/>
                <a:ea typeface="Tahoma (Corps)" charset="0"/>
                <a:cs typeface="Tahoma (Corps)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endParaRPr lang="fr-FR" altLang="fr-FR" sz="2400">
              <a:solidFill>
                <a:schemeClr val="accent2"/>
              </a:solidFill>
              <a:latin typeface="Arial" panose="020B0604020202020204" pitchFamily="34" charset="0"/>
            </a:endParaRPr>
          </a:p>
        </p:txBody>
      </p:sp>
      <p:sp>
        <p:nvSpPr>
          <p:cNvPr id="9235" name="Line 19">
            <a:extLst>
              <a:ext uri="{FF2B5EF4-FFF2-40B4-BE49-F238E27FC236}">
                <a16:creationId xmlns:a16="http://schemas.microsoft.com/office/drawing/2014/main" id="{EC64DFFC-9329-9A70-3C1A-D1ADA960EA56}"/>
              </a:ext>
            </a:extLst>
          </p:cNvPr>
          <p:cNvSpPr>
            <a:spLocks noChangeShapeType="1"/>
          </p:cNvSpPr>
          <p:nvPr/>
        </p:nvSpPr>
        <p:spPr bwMode="auto">
          <a:xfrm>
            <a:off x="6599238" y="4438650"/>
            <a:ext cx="2520950" cy="0"/>
          </a:xfrm>
          <a:prstGeom prst="line">
            <a:avLst/>
          </a:prstGeom>
          <a:noFill/>
          <a:ln w="28575">
            <a:solidFill>
              <a:schemeClr val="accent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9236" name="Text Box 20">
            <a:extLst>
              <a:ext uri="{FF2B5EF4-FFF2-40B4-BE49-F238E27FC236}">
                <a16:creationId xmlns:a16="http://schemas.microsoft.com/office/drawing/2014/main" id="{A0A0A0DB-C377-FD58-E99D-E1EA10B38EC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705600" y="4130675"/>
            <a:ext cx="22987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rgbClr val="000090"/>
              </a:buClr>
              <a:buFont typeface="Wingdings" panose="05000000000000000000" pitchFamily="2" charset="2"/>
              <a:buChar char="§"/>
              <a:defRPr sz="3200">
                <a:solidFill>
                  <a:schemeClr val="tx1"/>
                </a:solidFill>
                <a:latin typeface="Tahoma (Corps)" charset="0"/>
                <a:ea typeface="ＭＳ Ｐゴシック" panose="020B0600070205080204" pitchFamily="34" charset="-128"/>
                <a:cs typeface="Tahoma (Corps)" charset="0"/>
              </a:defRPr>
            </a:lvl1pPr>
            <a:lvl2pPr marL="742950" indent="-28575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Tahoma (Corps)" charset="0"/>
                <a:ea typeface="ＭＳ Ｐゴシック" panose="020B0600070205080204" pitchFamily="34" charset="-128"/>
                <a:cs typeface="Tahoma (Corps)" charset="0"/>
              </a:defRPr>
            </a:lvl2pPr>
            <a:lvl3pPr marL="1143000" indent="-228600">
              <a:spcBef>
                <a:spcPct val="20000"/>
              </a:spcBef>
              <a:buClr>
                <a:srgbClr val="6B6BCF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Tahoma (Corps)" charset="0"/>
                <a:ea typeface="Tahoma (Corps)" charset="0"/>
                <a:cs typeface="Tahoma (Corps)" charset="0"/>
              </a:defRPr>
            </a:lvl3pPr>
            <a:lvl4pPr marL="1600200" indent="-228600">
              <a:spcBef>
                <a:spcPct val="20000"/>
              </a:spcBef>
              <a:buClr>
                <a:srgbClr val="FFFF00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Tahoma (Corps)" charset="0"/>
                <a:ea typeface="Tahoma (Corps)" charset="0"/>
                <a:cs typeface="Tahoma (Corps)" charset="0"/>
              </a:defRPr>
            </a:lvl4pPr>
            <a:lvl5pPr marL="2057400" indent="-228600">
              <a:spcBef>
                <a:spcPct val="20000"/>
              </a:spcBef>
              <a:buClr>
                <a:srgbClr val="008000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Tahoma (Corps)" charset="0"/>
                <a:ea typeface="Tahoma (Corps)" charset="0"/>
                <a:cs typeface="Tahoma (Corps)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8000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Tahoma (Corps)" charset="0"/>
                <a:ea typeface="Tahoma (Corps)" charset="0"/>
                <a:cs typeface="Tahoma (Corps)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8000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Tahoma (Corps)" charset="0"/>
                <a:ea typeface="Tahoma (Corps)" charset="0"/>
                <a:cs typeface="Tahoma (Corps)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8000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Tahoma (Corps)" charset="0"/>
                <a:ea typeface="Tahoma (Corps)" charset="0"/>
                <a:cs typeface="Tahoma (Corps)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8000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Tahoma (Corps)" charset="0"/>
                <a:ea typeface="Tahoma (Corps)" charset="0"/>
                <a:cs typeface="Tahoma (Corps)" charset="0"/>
              </a:defRPr>
            </a:lvl9pPr>
          </a:lstStyle>
          <a:p>
            <a:pPr algn="ctr" eaLnBrk="1" hangingPunct="1">
              <a:spcBef>
                <a:spcPct val="50000"/>
              </a:spcBef>
              <a:buClrTx/>
              <a:buFontTx/>
              <a:buNone/>
            </a:pPr>
            <a:r>
              <a:rPr lang="fr-FR" altLang="fr-FR" sz="1400">
                <a:solidFill>
                  <a:schemeClr val="accent2"/>
                </a:solidFill>
                <a:latin typeface="Arial" panose="020B0604020202020204" pitchFamily="34" charset="0"/>
              </a:rPr>
              <a:t>Peugeot-206-75</a:t>
            </a:r>
          </a:p>
        </p:txBody>
      </p:sp>
      <p:sp>
        <p:nvSpPr>
          <p:cNvPr id="9237" name="Text Box 21">
            <a:extLst>
              <a:ext uri="{FF2B5EF4-FFF2-40B4-BE49-F238E27FC236}">
                <a16:creationId xmlns:a16="http://schemas.microsoft.com/office/drawing/2014/main" id="{D645E046-CCE3-A163-90E2-27F7DDA411F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672264" y="4510088"/>
            <a:ext cx="2447925" cy="7386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>
              <a:spcBef>
                <a:spcPct val="20000"/>
              </a:spcBef>
              <a:buClr>
                <a:srgbClr val="000090"/>
              </a:buClr>
              <a:buFont typeface="Wingdings" panose="05000000000000000000" pitchFamily="2" charset="2"/>
              <a:buChar char="§"/>
              <a:defRPr sz="3200">
                <a:solidFill>
                  <a:schemeClr val="tx1"/>
                </a:solidFill>
                <a:latin typeface="Tahoma (Corps)" charset="0"/>
                <a:ea typeface="ＭＳ Ｐゴシック" panose="020B0600070205080204" pitchFamily="34" charset="-128"/>
                <a:cs typeface="Tahoma (Corps)" charset="0"/>
              </a:defRPr>
            </a:lvl1pPr>
            <a:lvl2pPr marL="742950" indent="-28575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Tahoma (Corps)" charset="0"/>
                <a:ea typeface="ＭＳ Ｐゴシック" panose="020B0600070205080204" pitchFamily="34" charset="-128"/>
                <a:cs typeface="Tahoma (Corps)" charset="0"/>
              </a:defRPr>
            </a:lvl2pPr>
            <a:lvl3pPr marL="1143000" indent="-228600">
              <a:spcBef>
                <a:spcPct val="20000"/>
              </a:spcBef>
              <a:buClr>
                <a:srgbClr val="6B6BCF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Tahoma (Corps)" charset="0"/>
                <a:ea typeface="Tahoma (Corps)" charset="0"/>
                <a:cs typeface="Tahoma (Corps)" charset="0"/>
              </a:defRPr>
            </a:lvl3pPr>
            <a:lvl4pPr marL="1600200" indent="-228600">
              <a:spcBef>
                <a:spcPct val="20000"/>
              </a:spcBef>
              <a:buClr>
                <a:srgbClr val="FFFF00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Tahoma (Corps)" charset="0"/>
                <a:ea typeface="Tahoma (Corps)" charset="0"/>
                <a:cs typeface="Tahoma (Corps)" charset="0"/>
              </a:defRPr>
            </a:lvl4pPr>
            <a:lvl5pPr marL="2057400" indent="-228600">
              <a:spcBef>
                <a:spcPct val="20000"/>
              </a:spcBef>
              <a:buClr>
                <a:srgbClr val="008000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Tahoma (Corps)" charset="0"/>
                <a:ea typeface="Tahoma (Corps)" charset="0"/>
                <a:cs typeface="Tahoma (Corps)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8000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Tahoma (Corps)" charset="0"/>
                <a:ea typeface="Tahoma (Corps)" charset="0"/>
                <a:cs typeface="Tahoma (Corps)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8000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Tahoma (Corps)" charset="0"/>
                <a:ea typeface="Tahoma (Corps)" charset="0"/>
                <a:cs typeface="Tahoma (Corps)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8000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Tahoma (Corps)" charset="0"/>
                <a:ea typeface="Tahoma (Corps)" charset="0"/>
                <a:cs typeface="Tahoma (Corps)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8000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Tahoma (Corps)" charset="0"/>
                <a:ea typeface="Tahoma (Corps)" charset="0"/>
                <a:cs typeface="Tahoma (Corps)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fr-FR" altLang="fr-FR" sz="1200">
                <a:solidFill>
                  <a:schemeClr val="accent2"/>
                </a:solidFill>
                <a:latin typeface="Verdana" panose="020B0604030504040204" pitchFamily="34" charset="0"/>
              </a:rPr>
              <a:t>3434 : Numéro de série</a:t>
            </a: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fr-FR" altLang="fr-FR" sz="1200">
                <a:solidFill>
                  <a:schemeClr val="accent2"/>
                </a:solidFill>
                <a:latin typeface="Verdana" panose="020B0604030504040204" pitchFamily="34" charset="0"/>
              </a:rPr>
              <a:t>1700 kg : Poids</a:t>
            </a: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fr-FR" altLang="fr-FR" sz="1200">
                <a:solidFill>
                  <a:schemeClr val="accent2"/>
                </a:solidFill>
                <a:latin typeface="Verdana" panose="020B0604030504040204" pitchFamily="34" charset="0"/>
              </a:rPr>
              <a:t>8634 YGG 75 : Immatriculation</a:t>
            </a: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fr-FR" altLang="fr-FR" sz="1200">
                <a:solidFill>
                  <a:schemeClr val="accent2"/>
                </a:solidFill>
                <a:latin typeface="Verdana" panose="020B0604030504040204" pitchFamily="34" charset="0"/>
              </a:rPr>
              <a:t>15 000 : kilométrage</a:t>
            </a:r>
          </a:p>
        </p:txBody>
      </p:sp>
      <p:sp>
        <p:nvSpPr>
          <p:cNvPr id="9238" name="Line 22">
            <a:extLst>
              <a:ext uri="{FF2B5EF4-FFF2-40B4-BE49-F238E27FC236}">
                <a16:creationId xmlns:a16="http://schemas.microsoft.com/office/drawing/2014/main" id="{027F3813-B5CC-B832-D1A5-1CB738EDDABE}"/>
              </a:ext>
            </a:extLst>
          </p:cNvPr>
          <p:cNvSpPr>
            <a:spLocks noChangeShapeType="1"/>
          </p:cNvSpPr>
          <p:nvPr/>
        </p:nvSpPr>
        <p:spPr bwMode="auto">
          <a:xfrm>
            <a:off x="6596063" y="5302250"/>
            <a:ext cx="2520950" cy="0"/>
          </a:xfrm>
          <a:prstGeom prst="line">
            <a:avLst/>
          </a:prstGeom>
          <a:noFill/>
          <a:ln w="28575">
            <a:solidFill>
              <a:schemeClr val="accent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9241" name="Line 25">
            <a:extLst>
              <a:ext uri="{FF2B5EF4-FFF2-40B4-BE49-F238E27FC236}">
                <a16:creationId xmlns:a16="http://schemas.microsoft.com/office/drawing/2014/main" id="{C811A301-F586-0CA5-3138-0560DBA747C7}"/>
              </a:ext>
            </a:extLst>
          </p:cNvPr>
          <p:cNvSpPr>
            <a:spLocks noChangeShapeType="1"/>
          </p:cNvSpPr>
          <p:nvPr/>
        </p:nvSpPr>
        <p:spPr bwMode="auto">
          <a:xfrm>
            <a:off x="4137025" y="3430588"/>
            <a:ext cx="0" cy="576262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9242" name="Line 26">
            <a:extLst>
              <a:ext uri="{FF2B5EF4-FFF2-40B4-BE49-F238E27FC236}">
                <a16:creationId xmlns:a16="http://schemas.microsoft.com/office/drawing/2014/main" id="{B56D1321-411A-16C8-2785-0C8C7A3343A1}"/>
              </a:ext>
            </a:extLst>
          </p:cNvPr>
          <p:cNvSpPr>
            <a:spLocks noChangeShapeType="1"/>
          </p:cNvSpPr>
          <p:nvPr/>
        </p:nvSpPr>
        <p:spPr bwMode="auto">
          <a:xfrm>
            <a:off x="5503863" y="3430588"/>
            <a:ext cx="1008062" cy="576262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9243" name="Line 27">
            <a:extLst>
              <a:ext uri="{FF2B5EF4-FFF2-40B4-BE49-F238E27FC236}">
                <a16:creationId xmlns:a16="http://schemas.microsoft.com/office/drawing/2014/main" id="{265C8558-957E-386B-8D93-49E25518BC8C}"/>
              </a:ext>
            </a:extLst>
          </p:cNvPr>
          <p:cNvSpPr>
            <a:spLocks noChangeShapeType="1"/>
          </p:cNvSpPr>
          <p:nvPr/>
        </p:nvSpPr>
        <p:spPr bwMode="auto">
          <a:xfrm>
            <a:off x="5576889" y="2351088"/>
            <a:ext cx="935037" cy="0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" name="Titre 1">
            <a:extLst>
              <a:ext uri="{FF2B5EF4-FFF2-40B4-BE49-F238E27FC236}">
                <a16:creationId xmlns:a16="http://schemas.microsoft.com/office/drawing/2014/main" id="{CE68A3D9-7B86-E3CB-28EB-53B0EDF7D0DC}"/>
              </a:ext>
            </a:extLst>
          </p:cNvPr>
          <p:cNvSpPr txBox="1">
            <a:spLocks noChangeArrowheads="1"/>
          </p:cNvSpPr>
          <p:nvPr/>
        </p:nvSpPr>
        <p:spPr>
          <a:xfrm>
            <a:off x="739175" y="203200"/>
            <a:ext cx="10601924" cy="820738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700" b="1" kern="1200">
                <a:solidFill>
                  <a:schemeClr val="tx1"/>
                </a:solidFill>
                <a:latin typeface="+mn-lt"/>
                <a:ea typeface="+mj-ea"/>
                <a:cs typeface="+mj-cs"/>
              </a:defRPr>
            </a:lvl1pPr>
          </a:lstStyle>
          <a:p>
            <a:r>
              <a:rPr lang="fr-FR" altLang="fr-FR">
                <a:latin typeface="Tahoma (Titres)" charset="0"/>
                <a:cs typeface="Tahoma (Titres)" charset="0"/>
              </a:rPr>
              <a:t>Modélisation objet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24" grpId="0" animBg="1"/>
      <p:bldP spid="9226" grpId="0"/>
      <p:bldP spid="9227" grpId="0"/>
      <p:bldP spid="9229" grpId="0" animBg="1"/>
      <p:bldP spid="9231" grpId="0"/>
      <p:bldP spid="9232" grpId="0"/>
      <p:bldP spid="9234" grpId="0" animBg="1"/>
      <p:bldP spid="9236" grpId="0"/>
      <p:bldP spid="9237" grpId="0"/>
    </p:bldLst>
  </p:timing>
</p:sld>
</file>

<file path=ppt/slides/slide1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A9239E-C06C-BA44-AB82-A7FE2D27ED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re 1">
            <a:extLst>
              <a:ext uri="{FF2B5EF4-FFF2-40B4-BE49-F238E27FC236}">
                <a16:creationId xmlns:a16="http://schemas.microsoft.com/office/drawing/2014/main" id="{16410B37-31DB-AA0D-9996-0C8F9B91943F}"/>
              </a:ext>
            </a:extLst>
          </p:cNvPr>
          <p:cNvSpPr txBox="1">
            <a:spLocks noChangeArrowheads="1"/>
          </p:cNvSpPr>
          <p:nvPr/>
        </p:nvSpPr>
        <p:spPr>
          <a:xfrm>
            <a:off x="1067633" y="115889"/>
            <a:ext cx="9906603" cy="936625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700" b="1" kern="1200">
                <a:solidFill>
                  <a:schemeClr val="tx1"/>
                </a:solidFill>
                <a:latin typeface="+mn-lt"/>
                <a:ea typeface="+mj-ea"/>
                <a:cs typeface="+mj-cs"/>
              </a:defRPr>
            </a:lvl1pPr>
          </a:lstStyle>
          <a:p>
            <a:r>
              <a:rPr lang="fr-FR" dirty="0">
                <a:latin typeface="Calibri"/>
                <a:ea typeface="Calibri"/>
                <a:cs typeface="Calibri"/>
              </a:rPr>
              <a:t>Diagramme d'états-transitions</a:t>
            </a:r>
            <a:r>
              <a:rPr lang="fr-FR" altLang="fr-FR" dirty="0">
                <a:latin typeface="Tahoma (Titres)"/>
                <a:cs typeface="Tahoma (Titres)" charset="0"/>
              </a:rPr>
              <a:t> : définition</a:t>
            </a:r>
            <a:endParaRPr lang="fr-FR" dirty="0"/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538E1E55-C273-2811-EC91-6A86D0E5A6A3}"/>
              </a:ext>
            </a:extLst>
          </p:cNvPr>
          <p:cNvSpPr txBox="1"/>
          <p:nvPr/>
        </p:nvSpPr>
        <p:spPr>
          <a:xfrm>
            <a:off x="597348" y="1512711"/>
            <a:ext cx="10868138" cy="178510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fr-FR" sz="2000" b="1" dirty="0">
                <a:solidFill>
                  <a:schemeClr val="tx2"/>
                </a:solidFill>
                <a:latin typeface="Tahoma (Corps)"/>
                <a:ea typeface="Calibri"/>
                <a:cs typeface="Calibri"/>
              </a:rPr>
              <a:t>Définition</a:t>
            </a:r>
            <a:endParaRPr lang="fr-FR" dirty="0">
              <a:solidFill>
                <a:schemeClr val="tx2"/>
              </a:solidFill>
              <a:latin typeface="Calibri" panose="020F0502020204030204"/>
              <a:ea typeface="Calibri" panose="020F0502020204030204"/>
              <a:cs typeface="Calibri" panose="020F0502020204030204"/>
            </a:endParaRPr>
          </a:p>
          <a:p>
            <a:r>
              <a:rPr lang="fr-FR" dirty="0">
                <a:solidFill>
                  <a:srgbClr val="000000"/>
                </a:solidFill>
                <a:ea typeface="+mn-lt"/>
                <a:cs typeface="+mn-lt"/>
              </a:rPr>
              <a:t>Diagramme UML qui modélise le comportement dynamique d'un objet en montrant ses états possibles et les transitions entre ces états.</a:t>
            </a:r>
            <a:endParaRPr lang="fr-FR" dirty="0"/>
          </a:p>
          <a:p>
            <a:endParaRPr lang="fr-FR" b="1" i="1" dirty="0">
              <a:solidFill>
                <a:srgbClr val="000000"/>
              </a:solidFill>
              <a:latin typeface="Calibri"/>
              <a:ea typeface="Calibri"/>
              <a:cs typeface="Calibri"/>
            </a:endParaRPr>
          </a:p>
          <a:p>
            <a:endParaRPr lang="fr-FR" dirty="0">
              <a:solidFill>
                <a:srgbClr val="000000"/>
              </a:solidFill>
              <a:ea typeface="Calibri"/>
              <a:cs typeface="Calibri"/>
            </a:endParaRPr>
          </a:p>
          <a:p>
            <a:endParaRPr lang="fr-FR" dirty="0">
              <a:ea typeface="Calibri"/>
              <a:cs typeface="Calibri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AC747D4F-F1B9-225D-CF05-0C7D758ADF33}"/>
              </a:ext>
            </a:extLst>
          </p:cNvPr>
          <p:cNvSpPr txBox="1"/>
          <p:nvPr/>
        </p:nvSpPr>
        <p:spPr>
          <a:xfrm>
            <a:off x="597348" y="2509192"/>
            <a:ext cx="11398007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i="1" dirty="0">
                <a:solidFill>
                  <a:srgbClr val="000000"/>
                </a:solidFill>
                <a:ea typeface="Calibri"/>
                <a:cs typeface="Calibri"/>
              </a:rPr>
              <a:t>D'accord, mais... qu'appelle-t-on un état?</a:t>
            </a:r>
          </a:p>
          <a:p>
            <a:r>
              <a:rPr lang="fr-FR" dirty="0">
                <a:solidFill>
                  <a:srgbClr val="000000"/>
                </a:solidFill>
                <a:ea typeface="+mn-lt"/>
                <a:cs typeface="+mn-lt"/>
              </a:rPr>
              <a:t>Un </a:t>
            </a:r>
            <a:r>
              <a:rPr lang="fr-FR" b="1" dirty="0">
                <a:solidFill>
                  <a:srgbClr val="000000"/>
                </a:solidFill>
                <a:ea typeface="+mn-lt"/>
                <a:cs typeface="+mn-lt"/>
              </a:rPr>
              <a:t>état</a:t>
            </a:r>
            <a:r>
              <a:rPr lang="fr-FR" dirty="0">
                <a:solidFill>
                  <a:srgbClr val="000000"/>
                </a:solidFill>
                <a:ea typeface="+mn-lt"/>
                <a:cs typeface="+mn-lt"/>
              </a:rPr>
              <a:t> est une condition ou situation stable dans laquelle se trouve un objet à un moment donné de son cycle de vie. Ses caractéristiques sont :</a:t>
            </a:r>
            <a:endParaRPr lang="fr-FR" dirty="0"/>
          </a:p>
          <a:p>
            <a:r>
              <a:rPr lang="fr-FR" b="1" dirty="0">
                <a:solidFill>
                  <a:srgbClr val="000000"/>
                </a:solidFill>
                <a:ea typeface="+mn-lt"/>
                <a:cs typeface="+mn-lt"/>
              </a:rPr>
              <a:t>Stabilité temporelle</a:t>
            </a:r>
            <a:r>
              <a:rPr lang="fr-FR" dirty="0">
                <a:solidFill>
                  <a:srgbClr val="000000"/>
                </a:solidFill>
                <a:ea typeface="+mn-lt"/>
                <a:cs typeface="+mn-lt"/>
              </a:rPr>
              <a:t> : L'objet reste dans cet état pendant une durée déterminée (quelques millisecondes à plusieurs années selon le contexte)</a:t>
            </a:r>
            <a:endParaRPr lang="fr-FR" dirty="0">
              <a:ea typeface="Calibri" panose="020F0502020204030204"/>
              <a:cs typeface="Calibri" panose="020F0502020204030204"/>
            </a:endParaRPr>
          </a:p>
          <a:p>
            <a:r>
              <a:rPr lang="fr-FR" b="1" dirty="0">
                <a:solidFill>
                  <a:srgbClr val="000000"/>
                </a:solidFill>
                <a:ea typeface="+mn-lt"/>
                <a:cs typeface="+mn-lt"/>
              </a:rPr>
              <a:t>Comportement spécifique</a:t>
            </a:r>
            <a:r>
              <a:rPr lang="fr-FR" dirty="0">
                <a:solidFill>
                  <a:srgbClr val="000000"/>
                </a:solidFill>
                <a:ea typeface="+mn-lt"/>
                <a:cs typeface="+mn-lt"/>
              </a:rPr>
              <a:t> : L'objet réagit différemment aux mêmes événements selon son état actuel </a:t>
            </a:r>
            <a:endParaRPr lang="fr-FR" dirty="0">
              <a:ea typeface="Calibri" panose="020F0502020204030204"/>
              <a:cs typeface="Calibri" panose="020F0502020204030204"/>
            </a:endParaRPr>
          </a:p>
          <a:p>
            <a:pPr lvl="1"/>
            <a:r>
              <a:rPr lang="fr-FR" dirty="0">
                <a:solidFill>
                  <a:srgbClr val="000000"/>
                </a:solidFill>
                <a:ea typeface="+mn-lt"/>
                <a:cs typeface="+mn-lt"/>
              </a:rPr>
              <a:t>Exemple : un téléphone en mode "silencieux" ne sonne pas lors d'un appel entrant</a:t>
            </a:r>
            <a:endParaRPr lang="fr-FR" dirty="0">
              <a:ea typeface="Calibri" panose="020F0502020204030204"/>
              <a:cs typeface="Calibri" panose="020F0502020204030204"/>
            </a:endParaRPr>
          </a:p>
          <a:p>
            <a:r>
              <a:rPr lang="fr-FR" b="1" dirty="0">
                <a:solidFill>
                  <a:srgbClr val="000000"/>
                </a:solidFill>
                <a:ea typeface="+mn-lt"/>
                <a:cs typeface="+mn-lt"/>
              </a:rPr>
              <a:t>Valeurs d'attributs cohérentes</a:t>
            </a:r>
            <a:r>
              <a:rPr lang="fr-FR" dirty="0">
                <a:solidFill>
                  <a:srgbClr val="000000"/>
                </a:solidFill>
                <a:ea typeface="+mn-lt"/>
                <a:cs typeface="+mn-lt"/>
              </a:rPr>
              <a:t> : L'état est souvent défini par certaines valeurs ou plages de valeurs des attributs de l'objet </a:t>
            </a:r>
            <a:endParaRPr lang="fr-FR" dirty="0">
              <a:ea typeface="Calibri" panose="020F0502020204030204"/>
              <a:cs typeface="Calibri" panose="020F0502020204030204"/>
            </a:endParaRPr>
          </a:p>
          <a:p>
            <a:pPr lvl="1"/>
            <a:r>
              <a:rPr lang="fr-FR" dirty="0">
                <a:solidFill>
                  <a:srgbClr val="000000"/>
                </a:solidFill>
                <a:ea typeface="+mn-lt"/>
                <a:cs typeface="+mn-lt"/>
              </a:rPr>
              <a:t>Exemple : </a:t>
            </a:r>
            <a:r>
              <a:rPr lang="fr-FR" dirty="0" err="1">
                <a:solidFill>
                  <a:srgbClr val="000000"/>
                </a:solidFill>
                <a:ea typeface="+mn-lt"/>
                <a:cs typeface="+mn-lt"/>
              </a:rPr>
              <a:t>soldeCompte</a:t>
            </a:r>
            <a:r>
              <a:rPr lang="fr-FR" dirty="0">
                <a:solidFill>
                  <a:srgbClr val="000000"/>
                </a:solidFill>
                <a:ea typeface="+mn-lt"/>
                <a:cs typeface="+mn-lt"/>
              </a:rPr>
              <a:t> &gt; 0 pour l'état "Compte actif"</a:t>
            </a:r>
          </a:p>
          <a:p>
            <a:pPr marL="285750" indent="-285750">
              <a:buFont typeface="Arial"/>
              <a:buChar char="•"/>
            </a:pPr>
            <a:r>
              <a:rPr lang="fr-FR" b="1" dirty="0">
                <a:solidFill>
                  <a:srgbClr val="000000"/>
                </a:solidFill>
                <a:ea typeface="+mn-lt"/>
                <a:cs typeface="+mn-lt"/>
              </a:rPr>
              <a:t>Conditions d'entrée et de sortie</a:t>
            </a:r>
            <a:r>
              <a:rPr lang="fr-FR" dirty="0">
                <a:solidFill>
                  <a:srgbClr val="000000"/>
                </a:solidFill>
                <a:ea typeface="+mn-lt"/>
                <a:cs typeface="+mn-lt"/>
              </a:rPr>
              <a:t> : Des critères précis déterminent quand l'objet entre ou sort de cet état</a:t>
            </a:r>
            <a:endParaRPr lang="fr-FR" dirty="0"/>
          </a:p>
          <a:p>
            <a:endParaRPr lang="fr-FR" dirty="0">
              <a:solidFill>
                <a:srgbClr val="000000"/>
              </a:solidFill>
              <a:ea typeface="Calibri"/>
              <a:cs typeface="Calibri"/>
            </a:endParaRPr>
          </a:p>
          <a:p>
            <a:endParaRPr lang="en-US" dirty="0"/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605104100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5EB25AD-32DB-487C-A6BB-32BBCA30581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re 1">
            <a:extLst>
              <a:ext uri="{FF2B5EF4-FFF2-40B4-BE49-F238E27FC236}">
                <a16:creationId xmlns:a16="http://schemas.microsoft.com/office/drawing/2014/main" id="{96E18986-1E5E-7F2A-C22D-3147A73FAD87}"/>
              </a:ext>
            </a:extLst>
          </p:cNvPr>
          <p:cNvSpPr txBox="1">
            <a:spLocks noChangeArrowheads="1"/>
          </p:cNvSpPr>
          <p:nvPr/>
        </p:nvSpPr>
        <p:spPr>
          <a:xfrm>
            <a:off x="1067633" y="115889"/>
            <a:ext cx="9906603" cy="936625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700" b="1" kern="1200">
                <a:solidFill>
                  <a:schemeClr val="tx1"/>
                </a:solidFill>
                <a:latin typeface="+mn-lt"/>
                <a:ea typeface="+mj-ea"/>
                <a:cs typeface="+mj-cs"/>
              </a:defRPr>
            </a:lvl1pPr>
          </a:lstStyle>
          <a:p>
            <a:r>
              <a:rPr lang="fr-FR" dirty="0">
                <a:latin typeface="Calibri"/>
                <a:ea typeface="Calibri"/>
                <a:cs typeface="Calibri"/>
              </a:rPr>
              <a:t>Diagramme d'états-transitions</a:t>
            </a:r>
            <a:r>
              <a:rPr lang="fr-FR" altLang="fr-FR" dirty="0">
                <a:latin typeface="Tahoma (Titres)"/>
                <a:cs typeface="Tahoma (Titres)" charset="0"/>
              </a:rPr>
              <a:t> : définition</a:t>
            </a:r>
            <a:endParaRPr lang="fr-FR" dirty="0"/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6516F961-7CAE-607E-7059-B84BE28B94EE}"/>
              </a:ext>
            </a:extLst>
          </p:cNvPr>
          <p:cNvSpPr txBox="1"/>
          <p:nvPr/>
        </p:nvSpPr>
        <p:spPr>
          <a:xfrm>
            <a:off x="597348" y="1512711"/>
            <a:ext cx="10868138" cy="513986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fr-FR" sz="2000" b="1" dirty="0">
                <a:solidFill>
                  <a:schemeClr val="tx2"/>
                </a:solidFill>
                <a:latin typeface="Tahoma (Corps)"/>
                <a:ea typeface="Calibri"/>
                <a:cs typeface="Calibri"/>
              </a:rPr>
              <a:t>Définition</a:t>
            </a:r>
            <a:endParaRPr lang="fr-FR" dirty="0">
              <a:solidFill>
                <a:schemeClr val="tx2"/>
              </a:solidFill>
              <a:latin typeface="Calibri" panose="020F0502020204030204"/>
              <a:ea typeface="Calibri" panose="020F0502020204030204"/>
              <a:cs typeface="Calibri" panose="020F0502020204030204"/>
            </a:endParaRPr>
          </a:p>
          <a:p>
            <a:r>
              <a:rPr lang="fr-FR" dirty="0">
                <a:solidFill>
                  <a:srgbClr val="000000"/>
                </a:solidFill>
                <a:ea typeface="+mn-lt"/>
                <a:cs typeface="+mn-lt"/>
              </a:rPr>
              <a:t>Diagramme UML qui modélise le comportement dynamique d'un objet en montrant ses états possibles et les transitions entre ces états.</a:t>
            </a:r>
            <a:endParaRPr lang="fr-FR" dirty="0"/>
          </a:p>
          <a:p>
            <a:endParaRPr lang="fr-FR" dirty="0">
              <a:solidFill>
                <a:srgbClr val="000000"/>
              </a:solidFill>
              <a:latin typeface="Calibri"/>
              <a:ea typeface="Calibri"/>
              <a:cs typeface="Calibri"/>
            </a:endParaRPr>
          </a:p>
          <a:p>
            <a:endParaRPr lang="fr-FR" dirty="0">
              <a:solidFill>
                <a:srgbClr val="000000"/>
              </a:solidFill>
              <a:ea typeface="Calibri" panose="020F0502020204030204"/>
              <a:cs typeface="Calibri" panose="020F0502020204030204"/>
            </a:endParaRPr>
          </a:p>
          <a:p>
            <a:r>
              <a:rPr lang="fr-FR" sz="2000" b="1" dirty="0">
                <a:solidFill>
                  <a:schemeClr val="tx2"/>
                </a:solidFill>
                <a:ea typeface="Calibri"/>
                <a:cs typeface="Calibri"/>
              </a:rPr>
              <a:t>Principaux Objectifs</a:t>
            </a:r>
            <a:endParaRPr lang="en-US" sz="2000" dirty="0">
              <a:solidFill>
                <a:srgbClr val="000000"/>
              </a:solidFill>
              <a:ea typeface="Calibri"/>
              <a:cs typeface="Calibri"/>
            </a:endParaRPr>
          </a:p>
          <a:p>
            <a:r>
              <a:rPr lang="fr-FR" dirty="0">
                <a:solidFill>
                  <a:srgbClr val="000000"/>
                </a:solidFill>
                <a:ea typeface="Calibri"/>
                <a:cs typeface="Calibri"/>
              </a:rPr>
              <a:t>Modéliser le comportement dynamique d'un objet</a:t>
            </a:r>
          </a:p>
          <a:p>
            <a:r>
              <a:rPr lang="fr-FR" dirty="0">
                <a:solidFill>
                  <a:srgbClr val="000000"/>
                </a:solidFill>
                <a:ea typeface="Calibri"/>
                <a:cs typeface="Calibri"/>
              </a:rPr>
              <a:t>Capturer les règles métier liées aux changements d'état</a:t>
            </a:r>
          </a:p>
          <a:p>
            <a:r>
              <a:rPr lang="fr-FR" dirty="0">
                <a:solidFill>
                  <a:srgbClr val="000000"/>
                </a:solidFill>
                <a:ea typeface="Calibri"/>
                <a:cs typeface="Calibri"/>
              </a:rPr>
              <a:t>Valider la logique avant l'implémentation</a:t>
            </a:r>
          </a:p>
          <a:p>
            <a:r>
              <a:rPr lang="fr-FR" dirty="0">
                <a:solidFill>
                  <a:srgbClr val="000000"/>
                </a:solidFill>
                <a:ea typeface="Calibri"/>
                <a:cs typeface="Calibri"/>
              </a:rPr>
              <a:t>Communiquer avec les parties prenantes</a:t>
            </a:r>
          </a:p>
          <a:p>
            <a:r>
              <a:rPr lang="fr-FR" dirty="0">
                <a:solidFill>
                  <a:srgbClr val="000000"/>
                </a:solidFill>
                <a:ea typeface="Calibri"/>
                <a:cs typeface="Calibri"/>
              </a:rPr>
              <a:t>Détecter les cas limites et exceptions</a:t>
            </a:r>
          </a:p>
          <a:p>
            <a:br>
              <a:rPr lang="en-US" dirty="0">
                <a:solidFill>
                  <a:srgbClr val="000000"/>
                </a:solidFill>
                <a:ea typeface="Calibri"/>
                <a:cs typeface="Calibri"/>
              </a:rPr>
            </a:br>
            <a:endParaRPr lang="en-US" dirty="0">
              <a:solidFill>
                <a:srgbClr val="000000"/>
              </a:solidFill>
              <a:ea typeface="Calibri"/>
              <a:cs typeface="Calibri"/>
            </a:endParaRPr>
          </a:p>
          <a:p>
            <a:endParaRPr lang="fr-FR" dirty="0">
              <a:solidFill>
                <a:srgbClr val="000000"/>
              </a:solidFill>
              <a:ea typeface="Calibri" panose="020F0502020204030204"/>
              <a:cs typeface="Calibri" panose="020F0502020204030204"/>
            </a:endParaRPr>
          </a:p>
          <a:p>
            <a:br>
              <a:rPr lang="en-US" dirty="0"/>
            </a:br>
            <a:endParaRPr lang="en-US" dirty="0"/>
          </a:p>
          <a:p>
            <a:endParaRPr lang="fr-FR">
              <a:solidFill>
                <a:srgbClr val="000000"/>
              </a:solidFill>
              <a:ea typeface="Calibri"/>
              <a:cs typeface="Calibri"/>
            </a:endParaRPr>
          </a:p>
          <a:p>
            <a:endParaRPr lang="fr-FR">
              <a:ea typeface="Calibri"/>
              <a:cs typeface="Calibri"/>
            </a:endParaRPr>
          </a:p>
        </p:txBody>
      </p:sp>
      <p:pic>
        <p:nvPicPr>
          <p:cNvPr id="4" name="Image 3" descr="Une image contenant texte, capture d’écran, Police, nombre&#10;&#10;Le contenu généré par l’IA peut être incorrect.">
            <a:extLst>
              <a:ext uri="{FF2B5EF4-FFF2-40B4-BE49-F238E27FC236}">
                <a16:creationId xmlns:a16="http://schemas.microsoft.com/office/drawing/2014/main" id="{3DB3B3FB-D3BA-384E-ADB9-8804D0FCD5A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17690" y="3266714"/>
            <a:ext cx="6175456" cy="1646017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A6F3D48B-443B-7D50-D6C1-C30BEA52868D}"/>
              </a:ext>
            </a:extLst>
          </p:cNvPr>
          <p:cNvSpPr txBox="1"/>
          <p:nvPr/>
        </p:nvSpPr>
        <p:spPr>
          <a:xfrm>
            <a:off x="6016906" y="2660248"/>
            <a:ext cx="5251048" cy="60567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lnSpc>
                <a:spcPts val="1863"/>
              </a:lnSpc>
            </a:pPr>
            <a:r>
              <a:rPr lang="fr-FR" dirty="0">
                <a:solidFill>
                  <a:srgbClr val="000000"/>
                </a:solidFill>
              </a:rPr>
              <a:t>​</a:t>
            </a:r>
          </a:p>
          <a:p>
            <a:pPr>
              <a:lnSpc>
                <a:spcPts val="2070"/>
              </a:lnSpc>
            </a:pPr>
            <a:r>
              <a:rPr lang="fr-FR" sz="2000" b="1" dirty="0">
                <a:solidFill>
                  <a:srgbClr val="586CDC"/>
                </a:solidFill>
              </a:rPr>
              <a:t>Par rapport à ce que nous avons vu jusqu'ici</a:t>
            </a:r>
          </a:p>
        </p:txBody>
      </p:sp>
    </p:spTree>
    <p:extLst>
      <p:ext uri="{BB962C8B-B14F-4D97-AF65-F5344CB8AC3E}">
        <p14:creationId xmlns:p14="http://schemas.microsoft.com/office/powerpoint/2010/main" val="2581824464"/>
      </p:ext>
    </p:extLst>
  </p:cSld>
  <p:clrMapOvr>
    <a:masterClrMapping/>
  </p:clrMapOvr>
  <p:transition spd="slow"/>
</p:sld>
</file>

<file path=ppt/slides/slide1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59BDDAD-F788-892F-4E55-18D54A4829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617" name="Rectangle 1026">
            <a:extLst>
              <a:ext uri="{FF2B5EF4-FFF2-40B4-BE49-F238E27FC236}">
                <a16:creationId xmlns:a16="http://schemas.microsoft.com/office/drawing/2014/main" id="{1FE8FA42-1697-0600-8F3A-E234765C6E7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057401" y="457200"/>
            <a:ext cx="8188325" cy="611188"/>
          </a:xfrm>
        </p:spPr>
        <p:txBody>
          <a:bodyPr lIns="90488" tIns="44450" rIns="90488" bIns="44450" anchor="ctr"/>
          <a:lstStyle/>
          <a:p>
            <a:pPr>
              <a:lnSpc>
                <a:spcPct val="88000"/>
              </a:lnSpc>
            </a:pPr>
            <a:r>
              <a:rPr lang="fr-FR" altLang="fr-FR"/>
              <a:t>Diagramme d'états-transitions</a:t>
            </a:r>
            <a:endParaRPr lang="fr-FR" altLang="fr-FR">
              <a:ea typeface="Calibri"/>
              <a:cs typeface="Calibri"/>
            </a:endParaRPr>
          </a:p>
        </p:txBody>
      </p:sp>
      <p:sp>
        <p:nvSpPr>
          <p:cNvPr id="111619" name="Espace réservé du numéro de diapositive 1">
            <a:extLst>
              <a:ext uri="{FF2B5EF4-FFF2-40B4-BE49-F238E27FC236}">
                <a16:creationId xmlns:a16="http://schemas.microsoft.com/office/drawing/2014/main" id="{90016473-5824-C5CC-30E1-59AAD2B9B1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67751" y="6356350"/>
            <a:ext cx="766275" cy="506236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fld id="{BB9A2490-D911-412F-8198-695E8A2D4A42}" type="slidenum">
              <a:rPr lang="fr-FR" altLang="fr-FR" sz="1400" smtClean="0"/>
              <a:pPr/>
              <a:t>162</a:t>
            </a:fld>
            <a:endParaRPr lang="fr-FR" altLang="fr-FR" sz="1400"/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71D8F8EF-6181-B9B1-170C-86D02E057F33}"/>
              </a:ext>
            </a:extLst>
          </p:cNvPr>
          <p:cNvSpPr txBox="1"/>
          <p:nvPr/>
        </p:nvSpPr>
        <p:spPr>
          <a:xfrm>
            <a:off x="2018380" y="1336623"/>
            <a:ext cx="3291907" cy="40011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fr-FR" sz="2000" b="1" dirty="0">
                <a:solidFill>
                  <a:schemeClr val="tx2"/>
                </a:solidFill>
                <a:latin typeface="Tahoma (Corps)"/>
                <a:ea typeface="Calibri"/>
                <a:cs typeface="Calibri"/>
              </a:rPr>
              <a:t>Les éléments</a:t>
            </a:r>
          </a:p>
        </p:txBody>
      </p:sp>
      <p:pic>
        <p:nvPicPr>
          <p:cNvPr id="2" name="Image 1" descr="Une image contenant texte, capture d’écran, Police, nombre&#10;&#10;Le contenu généré par l’IA peut être incorrect.">
            <a:extLst>
              <a:ext uri="{FF2B5EF4-FFF2-40B4-BE49-F238E27FC236}">
                <a16:creationId xmlns:a16="http://schemas.microsoft.com/office/drawing/2014/main" id="{D1E27236-DBD0-2CE4-26AA-2C94E9163D5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0047" y="1919288"/>
            <a:ext cx="3669600" cy="3929943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77F7CE1F-2CAA-5BEB-0A7B-E5C60FDAD093}"/>
              </a:ext>
            </a:extLst>
          </p:cNvPr>
          <p:cNvSpPr txBox="1"/>
          <p:nvPr/>
        </p:nvSpPr>
        <p:spPr>
          <a:xfrm>
            <a:off x="4293228" y="1919288"/>
            <a:ext cx="740716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Les éléments sont semblables à ceux que nous avons déjà vus (où à de légères modification près), mais un focus sur deux d’entre eux qui sont </a:t>
            </a:r>
            <a:r>
              <a:rPr lang="fr-FR" dirty="0" err="1"/>
              <a:t>nouveaux:</a:t>
            </a:r>
            <a:r>
              <a:rPr lang="fr-FR" b="1" dirty="0" err="1"/>
              <a:t>deep</a:t>
            </a:r>
            <a:r>
              <a:rPr lang="fr-FR" b="1" dirty="0"/>
              <a:t> </a:t>
            </a:r>
            <a:r>
              <a:rPr lang="fr-FR" b="1" dirty="0" err="1"/>
              <a:t>history</a:t>
            </a:r>
            <a:r>
              <a:rPr lang="fr-FR" dirty="0"/>
              <a:t> et </a:t>
            </a:r>
            <a:r>
              <a:rPr lang="fr-FR" b="1" dirty="0" err="1"/>
              <a:t>shallow</a:t>
            </a:r>
            <a:r>
              <a:rPr lang="fr-FR" b="1" dirty="0"/>
              <a:t> </a:t>
            </a:r>
            <a:r>
              <a:rPr lang="fr-FR" b="1" dirty="0" err="1"/>
              <a:t>history</a:t>
            </a:r>
            <a:r>
              <a:rPr lang="fr-FR" b="1" dirty="0"/>
              <a:t>.</a:t>
            </a:r>
            <a:r>
              <a:rPr lang="fr-FR" dirty="0"/>
              <a:t> </a:t>
            </a:r>
          </a:p>
        </p:txBody>
      </p:sp>
      <p:sp>
        <p:nvSpPr>
          <p:cNvPr id="4" name="Ellipse 3">
            <a:extLst>
              <a:ext uri="{FF2B5EF4-FFF2-40B4-BE49-F238E27FC236}">
                <a16:creationId xmlns:a16="http://schemas.microsoft.com/office/drawing/2014/main" id="{D56C557C-F1B4-67F3-EB0D-CFE71A8EF146}"/>
              </a:ext>
            </a:extLst>
          </p:cNvPr>
          <p:cNvSpPr/>
          <p:nvPr/>
        </p:nvSpPr>
        <p:spPr>
          <a:xfrm>
            <a:off x="2810577" y="3878982"/>
            <a:ext cx="885523" cy="404261"/>
          </a:xfrm>
          <a:prstGeom prst="ellipse">
            <a:avLst/>
          </a:prstGeom>
          <a:noFill/>
          <a:ln w="28575"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83101293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7957A10-9752-15D4-2778-DEA72EB0AE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617" name="Rectangle 1026">
            <a:extLst>
              <a:ext uri="{FF2B5EF4-FFF2-40B4-BE49-F238E27FC236}">
                <a16:creationId xmlns:a16="http://schemas.microsoft.com/office/drawing/2014/main" id="{91A7DCCA-CD4B-E4BB-B2FB-D0A55507977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057401" y="457200"/>
            <a:ext cx="8188325" cy="611188"/>
          </a:xfrm>
        </p:spPr>
        <p:txBody>
          <a:bodyPr lIns="90488" tIns="44450" rIns="90488" bIns="44450" anchor="ctr"/>
          <a:lstStyle/>
          <a:p>
            <a:pPr>
              <a:lnSpc>
                <a:spcPct val="88000"/>
              </a:lnSpc>
            </a:pPr>
            <a:r>
              <a:rPr lang="fr-FR" altLang="fr-FR"/>
              <a:t>Diagramme d'états-transitions</a:t>
            </a:r>
            <a:endParaRPr lang="fr-FR" altLang="fr-FR">
              <a:ea typeface="Calibri"/>
              <a:cs typeface="Calibri"/>
            </a:endParaRPr>
          </a:p>
        </p:txBody>
      </p:sp>
      <p:sp>
        <p:nvSpPr>
          <p:cNvPr id="111619" name="Espace réservé du numéro de diapositive 1">
            <a:extLst>
              <a:ext uri="{FF2B5EF4-FFF2-40B4-BE49-F238E27FC236}">
                <a16:creationId xmlns:a16="http://schemas.microsoft.com/office/drawing/2014/main" id="{F9F626A0-5B49-ADD5-113B-3C42F462B6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67751" y="6356350"/>
            <a:ext cx="766275" cy="506236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fld id="{BB9A2490-D911-412F-8198-695E8A2D4A42}" type="slidenum">
              <a:rPr lang="fr-FR" altLang="fr-FR" sz="1400" smtClean="0"/>
              <a:pPr/>
              <a:t>163</a:t>
            </a:fld>
            <a:endParaRPr lang="fr-FR" altLang="fr-FR" sz="1400"/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91E84D23-67C0-2D13-F1DB-2F57135BFE2C}"/>
              </a:ext>
            </a:extLst>
          </p:cNvPr>
          <p:cNvSpPr txBox="1"/>
          <p:nvPr/>
        </p:nvSpPr>
        <p:spPr>
          <a:xfrm>
            <a:off x="2018380" y="1336623"/>
            <a:ext cx="3291907" cy="40011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fr-FR" sz="2000" b="1" dirty="0">
                <a:solidFill>
                  <a:schemeClr val="tx2"/>
                </a:solidFill>
                <a:latin typeface="Tahoma (Corps)"/>
                <a:ea typeface="Calibri"/>
                <a:cs typeface="Calibri"/>
              </a:rPr>
              <a:t>Les éléments</a:t>
            </a:r>
          </a:p>
        </p:txBody>
      </p:sp>
      <p:pic>
        <p:nvPicPr>
          <p:cNvPr id="2" name="Image 1" descr="Une image contenant texte, capture d’écran, Police, nombre&#10;&#10;Le contenu généré par l’IA peut être incorrect.">
            <a:extLst>
              <a:ext uri="{FF2B5EF4-FFF2-40B4-BE49-F238E27FC236}">
                <a16:creationId xmlns:a16="http://schemas.microsoft.com/office/drawing/2014/main" id="{36597D40-EC49-7CA1-2802-77281B837D1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0047" y="1919288"/>
            <a:ext cx="3669600" cy="3929943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091732FB-15A0-8DF3-4738-412AD12481D4}"/>
              </a:ext>
            </a:extLst>
          </p:cNvPr>
          <p:cNvSpPr txBox="1"/>
          <p:nvPr/>
        </p:nvSpPr>
        <p:spPr>
          <a:xfrm>
            <a:off x="4293228" y="1919288"/>
            <a:ext cx="740716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Les concepts de </a:t>
            </a:r>
            <a:r>
              <a:rPr lang="fr-FR" b="1" dirty="0" err="1"/>
              <a:t>deep</a:t>
            </a:r>
            <a:r>
              <a:rPr lang="fr-FR" b="1" dirty="0"/>
              <a:t> </a:t>
            </a:r>
            <a:r>
              <a:rPr lang="fr-FR" b="1" dirty="0" err="1"/>
              <a:t>history</a:t>
            </a:r>
            <a:r>
              <a:rPr lang="fr-FR" dirty="0"/>
              <a:t> et </a:t>
            </a:r>
            <a:r>
              <a:rPr lang="fr-FR" b="1" dirty="0" err="1"/>
              <a:t>shallow</a:t>
            </a:r>
            <a:r>
              <a:rPr lang="fr-FR" b="1" dirty="0"/>
              <a:t> </a:t>
            </a:r>
            <a:r>
              <a:rPr lang="fr-FR" b="1" dirty="0" err="1"/>
              <a:t>history</a:t>
            </a:r>
            <a:r>
              <a:rPr lang="fr-FR" dirty="0"/>
              <a:t> permettent de mémoriser </a:t>
            </a:r>
          </a:p>
          <a:p>
            <a:r>
              <a:rPr lang="fr-FR" dirty="0"/>
              <a:t>l'état dans lequel se trouvait un système avant de le quitter, afin de pouvoir y revenir plus tard.</a:t>
            </a:r>
          </a:p>
          <a:p>
            <a:endParaRPr lang="fr-FR" dirty="0"/>
          </a:p>
        </p:txBody>
      </p:sp>
      <p:sp>
        <p:nvSpPr>
          <p:cNvPr id="4" name="Ellipse 3">
            <a:extLst>
              <a:ext uri="{FF2B5EF4-FFF2-40B4-BE49-F238E27FC236}">
                <a16:creationId xmlns:a16="http://schemas.microsoft.com/office/drawing/2014/main" id="{7586C1E5-CE49-C002-F930-36AEEF258AA5}"/>
              </a:ext>
            </a:extLst>
          </p:cNvPr>
          <p:cNvSpPr/>
          <p:nvPr/>
        </p:nvSpPr>
        <p:spPr>
          <a:xfrm>
            <a:off x="3320715" y="3907857"/>
            <a:ext cx="375385" cy="356135"/>
          </a:xfrm>
          <a:prstGeom prst="ellipse">
            <a:avLst/>
          </a:prstGeom>
          <a:noFill/>
          <a:ln w="28575"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982B2282-F9E3-E726-EBE1-752805A99F64}"/>
              </a:ext>
            </a:extLst>
          </p:cNvPr>
          <p:cNvSpPr txBox="1"/>
          <p:nvPr/>
        </p:nvSpPr>
        <p:spPr>
          <a:xfrm>
            <a:off x="4293228" y="2772075"/>
            <a:ext cx="7592084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 err="1"/>
              <a:t>Shallow</a:t>
            </a:r>
            <a:r>
              <a:rPr lang="fr-FR" b="1" dirty="0"/>
              <a:t> </a:t>
            </a:r>
            <a:r>
              <a:rPr lang="fr-FR" b="1" dirty="0" err="1"/>
              <a:t>History</a:t>
            </a:r>
            <a:r>
              <a:rPr lang="fr-FR" b="1" dirty="0"/>
              <a:t> (Histoire superficielle)</a:t>
            </a:r>
          </a:p>
          <a:p>
            <a:r>
              <a:rPr lang="fr-FR" dirty="0"/>
              <a:t>Mémorise uniquement le dernier sous-état actif </a:t>
            </a:r>
            <a:r>
              <a:rPr lang="fr-FR" b="1" dirty="0"/>
              <a:t>au niveau immédiat</a:t>
            </a:r>
            <a:r>
              <a:rPr lang="fr-FR" dirty="0"/>
              <a:t> d'un état composite</a:t>
            </a:r>
          </a:p>
          <a:p>
            <a:r>
              <a:rPr lang="fr-FR" dirty="0"/>
              <a:t>Quand on revient à cet état composite, on reprend directement dans le sous-état qui était actif au moment du départ</a:t>
            </a:r>
          </a:p>
          <a:p>
            <a:r>
              <a:rPr lang="fr-FR" dirty="0"/>
              <a:t>Ne tient pas compte des états imbriqués plus profondément</a:t>
            </a:r>
          </a:p>
          <a:p>
            <a:endParaRPr lang="fr-FR" dirty="0"/>
          </a:p>
          <a:p>
            <a:r>
              <a:rPr lang="fr-FR" b="1" dirty="0"/>
              <a:t>Exemple:</a:t>
            </a:r>
          </a:p>
          <a:p>
            <a:r>
              <a:rPr lang="fr-FR" dirty="0"/>
              <a:t>Imaginons un système audio avec un état "Lecture" contenant des sous-états "Radio" et "CD", où "Radio" contient lui-même "FM" et "AM" :</a:t>
            </a:r>
          </a:p>
          <a:p>
            <a:r>
              <a:rPr lang="fr-FR" b="1" dirty="0"/>
              <a:t>Sans </a:t>
            </a:r>
            <a:r>
              <a:rPr lang="fr-FR" b="1" dirty="0" err="1"/>
              <a:t>history</a:t>
            </a:r>
            <a:r>
              <a:rPr lang="fr-FR" dirty="0"/>
              <a:t> : revenir à "Lecture" activerait l'état initial par défaut</a:t>
            </a:r>
          </a:p>
          <a:p>
            <a:r>
              <a:rPr lang="fr-FR" b="1" dirty="0" err="1"/>
              <a:t>Shallow</a:t>
            </a:r>
            <a:r>
              <a:rPr lang="fr-FR" b="1" dirty="0"/>
              <a:t> </a:t>
            </a:r>
            <a:r>
              <a:rPr lang="fr-FR" b="1" dirty="0" err="1"/>
              <a:t>history</a:t>
            </a:r>
            <a:r>
              <a:rPr lang="fr-FR" dirty="0"/>
              <a:t> : si on était en "Radio", on y revient, mais on reprend à l'état initial de Radio (il faut </a:t>
            </a:r>
            <a:r>
              <a:rPr lang="fr-FR" dirty="0" err="1"/>
              <a:t>re-sélectionner</a:t>
            </a:r>
            <a:r>
              <a:rPr lang="fr-FR" dirty="0"/>
              <a:t> FM ou AM)</a:t>
            </a:r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02689028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8" grpId="0"/>
    </p:bldLst>
  </p:timing>
</p:sld>
</file>

<file path=ppt/slides/slide1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A3A856D-CDAE-D3FD-8FAB-9767D21DB6A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617" name="Rectangle 1026">
            <a:extLst>
              <a:ext uri="{FF2B5EF4-FFF2-40B4-BE49-F238E27FC236}">
                <a16:creationId xmlns:a16="http://schemas.microsoft.com/office/drawing/2014/main" id="{104BC32E-2374-98AC-6107-5AECE57A35D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057401" y="457200"/>
            <a:ext cx="8188325" cy="611188"/>
          </a:xfrm>
        </p:spPr>
        <p:txBody>
          <a:bodyPr lIns="90488" tIns="44450" rIns="90488" bIns="44450" anchor="ctr"/>
          <a:lstStyle/>
          <a:p>
            <a:pPr>
              <a:lnSpc>
                <a:spcPct val="88000"/>
              </a:lnSpc>
            </a:pPr>
            <a:r>
              <a:rPr lang="fr-FR" altLang="fr-FR"/>
              <a:t>Diagramme d'états-transitions</a:t>
            </a:r>
            <a:endParaRPr lang="fr-FR" altLang="fr-FR">
              <a:ea typeface="Calibri"/>
              <a:cs typeface="Calibri"/>
            </a:endParaRPr>
          </a:p>
        </p:txBody>
      </p:sp>
      <p:sp>
        <p:nvSpPr>
          <p:cNvPr id="111619" name="Espace réservé du numéro de diapositive 1">
            <a:extLst>
              <a:ext uri="{FF2B5EF4-FFF2-40B4-BE49-F238E27FC236}">
                <a16:creationId xmlns:a16="http://schemas.microsoft.com/office/drawing/2014/main" id="{381CAB28-6DCE-A7E8-1B26-87A5239087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67751" y="6356350"/>
            <a:ext cx="766275" cy="506236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fld id="{BB9A2490-D911-412F-8198-695E8A2D4A42}" type="slidenum">
              <a:rPr lang="fr-FR" altLang="fr-FR" sz="1400" smtClean="0"/>
              <a:pPr/>
              <a:t>164</a:t>
            </a:fld>
            <a:endParaRPr lang="fr-FR" altLang="fr-FR" sz="1400"/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E2601669-FC29-B452-6F1D-08DC17DE107C}"/>
              </a:ext>
            </a:extLst>
          </p:cNvPr>
          <p:cNvSpPr txBox="1"/>
          <p:nvPr/>
        </p:nvSpPr>
        <p:spPr>
          <a:xfrm>
            <a:off x="2018380" y="1336623"/>
            <a:ext cx="3291907" cy="40011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fr-FR" sz="2000" b="1" dirty="0">
                <a:solidFill>
                  <a:schemeClr val="tx2"/>
                </a:solidFill>
                <a:latin typeface="Tahoma (Corps)"/>
                <a:ea typeface="Calibri"/>
                <a:cs typeface="Calibri"/>
              </a:rPr>
              <a:t>Les éléments</a:t>
            </a:r>
          </a:p>
        </p:txBody>
      </p:sp>
      <p:pic>
        <p:nvPicPr>
          <p:cNvPr id="2" name="Image 1" descr="Une image contenant texte, capture d’écran, Police, nombre&#10;&#10;Le contenu généré par l’IA peut être incorrect.">
            <a:extLst>
              <a:ext uri="{FF2B5EF4-FFF2-40B4-BE49-F238E27FC236}">
                <a16:creationId xmlns:a16="http://schemas.microsoft.com/office/drawing/2014/main" id="{E7A7DC6E-0504-489B-C6B7-D46258E2976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0047" y="1919288"/>
            <a:ext cx="3669600" cy="3929943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5BF20ECD-0C98-DCEE-4B60-E9682C71570A}"/>
              </a:ext>
            </a:extLst>
          </p:cNvPr>
          <p:cNvSpPr txBox="1"/>
          <p:nvPr/>
        </p:nvSpPr>
        <p:spPr>
          <a:xfrm>
            <a:off x="4293228" y="1919288"/>
            <a:ext cx="740716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Les concepts de </a:t>
            </a:r>
            <a:r>
              <a:rPr lang="fr-FR" b="1" dirty="0" err="1"/>
              <a:t>deep</a:t>
            </a:r>
            <a:r>
              <a:rPr lang="fr-FR" b="1" dirty="0"/>
              <a:t> </a:t>
            </a:r>
            <a:r>
              <a:rPr lang="fr-FR" b="1" dirty="0" err="1"/>
              <a:t>history</a:t>
            </a:r>
            <a:r>
              <a:rPr lang="fr-FR" dirty="0"/>
              <a:t> et </a:t>
            </a:r>
            <a:r>
              <a:rPr lang="fr-FR" b="1" dirty="0" err="1"/>
              <a:t>shallow</a:t>
            </a:r>
            <a:r>
              <a:rPr lang="fr-FR" b="1" dirty="0"/>
              <a:t> </a:t>
            </a:r>
            <a:r>
              <a:rPr lang="fr-FR" b="1" dirty="0" err="1"/>
              <a:t>history</a:t>
            </a:r>
            <a:r>
              <a:rPr lang="fr-FR" dirty="0"/>
              <a:t> permettent de mémoriser </a:t>
            </a:r>
          </a:p>
          <a:p>
            <a:r>
              <a:rPr lang="fr-FR" dirty="0"/>
              <a:t>l'état dans lequel se trouvait un système avant de le quitter, afin de pouvoir y revenir plus tard.</a:t>
            </a:r>
          </a:p>
          <a:p>
            <a:endParaRPr lang="fr-FR" dirty="0"/>
          </a:p>
        </p:txBody>
      </p:sp>
      <p:sp>
        <p:nvSpPr>
          <p:cNvPr id="4" name="Ellipse 3">
            <a:extLst>
              <a:ext uri="{FF2B5EF4-FFF2-40B4-BE49-F238E27FC236}">
                <a16:creationId xmlns:a16="http://schemas.microsoft.com/office/drawing/2014/main" id="{A137C7EB-D41A-6CA0-AA80-6B38E9EB3C98}"/>
              </a:ext>
            </a:extLst>
          </p:cNvPr>
          <p:cNvSpPr/>
          <p:nvPr/>
        </p:nvSpPr>
        <p:spPr>
          <a:xfrm>
            <a:off x="2820197" y="3907857"/>
            <a:ext cx="375385" cy="356135"/>
          </a:xfrm>
          <a:prstGeom prst="ellipse">
            <a:avLst/>
          </a:prstGeom>
          <a:noFill/>
          <a:ln w="28575"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D049C94B-72AB-04AF-2627-31208487A9F2}"/>
              </a:ext>
            </a:extLst>
          </p:cNvPr>
          <p:cNvSpPr txBox="1"/>
          <p:nvPr/>
        </p:nvSpPr>
        <p:spPr>
          <a:xfrm>
            <a:off x="4293228" y="2772075"/>
            <a:ext cx="7592084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/>
              <a:t>Deep </a:t>
            </a:r>
            <a:r>
              <a:rPr lang="fr-FR" b="1" dirty="0" err="1"/>
              <a:t>History</a:t>
            </a:r>
            <a:r>
              <a:rPr lang="fr-FR" b="1" dirty="0"/>
              <a:t> (Histoire profonde)</a:t>
            </a:r>
          </a:p>
          <a:p>
            <a:r>
              <a:rPr lang="fr-FR" dirty="0"/>
              <a:t>Mémorise toute la hiérarchie des sous-états actifs dans un état composite</a:t>
            </a:r>
          </a:p>
          <a:p>
            <a:r>
              <a:rPr lang="fr-FR" dirty="0"/>
              <a:t>Quand on revient à cet état composite, on restaure complètement la configuration d'états, même dans les niveaux d'imbrication les plus profonds.</a:t>
            </a:r>
          </a:p>
          <a:p>
            <a:endParaRPr lang="fr-FR" dirty="0"/>
          </a:p>
          <a:p>
            <a:endParaRPr lang="fr-FR" dirty="0"/>
          </a:p>
          <a:p>
            <a:r>
              <a:rPr lang="fr-FR" b="1" dirty="0"/>
              <a:t>Deep </a:t>
            </a:r>
            <a:r>
              <a:rPr lang="fr-FR" b="1" dirty="0" err="1"/>
              <a:t>history</a:t>
            </a:r>
            <a:r>
              <a:rPr lang="fr-FR" dirty="0"/>
              <a:t> : si on était en "Radio &gt; FM", on revient exactement à "Radio &gt; FM« </a:t>
            </a:r>
          </a:p>
          <a:p>
            <a:endParaRPr lang="fr-FR" dirty="0"/>
          </a:p>
          <a:p>
            <a:r>
              <a:rPr lang="fr-FR" dirty="0"/>
              <a:t>Ces mécanismes sont particulièrement utiles pour des systèmes qui doivent "se souvenir" de leur configuration précédente après une interruption.</a:t>
            </a:r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88930318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8" grpId="0"/>
    </p:bldLst>
  </p:timing>
</p:sld>
</file>

<file path=ppt/slides/slide1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5B132D2-F5DF-B049-313D-EFB78D6D6DB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3" name="Rectangle 2">
            <a:extLst>
              <a:ext uri="{FF2B5EF4-FFF2-40B4-BE49-F238E27FC236}">
                <a16:creationId xmlns:a16="http://schemas.microsoft.com/office/drawing/2014/main" id="{A440A3A4-8160-645B-8B85-72A1BD2754E4}"/>
              </a:ext>
            </a:extLst>
          </p:cNvPr>
          <p:cNvSpPr>
            <a:spLocks noGrp="1" noChangeArrowheads="1"/>
          </p:cNvSpPr>
          <p:nvPr>
            <p:ph type="ctrTitle" idx="4294967295"/>
          </p:nvPr>
        </p:nvSpPr>
        <p:spPr>
          <a:xfrm>
            <a:off x="4189414" y="2470150"/>
            <a:ext cx="7151109" cy="611188"/>
          </a:xfrm>
          <a:noFill/>
        </p:spPr>
        <p:txBody>
          <a:bodyPr anchor="ctr"/>
          <a:lstStyle/>
          <a:p>
            <a:r>
              <a:rPr lang="fr-FR" altLang="fr-FR" dirty="0">
                <a:solidFill>
                  <a:srgbClr val="00B050"/>
                </a:solidFill>
              </a:rPr>
              <a:t>JAVA: dernière ligne droite</a:t>
            </a:r>
          </a:p>
        </p:txBody>
      </p:sp>
      <p:sp>
        <p:nvSpPr>
          <p:cNvPr id="79874" name="Espace réservé du numéro de diapositive 1">
            <a:extLst>
              <a:ext uri="{FF2B5EF4-FFF2-40B4-BE49-F238E27FC236}">
                <a16:creationId xmlns:a16="http://schemas.microsoft.com/office/drawing/2014/main" id="{4D886DAB-5049-3DE0-8D5F-0982057EBFE7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fld id="{100BE6F7-15A4-4157-8254-2A353538D1A0}" type="slidenum">
              <a:rPr lang="fr-FR" altLang="fr-FR" sz="1400" smtClean="0"/>
              <a:pPr/>
              <a:t>165</a:t>
            </a:fld>
            <a:endParaRPr lang="fr-FR" altLang="fr-FR" sz="1400"/>
          </a:p>
        </p:txBody>
      </p:sp>
      <p:pic>
        <p:nvPicPr>
          <p:cNvPr id="3" name="Image 2" descr="Une image contenant texte, Police, capture d’écran, Graphique&#10;&#10;Le contenu généré par l’IA peut être incorrect.">
            <a:extLst>
              <a:ext uri="{FF2B5EF4-FFF2-40B4-BE49-F238E27FC236}">
                <a16:creationId xmlns:a16="http://schemas.microsoft.com/office/drawing/2014/main" id="{C1CB5EC6-831C-B27B-3B18-2D4D0225E9B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24705" y="5537533"/>
            <a:ext cx="2530435" cy="10843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1247433"/>
      </p:ext>
    </p:extLst>
  </p:cSld>
  <p:clrMapOvr>
    <a:masterClrMapping/>
  </p:clrMapOvr>
  <p:transition/>
</p:sld>
</file>

<file path=ppt/slides/slide1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537" name="Rectangle 2">
            <a:extLst>
              <a:ext uri="{FF2B5EF4-FFF2-40B4-BE49-F238E27FC236}">
                <a16:creationId xmlns:a16="http://schemas.microsoft.com/office/drawing/2014/main" id="{8BB38A2E-D3BE-59BC-8C99-92914D3820E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981201" y="228600"/>
            <a:ext cx="8188325" cy="795338"/>
          </a:xfrm>
          <a:noFill/>
        </p:spPr>
        <p:txBody>
          <a:bodyPr/>
          <a:lstStyle/>
          <a:p>
            <a:br>
              <a:rPr lang="fr-FR" altLang="fr-FR" sz="1300"/>
            </a:br>
            <a:r>
              <a:rPr lang="fr-FR" altLang="fr-FR" sz="3200"/>
              <a:t>Variables &amp; méthodes static</a:t>
            </a:r>
            <a:endParaRPr lang="fr-FR" altLang="fr-FR"/>
          </a:p>
        </p:txBody>
      </p:sp>
      <p:sp>
        <p:nvSpPr>
          <p:cNvPr id="193538" name="Rectangle 3">
            <a:extLst>
              <a:ext uri="{FF2B5EF4-FFF2-40B4-BE49-F238E27FC236}">
                <a16:creationId xmlns:a16="http://schemas.microsoft.com/office/drawing/2014/main" id="{F3F1304A-31BB-FBB2-448E-9D0C0BC7429E}"/>
              </a:ext>
            </a:extLst>
          </p:cNvPr>
          <p:cNvSpPr>
            <a:spLocks noGrp="1" noChangeArrowheads="1"/>
          </p:cNvSpPr>
          <p:nvPr>
            <p:ph type="body" idx="4294967295"/>
          </p:nvPr>
        </p:nvSpPr>
        <p:spPr bwMode="auto">
          <a:xfrm>
            <a:off x="1887539" y="1993900"/>
            <a:ext cx="8416925" cy="1076559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87312" tIns="44450" rIns="87312" bIns="44450" numCol="1" anchor="t" anchorCtr="0" compatLnSpc="1">
            <a:prstTxWarp prst="textNoShape">
              <a:avLst/>
            </a:prstTxWarp>
          </a:bodyPr>
          <a:lstStyle/>
          <a:p>
            <a:pPr marL="325120" indent="-325120" defTabSz="723900"/>
            <a:r>
              <a:rPr lang="fr-FR" altLang="fr-FR" sz="2300" dirty="0"/>
              <a:t>Quel est le problème auquel s'adresse le concept "</a:t>
            </a:r>
            <a:r>
              <a:rPr lang="fr-FR" altLang="fr-FR" sz="2300" dirty="0" err="1"/>
              <a:t>static</a:t>
            </a:r>
            <a:r>
              <a:rPr lang="fr-FR" altLang="fr-FR" sz="2300" dirty="0"/>
              <a:t>"?</a:t>
            </a:r>
            <a:endParaRPr lang="fr-FR" altLang="fr-FR" sz="2300" dirty="0">
              <a:ea typeface="Calibri"/>
              <a:cs typeface="Calibri"/>
            </a:endParaRPr>
          </a:p>
          <a:p>
            <a:pPr marL="325120" indent="-325120" defTabSz="723900"/>
            <a:r>
              <a:rPr lang="fr-FR" altLang="fr-FR" sz="2300" b="0" dirty="0">
                <a:solidFill>
                  <a:srgbClr val="000000"/>
                </a:solidFill>
              </a:rPr>
              <a:t>Imaginons que nous voulons créer un jeu vidéo :</a:t>
            </a:r>
            <a:br>
              <a:rPr lang="fr-FR" altLang="fr-FR" sz="2300" dirty="0"/>
            </a:br>
            <a:endParaRPr lang="fr-FR" altLang="fr-FR" sz="2300" dirty="0">
              <a:ea typeface="Calibri"/>
              <a:cs typeface="Calibri"/>
            </a:endParaRPr>
          </a:p>
        </p:txBody>
      </p:sp>
      <p:sp>
        <p:nvSpPr>
          <p:cNvPr id="193539" name="Espace réservé du numéro de diapositive 1">
            <a:extLst>
              <a:ext uri="{FF2B5EF4-FFF2-40B4-BE49-F238E27FC236}">
                <a16:creationId xmlns:a16="http://schemas.microsoft.com/office/drawing/2014/main" id="{404CBAFA-228D-A14D-9A0F-DB29751A31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67750" y="6356350"/>
            <a:ext cx="435407" cy="36512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fld id="{918E5B23-DAAB-4956-8006-B2CB4F2AC2F0}" type="slidenum">
              <a:rPr lang="fr-FR" altLang="fr-FR" sz="1400" smtClean="0"/>
              <a:pPr/>
              <a:t>166</a:t>
            </a:fld>
            <a:endParaRPr lang="fr-FR" altLang="fr-FR" sz="1400"/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AF07C973-F69F-8587-0993-8A84AFB22446}"/>
              </a:ext>
            </a:extLst>
          </p:cNvPr>
          <p:cNvSpPr txBox="1"/>
          <p:nvPr/>
        </p:nvSpPr>
        <p:spPr>
          <a:xfrm>
            <a:off x="767750" y="3070459"/>
            <a:ext cx="4295138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public class Personnage {    </a:t>
            </a:r>
          </a:p>
          <a:p>
            <a:r>
              <a:rPr lang="fr-FR" dirty="0"/>
              <a:t>	</a:t>
            </a:r>
            <a:r>
              <a:rPr lang="fr-FR" dirty="0" err="1"/>
              <a:t>private</a:t>
            </a:r>
            <a:r>
              <a:rPr lang="fr-FR" dirty="0"/>
              <a:t> String nom;    </a:t>
            </a:r>
          </a:p>
          <a:p>
            <a:r>
              <a:rPr lang="fr-FR" dirty="0"/>
              <a:t>	</a:t>
            </a:r>
            <a:r>
              <a:rPr lang="fr-FR" dirty="0" err="1"/>
              <a:t>private</a:t>
            </a:r>
            <a:r>
              <a:rPr lang="fr-FR" dirty="0"/>
              <a:t> </a:t>
            </a:r>
            <a:r>
              <a:rPr lang="fr-FR" dirty="0" err="1"/>
              <a:t>int</a:t>
            </a:r>
            <a:r>
              <a:rPr lang="fr-FR" dirty="0"/>
              <a:t> </a:t>
            </a:r>
            <a:r>
              <a:rPr lang="fr-FR" dirty="0" err="1"/>
              <a:t>pointsVie</a:t>
            </a:r>
            <a:r>
              <a:rPr lang="fr-FR" dirty="0"/>
              <a:t>;    </a:t>
            </a:r>
          </a:p>
          <a:p>
            <a:r>
              <a:rPr lang="fr-FR" dirty="0"/>
              <a:t>	</a:t>
            </a:r>
            <a:r>
              <a:rPr lang="fr-FR" dirty="0" err="1"/>
              <a:t>private</a:t>
            </a:r>
            <a:r>
              <a:rPr lang="fr-FR" dirty="0"/>
              <a:t> </a:t>
            </a:r>
            <a:r>
              <a:rPr lang="fr-FR" dirty="0" err="1"/>
              <a:t>int</a:t>
            </a:r>
            <a:r>
              <a:rPr lang="fr-FR" dirty="0"/>
              <a:t> niveau;        </a:t>
            </a:r>
          </a:p>
          <a:p>
            <a:r>
              <a:rPr lang="fr-FR" dirty="0"/>
              <a:t>	public Personnage(String nom) {</a:t>
            </a:r>
          </a:p>
          <a:p>
            <a:r>
              <a:rPr lang="fr-FR" dirty="0"/>
              <a:t>		</a:t>
            </a:r>
            <a:r>
              <a:rPr lang="fr-FR" dirty="0" err="1"/>
              <a:t>this.nom</a:t>
            </a:r>
            <a:r>
              <a:rPr lang="fr-FR" dirty="0"/>
              <a:t> = nom;        </a:t>
            </a:r>
          </a:p>
          <a:p>
            <a:r>
              <a:rPr lang="fr-FR" dirty="0"/>
              <a:t>		</a:t>
            </a:r>
            <a:r>
              <a:rPr lang="fr-FR" dirty="0" err="1"/>
              <a:t>this.pointsVie</a:t>
            </a:r>
            <a:r>
              <a:rPr lang="fr-FR" dirty="0"/>
              <a:t> = 100;        </a:t>
            </a:r>
          </a:p>
          <a:p>
            <a:r>
              <a:rPr lang="fr-FR" dirty="0"/>
              <a:t>		</a:t>
            </a:r>
            <a:r>
              <a:rPr lang="fr-FR" dirty="0" err="1"/>
              <a:t>this.niveau</a:t>
            </a:r>
            <a:r>
              <a:rPr lang="fr-FR" dirty="0"/>
              <a:t> = 1;    </a:t>
            </a:r>
          </a:p>
          <a:p>
            <a:r>
              <a:rPr lang="fr-FR" dirty="0"/>
              <a:t>	}</a:t>
            </a:r>
          </a:p>
          <a:p>
            <a:r>
              <a:rPr lang="fr-FR" dirty="0"/>
              <a:t>}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B326F94B-C5E0-84E3-9D5C-60BAF8B02408}"/>
              </a:ext>
            </a:extLst>
          </p:cNvPr>
          <p:cNvSpPr txBox="1"/>
          <p:nvPr/>
        </p:nvSpPr>
        <p:spPr>
          <a:xfrm>
            <a:off x="6182676" y="3070459"/>
            <a:ext cx="5241573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dirty="0">
                <a:solidFill>
                  <a:srgbClr val="000000"/>
                </a:solidFill>
              </a:rPr>
              <a:t>Comment compter le nombre total de personnages créés dans le jeu ?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13ED1E66-3037-BD3B-5C9B-B6CD0C878D1A}"/>
              </a:ext>
            </a:extLst>
          </p:cNvPr>
          <p:cNvSpPr txBox="1"/>
          <p:nvPr/>
        </p:nvSpPr>
        <p:spPr>
          <a:xfrm>
            <a:off x="6182676" y="3823679"/>
            <a:ext cx="4549804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dirty="0"/>
              <a:t>public class Personnage {    </a:t>
            </a:r>
          </a:p>
          <a:p>
            <a:r>
              <a:rPr lang="fr-FR" dirty="0"/>
              <a:t>	</a:t>
            </a:r>
            <a:r>
              <a:rPr lang="fr-FR" dirty="0" err="1"/>
              <a:t>private</a:t>
            </a:r>
            <a:r>
              <a:rPr lang="fr-FR" dirty="0"/>
              <a:t> </a:t>
            </a:r>
            <a:r>
              <a:rPr lang="fr-FR" dirty="0" err="1"/>
              <a:t>int</a:t>
            </a:r>
            <a:r>
              <a:rPr lang="fr-FR" dirty="0"/>
              <a:t> </a:t>
            </a:r>
            <a:r>
              <a:rPr lang="fr-FR" dirty="0" err="1"/>
              <a:t>nombrePersonnages</a:t>
            </a:r>
            <a:r>
              <a:rPr lang="fr-FR" dirty="0"/>
              <a:t> = 0;         	public Personnage(String nom) {        		</a:t>
            </a:r>
            <a:r>
              <a:rPr lang="fr-FR" dirty="0" err="1"/>
              <a:t>nombrePersonnages</a:t>
            </a:r>
            <a:r>
              <a:rPr lang="fr-FR" dirty="0"/>
              <a:t>++;     </a:t>
            </a:r>
          </a:p>
          <a:p>
            <a:r>
              <a:rPr lang="fr-FR" dirty="0"/>
              <a:t>	}</a:t>
            </a:r>
          </a:p>
          <a:p>
            <a:r>
              <a:rPr lang="fr-FR" dirty="0"/>
              <a:t>}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7CA41A66-E271-872C-2A7F-3D1BC2A97349}"/>
              </a:ext>
            </a:extLst>
          </p:cNvPr>
          <p:cNvSpPr txBox="1"/>
          <p:nvPr/>
        </p:nvSpPr>
        <p:spPr>
          <a:xfrm rot="20518686">
            <a:off x="6764730" y="3763297"/>
            <a:ext cx="338569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000" b="1" dirty="0">
                <a:solidFill>
                  <a:srgbClr val="FF0000"/>
                </a:solidFill>
              </a:rPr>
              <a:t>Vous voyez le problème?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9875538A-4035-8408-A343-D256876C29ED}"/>
              </a:ext>
            </a:extLst>
          </p:cNvPr>
          <p:cNvSpPr txBox="1"/>
          <p:nvPr/>
        </p:nvSpPr>
        <p:spPr>
          <a:xfrm>
            <a:off x="6540242" y="5594908"/>
            <a:ext cx="419223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>
                <a:solidFill>
                  <a:srgbClr val="FF0000"/>
                </a:solidFill>
              </a:rPr>
              <a:t>Chaque instance ne compte qu’elle-même.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1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0C15050-1947-4C04-FB24-B37F5DE4CC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537" name="Rectangle 2">
            <a:extLst>
              <a:ext uri="{FF2B5EF4-FFF2-40B4-BE49-F238E27FC236}">
                <a16:creationId xmlns:a16="http://schemas.microsoft.com/office/drawing/2014/main" id="{A3AAA5F2-6144-9E66-A64C-9A7BA47F359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981201" y="228600"/>
            <a:ext cx="8188325" cy="795338"/>
          </a:xfrm>
          <a:noFill/>
        </p:spPr>
        <p:txBody>
          <a:bodyPr/>
          <a:lstStyle/>
          <a:p>
            <a:br>
              <a:rPr lang="fr-FR" altLang="fr-FR" sz="1300"/>
            </a:br>
            <a:r>
              <a:rPr lang="fr-FR" altLang="fr-FR" sz="3200"/>
              <a:t>Variables &amp; méthodes static</a:t>
            </a:r>
            <a:endParaRPr lang="fr-FR" altLang="fr-FR"/>
          </a:p>
        </p:txBody>
      </p:sp>
      <p:sp>
        <p:nvSpPr>
          <p:cNvPr id="193538" name="Rectangle 3">
            <a:extLst>
              <a:ext uri="{FF2B5EF4-FFF2-40B4-BE49-F238E27FC236}">
                <a16:creationId xmlns:a16="http://schemas.microsoft.com/office/drawing/2014/main" id="{72141302-8E20-9154-112C-1C6690BB1E75}"/>
              </a:ext>
            </a:extLst>
          </p:cNvPr>
          <p:cNvSpPr>
            <a:spLocks noGrp="1" noChangeArrowheads="1"/>
          </p:cNvSpPr>
          <p:nvPr>
            <p:ph type="body" idx="4294967295"/>
          </p:nvPr>
        </p:nvSpPr>
        <p:spPr bwMode="auto">
          <a:xfrm>
            <a:off x="1887539" y="1993900"/>
            <a:ext cx="8416925" cy="1076559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87312" tIns="44450" rIns="87312" bIns="44450" numCol="1" anchor="t" anchorCtr="0" compatLnSpc="1">
            <a:prstTxWarp prst="textNoShape">
              <a:avLst/>
            </a:prstTxWarp>
          </a:bodyPr>
          <a:lstStyle/>
          <a:p>
            <a:pPr marL="325120" indent="-325120" defTabSz="723900"/>
            <a:r>
              <a:rPr lang="fr-FR" altLang="fr-FR" sz="2300" dirty="0"/>
              <a:t>Quel est le problème auquel s'adresse le concept "</a:t>
            </a:r>
            <a:r>
              <a:rPr lang="fr-FR" altLang="fr-FR" sz="2300" dirty="0" err="1"/>
              <a:t>static</a:t>
            </a:r>
            <a:r>
              <a:rPr lang="fr-FR" altLang="fr-FR" sz="2300" dirty="0"/>
              <a:t>"?</a:t>
            </a:r>
            <a:endParaRPr lang="fr-FR" altLang="fr-FR" sz="2300" dirty="0">
              <a:ea typeface="Calibri"/>
              <a:cs typeface="Calibri"/>
            </a:endParaRPr>
          </a:p>
          <a:p>
            <a:pPr marL="325120" indent="-325120" defTabSz="723900"/>
            <a:r>
              <a:rPr lang="fr-FR" altLang="fr-FR" sz="2300" b="0" dirty="0">
                <a:solidFill>
                  <a:srgbClr val="000000"/>
                </a:solidFill>
              </a:rPr>
              <a:t>Imaginons que nous voulons créer un jeu vidéo :</a:t>
            </a:r>
            <a:br>
              <a:rPr lang="fr-FR" altLang="fr-FR" sz="2300" dirty="0"/>
            </a:br>
            <a:endParaRPr lang="fr-FR" altLang="fr-FR" sz="2300" dirty="0">
              <a:ea typeface="Calibri"/>
              <a:cs typeface="Calibri"/>
            </a:endParaRPr>
          </a:p>
        </p:txBody>
      </p:sp>
      <p:sp>
        <p:nvSpPr>
          <p:cNvPr id="193539" name="Espace réservé du numéro de diapositive 1">
            <a:extLst>
              <a:ext uri="{FF2B5EF4-FFF2-40B4-BE49-F238E27FC236}">
                <a16:creationId xmlns:a16="http://schemas.microsoft.com/office/drawing/2014/main" id="{79BCD684-884B-B5F8-A3DF-51AE158295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67750" y="6356350"/>
            <a:ext cx="435407" cy="36512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fld id="{918E5B23-DAAB-4956-8006-B2CB4F2AC2F0}" type="slidenum">
              <a:rPr lang="fr-FR" altLang="fr-FR" sz="1400" smtClean="0"/>
              <a:pPr/>
              <a:t>167</a:t>
            </a:fld>
            <a:endParaRPr lang="fr-FR" altLang="fr-FR" sz="1400"/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DDFD4100-474D-B3D0-E590-610029460922}"/>
              </a:ext>
            </a:extLst>
          </p:cNvPr>
          <p:cNvSpPr txBox="1"/>
          <p:nvPr/>
        </p:nvSpPr>
        <p:spPr>
          <a:xfrm>
            <a:off x="307368" y="3070459"/>
            <a:ext cx="5241573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dirty="0">
                <a:solidFill>
                  <a:srgbClr val="000000"/>
                </a:solidFill>
              </a:rPr>
              <a:t>Comment compter le nombre total de personnages créés dans le jeu ?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1E22279E-F106-F25A-8FCD-58CA7E3D6427}"/>
              </a:ext>
            </a:extLst>
          </p:cNvPr>
          <p:cNvSpPr txBox="1"/>
          <p:nvPr/>
        </p:nvSpPr>
        <p:spPr>
          <a:xfrm>
            <a:off x="307368" y="3840582"/>
            <a:ext cx="4549804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dirty="0"/>
              <a:t>public class Personnage {    </a:t>
            </a:r>
          </a:p>
          <a:p>
            <a:r>
              <a:rPr lang="fr-FR" dirty="0"/>
              <a:t>	</a:t>
            </a:r>
            <a:r>
              <a:rPr lang="fr-FR" dirty="0" err="1"/>
              <a:t>private</a:t>
            </a:r>
            <a:r>
              <a:rPr lang="fr-FR" dirty="0"/>
              <a:t> </a:t>
            </a:r>
            <a:r>
              <a:rPr lang="fr-FR" dirty="0" err="1"/>
              <a:t>int</a:t>
            </a:r>
            <a:r>
              <a:rPr lang="fr-FR" dirty="0"/>
              <a:t> </a:t>
            </a:r>
            <a:r>
              <a:rPr lang="fr-FR" dirty="0" err="1"/>
              <a:t>nombrePersonnages</a:t>
            </a:r>
            <a:r>
              <a:rPr lang="fr-FR" dirty="0"/>
              <a:t> = 0;         	public Personnage(String nom) {        		</a:t>
            </a:r>
            <a:r>
              <a:rPr lang="fr-FR" dirty="0" err="1"/>
              <a:t>nombrePersonnages</a:t>
            </a:r>
            <a:r>
              <a:rPr lang="fr-FR" dirty="0"/>
              <a:t>++;     </a:t>
            </a:r>
          </a:p>
          <a:p>
            <a:r>
              <a:rPr lang="fr-FR" dirty="0"/>
              <a:t>	}</a:t>
            </a:r>
          </a:p>
          <a:p>
            <a:r>
              <a:rPr lang="fr-FR" dirty="0"/>
              <a:t>}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56247D37-21EA-680F-97C8-64D86FAC5929}"/>
              </a:ext>
            </a:extLst>
          </p:cNvPr>
          <p:cNvSpPr txBox="1"/>
          <p:nvPr/>
        </p:nvSpPr>
        <p:spPr>
          <a:xfrm>
            <a:off x="5548941" y="3840582"/>
            <a:ext cx="617213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>
                <a:solidFill>
                  <a:srgbClr val="000000"/>
                </a:solidFill>
              </a:rPr>
              <a:t>Admettons. Si nous mettons </a:t>
            </a:r>
            <a:r>
              <a:rPr lang="fr-FR" dirty="0" err="1">
                <a:solidFill>
                  <a:srgbClr val="000000"/>
                </a:solidFill>
              </a:rPr>
              <a:t>nombrePersonnages</a:t>
            </a:r>
            <a:r>
              <a:rPr lang="fr-FR" dirty="0">
                <a:solidFill>
                  <a:srgbClr val="000000"/>
                </a:solidFill>
              </a:rPr>
              <a:t> en « public »?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8A9D7B01-905E-A106-B920-94F1A9BFA650}"/>
              </a:ext>
            </a:extLst>
          </p:cNvPr>
          <p:cNvSpPr txBox="1"/>
          <p:nvPr/>
        </p:nvSpPr>
        <p:spPr>
          <a:xfrm>
            <a:off x="5548941" y="4394579"/>
            <a:ext cx="617213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solidFill>
                  <a:srgbClr val="000000"/>
                </a:solidFill>
              </a:rPr>
              <a:t>Ca ne change rien. Même si nous n’initialisons pas à 0, et laissons par exemple la tâche au constructeur de le faire à partir d’un argument, nous déplaçons simplement le problème. 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1C714119-4246-E519-75C8-A78690CF81CC}"/>
              </a:ext>
            </a:extLst>
          </p:cNvPr>
          <p:cNvSpPr txBox="1"/>
          <p:nvPr/>
        </p:nvSpPr>
        <p:spPr>
          <a:xfrm>
            <a:off x="2087986" y="5364075"/>
            <a:ext cx="692191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solidFill>
                  <a:srgbClr val="000000"/>
                </a:solidFill>
              </a:rPr>
              <a:t>Bon… Alors, on peut créer une classe particulière, avec un attribut que l’on incrémente à chaque appel au constructeur de « Personnage »?</a:t>
            </a: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46CDCB7A-5795-0609-29D7-3ACA69F725ED}"/>
              </a:ext>
            </a:extLst>
          </p:cNvPr>
          <p:cNvSpPr txBox="1"/>
          <p:nvPr/>
        </p:nvSpPr>
        <p:spPr>
          <a:xfrm>
            <a:off x="767750" y="6010406"/>
            <a:ext cx="982519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Ok, je me rends. Là, ça peut marcher. Mais il y a plus simple, grâce aux variables et méthodes « </a:t>
            </a:r>
            <a:r>
              <a:rPr lang="fr-FR" dirty="0" err="1"/>
              <a:t>static</a:t>
            </a:r>
            <a:r>
              <a:rPr lang="fr-FR" dirty="0"/>
              <a:t> »</a:t>
            </a:r>
          </a:p>
        </p:txBody>
      </p:sp>
    </p:spTree>
    <p:extLst>
      <p:ext uri="{BB962C8B-B14F-4D97-AF65-F5344CB8AC3E}">
        <p14:creationId xmlns:p14="http://schemas.microsoft.com/office/powerpoint/2010/main" val="334547341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9" grpId="0"/>
    </p:bldLst>
  </p:timing>
</p:sld>
</file>

<file path=ppt/slides/slide1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57563E9-3189-F870-F597-8E03C4E6D72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537" name="Rectangle 2">
            <a:extLst>
              <a:ext uri="{FF2B5EF4-FFF2-40B4-BE49-F238E27FC236}">
                <a16:creationId xmlns:a16="http://schemas.microsoft.com/office/drawing/2014/main" id="{E4956424-5CFC-9CDB-7813-56933C31AAA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981201" y="228600"/>
            <a:ext cx="8188325" cy="795338"/>
          </a:xfrm>
          <a:noFill/>
        </p:spPr>
        <p:txBody>
          <a:bodyPr/>
          <a:lstStyle/>
          <a:p>
            <a:br>
              <a:rPr lang="fr-FR" altLang="fr-FR" sz="1300"/>
            </a:br>
            <a:r>
              <a:rPr lang="fr-FR" altLang="fr-FR" sz="3200"/>
              <a:t>Variables &amp; méthodes static</a:t>
            </a:r>
            <a:endParaRPr lang="fr-FR" altLang="fr-FR"/>
          </a:p>
        </p:txBody>
      </p:sp>
      <p:sp>
        <p:nvSpPr>
          <p:cNvPr id="193538" name="Rectangle 3">
            <a:extLst>
              <a:ext uri="{FF2B5EF4-FFF2-40B4-BE49-F238E27FC236}">
                <a16:creationId xmlns:a16="http://schemas.microsoft.com/office/drawing/2014/main" id="{D0498DD1-F222-FE06-0595-C3ED5E737DDE}"/>
              </a:ext>
            </a:extLst>
          </p:cNvPr>
          <p:cNvSpPr>
            <a:spLocks noGrp="1" noChangeArrowheads="1"/>
          </p:cNvSpPr>
          <p:nvPr>
            <p:ph type="body" idx="4294967295"/>
          </p:nvPr>
        </p:nvSpPr>
        <p:spPr bwMode="auto">
          <a:xfrm>
            <a:off x="134754" y="1993900"/>
            <a:ext cx="11646567" cy="2696434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87312" tIns="44450" rIns="87312" bIns="44450" numCol="1" anchor="t" anchorCtr="0" compatLnSpc="1">
            <a:prstTxWarp prst="textNoShape">
              <a:avLst/>
            </a:prstTxWarp>
          </a:bodyPr>
          <a:lstStyle/>
          <a:p>
            <a:pPr marL="325438" indent="-325438" defTabSz="723900"/>
            <a:r>
              <a:rPr lang="fr-FR" altLang="fr-FR" sz="2300" b="0" dirty="0">
                <a:solidFill>
                  <a:srgbClr val="000000"/>
                </a:solidFill>
              </a:rPr>
              <a:t>Les variables </a:t>
            </a:r>
            <a:r>
              <a:rPr lang="fr-FR" altLang="fr-FR" sz="1700" b="0" dirty="0" err="1">
                <a:solidFill>
                  <a:srgbClr val="000000"/>
                </a:solidFill>
                <a:latin typeface="Courier New" panose="02070309020205020404" pitchFamily="49" charset="0"/>
              </a:rPr>
              <a:t>static</a:t>
            </a:r>
            <a:r>
              <a:rPr lang="fr-FR" altLang="fr-FR" sz="2300" b="0" dirty="0">
                <a:solidFill>
                  <a:srgbClr val="000000"/>
                </a:solidFill>
              </a:rPr>
              <a:t> sont communes à toutes les instances de la classe. Dit autrement, l</a:t>
            </a:r>
            <a:r>
              <a:rPr lang="fr-FR" sz="2300" b="0" dirty="0">
                <a:solidFill>
                  <a:srgbClr val="000000"/>
                </a:solidFill>
              </a:rPr>
              <a:t>e mot-clé </a:t>
            </a:r>
            <a:r>
              <a:rPr lang="fr-FR" sz="1700" b="0" dirty="0" err="1">
                <a:solidFill>
                  <a:srgbClr val="000000"/>
                </a:solidFill>
                <a:latin typeface="Courier New" panose="02070309020205020404" pitchFamily="49" charset="0"/>
              </a:rPr>
              <a:t>static</a:t>
            </a:r>
            <a:r>
              <a:rPr lang="fr-FR" sz="2300" b="0" dirty="0">
                <a:solidFill>
                  <a:srgbClr val="000000"/>
                </a:solidFill>
              </a:rPr>
              <a:t> signifie que l'élément (variable ou méthode) appartient à la classe elle-même et non aux instances de la classe.</a:t>
            </a:r>
            <a:endParaRPr lang="fr-FR" altLang="fr-FR" sz="2300" b="0" dirty="0">
              <a:solidFill>
                <a:srgbClr val="000000"/>
              </a:solidFill>
            </a:endParaRPr>
          </a:p>
          <a:p>
            <a:pPr marL="325438" indent="-325438" defTabSz="723900"/>
            <a:r>
              <a:rPr lang="fr-FR" altLang="fr-FR" sz="2300" b="0" dirty="0">
                <a:solidFill>
                  <a:srgbClr val="000000"/>
                </a:solidFill>
              </a:rPr>
              <a:t>Il n'est pas nécessaire d'instancier une classe pour accéder à un de ses membres statiques.</a:t>
            </a:r>
          </a:p>
          <a:p>
            <a:pPr marL="325438" indent="-325438" defTabSz="723900"/>
            <a:r>
              <a:rPr lang="fr-FR" altLang="fr-FR" sz="2300" b="0" dirty="0">
                <a:solidFill>
                  <a:srgbClr val="000000"/>
                </a:solidFill>
              </a:rPr>
              <a:t>Les méthodes statiques ne peuvent pas accéder à </a:t>
            </a:r>
            <a:r>
              <a:rPr lang="fr-FR" altLang="fr-FR" sz="1700" b="0" dirty="0" err="1">
                <a:solidFill>
                  <a:srgbClr val="000000"/>
                </a:solidFill>
                <a:latin typeface="Courier New" panose="02070309020205020404" pitchFamily="49" charset="0"/>
              </a:rPr>
              <a:t>this</a:t>
            </a:r>
            <a:r>
              <a:rPr lang="fr-FR" altLang="fr-FR" sz="1700" b="0" dirty="0">
                <a:solidFill>
                  <a:srgbClr val="000000"/>
                </a:solidFill>
                <a:latin typeface="Courier New" panose="02070309020205020404" pitchFamily="49" charset="0"/>
              </a:rPr>
              <a:t>. </a:t>
            </a:r>
            <a:r>
              <a:rPr lang="fr-FR" altLang="fr-FR" sz="2300" b="0" i="1" dirty="0">
                <a:solidFill>
                  <a:srgbClr val="000000"/>
                </a:solidFill>
              </a:rPr>
              <a:t>Souvenez-vous, elles ne sont pas liées à un objet.</a:t>
            </a:r>
          </a:p>
        </p:txBody>
      </p:sp>
      <p:sp>
        <p:nvSpPr>
          <p:cNvPr id="193539" name="Espace réservé du numéro de diapositive 1">
            <a:extLst>
              <a:ext uri="{FF2B5EF4-FFF2-40B4-BE49-F238E27FC236}">
                <a16:creationId xmlns:a16="http://schemas.microsoft.com/office/drawing/2014/main" id="{E4D7C766-C123-6FB3-B09F-B44F8771DA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67750" y="6356350"/>
            <a:ext cx="458621" cy="36512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fld id="{918E5B23-DAAB-4956-8006-B2CB4F2AC2F0}" type="slidenum">
              <a:rPr lang="fr-FR" altLang="fr-FR" sz="1400" smtClean="0"/>
              <a:pPr/>
              <a:t>168</a:t>
            </a:fld>
            <a:endParaRPr lang="fr-FR" altLang="fr-FR" sz="1400"/>
          </a:p>
        </p:txBody>
      </p:sp>
    </p:spTree>
    <p:extLst>
      <p:ext uri="{BB962C8B-B14F-4D97-AF65-F5344CB8AC3E}">
        <p14:creationId xmlns:p14="http://schemas.microsoft.com/office/powerpoint/2010/main" val="4166372517"/>
      </p:ext>
    </p:extLst>
  </p:cSld>
  <p:clrMapOvr>
    <a:masterClrMapping/>
  </p:clrMapOvr>
  <p:transition/>
</p:sld>
</file>

<file path=ppt/slides/slide1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585" name="Rectangle 2">
            <a:extLst>
              <a:ext uri="{FF2B5EF4-FFF2-40B4-BE49-F238E27FC236}">
                <a16:creationId xmlns:a16="http://schemas.microsoft.com/office/drawing/2014/main" id="{823A8C6B-014E-22A4-BFE6-4CEFB709811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905001" y="304800"/>
            <a:ext cx="8188325" cy="579438"/>
          </a:xfrm>
          <a:noFill/>
        </p:spPr>
        <p:txBody>
          <a:bodyPr/>
          <a:lstStyle/>
          <a:p>
            <a:r>
              <a:rPr lang="fr-FR" altLang="fr-FR" sz="3200"/>
              <a:t>Variables &amp; méthodes static</a:t>
            </a:r>
          </a:p>
        </p:txBody>
      </p:sp>
      <p:sp>
        <p:nvSpPr>
          <p:cNvPr id="195587" name="Espace réservé du numéro de diapositive 1">
            <a:extLst>
              <a:ext uri="{FF2B5EF4-FFF2-40B4-BE49-F238E27FC236}">
                <a16:creationId xmlns:a16="http://schemas.microsoft.com/office/drawing/2014/main" id="{64D459B6-670D-826F-A89D-5BC50A9217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67750" y="6356350"/>
            <a:ext cx="458621" cy="36512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fld id="{3C5860E8-449D-409E-94ED-0142CC68EC20}" type="slidenum">
              <a:rPr lang="fr-FR" altLang="fr-FR" sz="1400" smtClean="0"/>
              <a:pPr/>
              <a:t>169</a:t>
            </a:fld>
            <a:endParaRPr lang="fr-FR" altLang="fr-FR" sz="1400" dirty="0"/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CBA368AD-4DF6-6D95-5A80-7DE0BBDF4659}"/>
              </a:ext>
            </a:extLst>
          </p:cNvPr>
          <p:cNvSpPr txBox="1"/>
          <p:nvPr/>
        </p:nvSpPr>
        <p:spPr>
          <a:xfrm>
            <a:off x="3121" y="1707378"/>
            <a:ext cx="8188326" cy="45243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dirty="0"/>
              <a:t>public class Personnage {    </a:t>
            </a:r>
          </a:p>
          <a:p>
            <a:r>
              <a:rPr lang="fr-FR" dirty="0"/>
              <a:t>	// Variable d'instance - chaque objet a la sienne    	</a:t>
            </a:r>
          </a:p>
          <a:p>
            <a:r>
              <a:rPr lang="fr-FR" dirty="0"/>
              <a:t>	</a:t>
            </a:r>
            <a:r>
              <a:rPr lang="fr-FR" dirty="0" err="1"/>
              <a:t>private</a:t>
            </a:r>
            <a:r>
              <a:rPr lang="fr-FR" dirty="0"/>
              <a:t> String nom;        </a:t>
            </a:r>
          </a:p>
          <a:p>
            <a:r>
              <a:rPr lang="fr-FR" dirty="0"/>
              <a:t>	// Variable </a:t>
            </a:r>
            <a:r>
              <a:rPr lang="fr-FR" dirty="0" err="1"/>
              <a:t>static</a:t>
            </a:r>
            <a:r>
              <a:rPr lang="fr-FR" dirty="0"/>
              <a:t> - partagée par TOUS les objets    	</a:t>
            </a:r>
          </a:p>
          <a:p>
            <a:r>
              <a:rPr lang="fr-FR" dirty="0"/>
              <a:t>	</a:t>
            </a:r>
            <a:r>
              <a:rPr lang="fr-FR" dirty="0" err="1"/>
              <a:t>private</a:t>
            </a:r>
            <a:r>
              <a:rPr lang="fr-FR" dirty="0"/>
              <a:t> </a:t>
            </a:r>
            <a:r>
              <a:rPr lang="fr-FR" dirty="0" err="1"/>
              <a:t>static</a:t>
            </a:r>
            <a:r>
              <a:rPr lang="fr-FR" dirty="0"/>
              <a:t> </a:t>
            </a:r>
            <a:r>
              <a:rPr lang="fr-FR" dirty="0" err="1"/>
              <a:t>int</a:t>
            </a:r>
            <a:r>
              <a:rPr lang="fr-FR" dirty="0"/>
              <a:t> </a:t>
            </a:r>
            <a:r>
              <a:rPr lang="fr-FR" dirty="0" err="1"/>
              <a:t>nombrePersonnages</a:t>
            </a:r>
            <a:r>
              <a:rPr lang="fr-FR" dirty="0"/>
              <a:t> = 0;        </a:t>
            </a:r>
          </a:p>
          <a:p>
            <a:r>
              <a:rPr lang="fr-FR" dirty="0"/>
              <a:t>	</a:t>
            </a:r>
          </a:p>
          <a:p>
            <a:r>
              <a:rPr lang="fr-FR" dirty="0"/>
              <a:t>	public Personnage(String nom) {        </a:t>
            </a:r>
          </a:p>
          <a:p>
            <a:r>
              <a:rPr lang="fr-FR" dirty="0"/>
              <a:t>		</a:t>
            </a:r>
            <a:r>
              <a:rPr lang="fr-FR" dirty="0" err="1"/>
              <a:t>this.nom</a:t>
            </a:r>
            <a:r>
              <a:rPr lang="fr-FR" dirty="0"/>
              <a:t> = nom;        </a:t>
            </a:r>
          </a:p>
          <a:p>
            <a:r>
              <a:rPr lang="fr-FR" dirty="0"/>
              <a:t>		 // Incrémente le compteur global </a:t>
            </a:r>
          </a:p>
          <a:p>
            <a:r>
              <a:rPr lang="fr-FR" dirty="0"/>
              <a:t>		</a:t>
            </a:r>
            <a:r>
              <a:rPr lang="fr-FR" dirty="0" err="1"/>
              <a:t>nombrePersonnages</a:t>
            </a:r>
            <a:r>
              <a:rPr lang="fr-FR" dirty="0"/>
              <a:t>++; </a:t>
            </a:r>
          </a:p>
          <a:p>
            <a:r>
              <a:rPr lang="fr-FR" dirty="0"/>
              <a:t>	}       </a:t>
            </a:r>
          </a:p>
          <a:p>
            <a:r>
              <a:rPr lang="fr-FR" dirty="0"/>
              <a:t>	</a:t>
            </a:r>
          </a:p>
          <a:p>
            <a:r>
              <a:rPr lang="fr-FR" dirty="0"/>
              <a:t>	public </a:t>
            </a:r>
            <a:r>
              <a:rPr lang="fr-FR" dirty="0" err="1"/>
              <a:t>static</a:t>
            </a:r>
            <a:r>
              <a:rPr lang="fr-FR" dirty="0"/>
              <a:t> </a:t>
            </a:r>
            <a:r>
              <a:rPr lang="fr-FR" dirty="0" err="1"/>
              <a:t>int</a:t>
            </a:r>
            <a:r>
              <a:rPr lang="fr-FR" dirty="0"/>
              <a:t> </a:t>
            </a:r>
            <a:r>
              <a:rPr lang="fr-FR" dirty="0" err="1"/>
              <a:t>getNombrePersonnages</a:t>
            </a:r>
            <a:r>
              <a:rPr lang="fr-FR" dirty="0"/>
              <a:t>() {</a:t>
            </a:r>
          </a:p>
          <a:p>
            <a:r>
              <a:rPr lang="fr-FR" dirty="0"/>
              <a:t>		return </a:t>
            </a:r>
            <a:r>
              <a:rPr lang="fr-FR" dirty="0" err="1"/>
              <a:t>nombrePersonnages</a:t>
            </a:r>
            <a:r>
              <a:rPr lang="fr-FR" dirty="0"/>
              <a:t>;    </a:t>
            </a:r>
          </a:p>
          <a:p>
            <a:r>
              <a:rPr lang="fr-FR" dirty="0"/>
              <a:t>	}</a:t>
            </a:r>
          </a:p>
          <a:p>
            <a:r>
              <a:rPr lang="fr-FR" dirty="0"/>
              <a:t>}</a:t>
            </a:r>
          </a:p>
        </p:txBody>
      </p:sp>
      <p:cxnSp>
        <p:nvCxnSpPr>
          <p:cNvPr id="5" name="Connecteur droit 4">
            <a:extLst>
              <a:ext uri="{FF2B5EF4-FFF2-40B4-BE49-F238E27FC236}">
                <a16:creationId xmlns:a16="http://schemas.microsoft.com/office/drawing/2014/main" id="{11B54C03-1C23-EE43-5916-DAB5CA68C5A6}"/>
              </a:ext>
            </a:extLst>
          </p:cNvPr>
          <p:cNvCxnSpPr/>
          <p:nvPr/>
        </p:nvCxnSpPr>
        <p:spPr>
          <a:xfrm>
            <a:off x="5637008" y="1621316"/>
            <a:ext cx="0" cy="437069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ZoneTexte 5">
            <a:extLst>
              <a:ext uri="{FF2B5EF4-FFF2-40B4-BE49-F238E27FC236}">
                <a16:creationId xmlns:a16="http://schemas.microsoft.com/office/drawing/2014/main" id="{26BAA6C8-9ED7-3FD8-3C0E-C41294BED7E0}"/>
              </a:ext>
            </a:extLst>
          </p:cNvPr>
          <p:cNvSpPr txBox="1"/>
          <p:nvPr/>
        </p:nvSpPr>
        <p:spPr>
          <a:xfrm>
            <a:off x="5694389" y="2092098"/>
            <a:ext cx="6497611" cy="37548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dirty="0"/>
              <a:t>public class </a:t>
            </a:r>
            <a:r>
              <a:rPr lang="fr-FR" sz="1400" dirty="0" err="1"/>
              <a:t>TestPersonnage</a:t>
            </a:r>
            <a:r>
              <a:rPr lang="fr-FR" sz="1400" dirty="0"/>
              <a:t> {   </a:t>
            </a:r>
          </a:p>
          <a:p>
            <a:endParaRPr lang="fr-FR" sz="1400" dirty="0"/>
          </a:p>
          <a:p>
            <a:r>
              <a:rPr lang="fr-FR" sz="1400" dirty="0"/>
              <a:t>public </a:t>
            </a:r>
            <a:r>
              <a:rPr lang="fr-FR" sz="1400" dirty="0" err="1"/>
              <a:t>static</a:t>
            </a:r>
            <a:r>
              <a:rPr lang="fr-FR" sz="1400" dirty="0"/>
              <a:t> </a:t>
            </a:r>
            <a:r>
              <a:rPr lang="fr-FR" sz="1400" dirty="0" err="1"/>
              <a:t>void</a:t>
            </a:r>
            <a:r>
              <a:rPr lang="fr-FR" sz="1400" dirty="0"/>
              <a:t> main(String[] args) { </a:t>
            </a:r>
          </a:p>
          <a:p>
            <a:endParaRPr lang="fr-FR" sz="1400" dirty="0"/>
          </a:p>
          <a:p>
            <a:r>
              <a:rPr lang="fr-FR" sz="1400" dirty="0" err="1"/>
              <a:t>System.out.println</a:t>
            </a:r>
            <a:r>
              <a:rPr lang="fr-FR" sz="1400" dirty="0"/>
              <a:t>("Nombre initial : " + </a:t>
            </a:r>
            <a:r>
              <a:rPr lang="fr-FR" sz="1400" dirty="0" err="1"/>
              <a:t>Personnage.getNombrePersonnages</a:t>
            </a:r>
            <a:r>
              <a:rPr lang="fr-FR" sz="1400" dirty="0"/>
              <a:t>()); </a:t>
            </a:r>
          </a:p>
          <a:p>
            <a:r>
              <a:rPr lang="fr-FR" sz="1400" dirty="0"/>
              <a:t>// 0                </a:t>
            </a:r>
          </a:p>
          <a:p>
            <a:r>
              <a:rPr lang="fr-FR" sz="1400" dirty="0"/>
              <a:t>Personnage </a:t>
            </a:r>
            <a:r>
              <a:rPr lang="fr-FR" sz="1400" dirty="0" err="1"/>
              <a:t>theugly</a:t>
            </a:r>
            <a:r>
              <a:rPr lang="fr-FR" sz="1400" dirty="0"/>
              <a:t> = new Personnage("</a:t>
            </a:r>
            <a:r>
              <a:rPr lang="fr-FR" sz="1400" dirty="0" err="1"/>
              <a:t>Siditine</a:t>
            </a:r>
            <a:r>
              <a:rPr lang="fr-FR" sz="1400" dirty="0"/>
              <a:t>");        </a:t>
            </a:r>
          </a:p>
          <a:p>
            <a:r>
              <a:rPr lang="fr-FR" sz="1400" dirty="0" err="1"/>
              <a:t>System.out.println</a:t>
            </a:r>
            <a:r>
              <a:rPr lang="fr-FR" sz="1400" dirty="0"/>
              <a:t>("Après création perso1 : " + </a:t>
            </a:r>
            <a:r>
              <a:rPr lang="fr-FR" sz="1400" dirty="0" err="1"/>
              <a:t>Personnage.getNombrePersonnages</a:t>
            </a:r>
            <a:r>
              <a:rPr lang="fr-FR" sz="1400" dirty="0"/>
              <a:t>()); // 1                </a:t>
            </a:r>
          </a:p>
          <a:p>
            <a:r>
              <a:rPr lang="fr-FR" sz="1400" dirty="0"/>
              <a:t>Personnage </a:t>
            </a:r>
            <a:r>
              <a:rPr lang="fr-FR" sz="1400" dirty="0" err="1"/>
              <a:t>thebad</a:t>
            </a:r>
            <a:r>
              <a:rPr lang="fr-FR" sz="1400" dirty="0"/>
              <a:t> = new Personnage("</a:t>
            </a:r>
            <a:r>
              <a:rPr lang="fr-FR" sz="1400" dirty="0" err="1"/>
              <a:t>Vadakin</a:t>
            </a:r>
            <a:r>
              <a:rPr lang="fr-FR" sz="1400" dirty="0"/>
              <a:t>");        </a:t>
            </a:r>
          </a:p>
          <a:p>
            <a:r>
              <a:rPr lang="fr-FR" sz="1400" dirty="0" err="1"/>
              <a:t>System.out.println</a:t>
            </a:r>
            <a:r>
              <a:rPr lang="fr-FR" sz="1400" dirty="0"/>
              <a:t>("Après création perso2 : " + </a:t>
            </a:r>
            <a:r>
              <a:rPr lang="fr-FR" sz="1400" dirty="0" err="1"/>
              <a:t>Personnage.getNombrePersonnages</a:t>
            </a:r>
            <a:r>
              <a:rPr lang="fr-FR" sz="1400" dirty="0"/>
              <a:t>()); // 2                </a:t>
            </a:r>
          </a:p>
          <a:p>
            <a:r>
              <a:rPr lang="fr-FR" sz="1400" dirty="0"/>
              <a:t>Personnage </a:t>
            </a:r>
            <a:r>
              <a:rPr lang="fr-FR" sz="1400" dirty="0" err="1"/>
              <a:t>thegood</a:t>
            </a:r>
            <a:r>
              <a:rPr lang="fr-FR" sz="1400" dirty="0"/>
              <a:t> = new Personnage(« </a:t>
            </a:r>
            <a:r>
              <a:rPr lang="fr-FR" sz="1400" dirty="0" err="1"/>
              <a:t>JustLuke</a:t>
            </a:r>
            <a:r>
              <a:rPr lang="fr-FR" sz="1400" dirty="0"/>
              <a:t>");        </a:t>
            </a:r>
          </a:p>
          <a:p>
            <a:r>
              <a:rPr lang="fr-FR" sz="1400" dirty="0" err="1"/>
              <a:t>System.out.println</a:t>
            </a:r>
            <a:r>
              <a:rPr lang="fr-FR" sz="1400" dirty="0"/>
              <a:t>("Après création perso3 : " + </a:t>
            </a:r>
            <a:r>
              <a:rPr lang="fr-FR" sz="1400" dirty="0" err="1"/>
              <a:t>Personnage.getNombrePersonnages</a:t>
            </a:r>
            <a:r>
              <a:rPr lang="fr-FR" sz="1400" dirty="0"/>
              <a:t>()); // 3    </a:t>
            </a:r>
          </a:p>
          <a:p>
            <a:r>
              <a:rPr lang="fr-FR" sz="1400" dirty="0"/>
              <a:t>}</a:t>
            </a:r>
          </a:p>
          <a:p>
            <a:r>
              <a:rPr lang="fr-FR" sz="1400" dirty="0"/>
              <a:t>}</a:t>
            </a:r>
          </a:p>
        </p:txBody>
      </p:sp>
    </p:spTree>
  </p:cSld>
  <p:clrMapOvr>
    <a:masterClrMapping/>
  </p:clrMapOvr>
  <p:transition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5DEF3A-FC82-9D58-7889-41868C3632D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re 1">
            <a:extLst>
              <a:ext uri="{FF2B5EF4-FFF2-40B4-BE49-F238E27FC236}">
                <a16:creationId xmlns:a16="http://schemas.microsoft.com/office/drawing/2014/main" id="{C9AC24C4-107C-7A4A-65C5-3E0D332FE5AF}"/>
              </a:ext>
            </a:extLst>
          </p:cNvPr>
          <p:cNvSpPr txBox="1">
            <a:spLocks noChangeArrowheads="1"/>
          </p:cNvSpPr>
          <p:nvPr/>
        </p:nvSpPr>
        <p:spPr>
          <a:xfrm>
            <a:off x="739175" y="203200"/>
            <a:ext cx="10601924" cy="820738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700" b="1" kern="1200">
                <a:solidFill>
                  <a:schemeClr val="tx1"/>
                </a:solidFill>
                <a:latin typeface="+mn-lt"/>
                <a:ea typeface="+mj-ea"/>
                <a:cs typeface="+mj-cs"/>
              </a:defRPr>
            </a:lvl1pPr>
          </a:lstStyle>
          <a:p>
            <a:r>
              <a:rPr lang="fr-FR" altLang="fr-FR">
                <a:latin typeface="Tahoma (Titres)" charset="0"/>
                <a:cs typeface="Tahoma (Titres)" charset="0"/>
              </a:rPr>
              <a:t>Modélisation objet</a:t>
            </a:r>
          </a:p>
        </p:txBody>
      </p:sp>
      <p:pic>
        <p:nvPicPr>
          <p:cNvPr id="2" name="Picture 3">
            <a:extLst>
              <a:ext uri="{FF2B5EF4-FFF2-40B4-BE49-F238E27FC236}">
                <a16:creationId xmlns:a16="http://schemas.microsoft.com/office/drawing/2014/main" id="{2280EA35-5024-2E36-F0CD-945BB6A6AE9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6263" y="2492375"/>
            <a:ext cx="7348537" cy="305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Line 4">
            <a:extLst>
              <a:ext uri="{FF2B5EF4-FFF2-40B4-BE49-F238E27FC236}">
                <a16:creationId xmlns:a16="http://schemas.microsoft.com/office/drawing/2014/main" id="{6D514406-BCC8-6784-5928-F2289B96A81A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4356100" y="1844675"/>
            <a:ext cx="0" cy="19431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stealth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>
            <a:defPPr>
              <a:defRPr lang="fr-FR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  <a:cs typeface="+mn-cs"/>
              </a:defRPr>
            </a:lvl9pPr>
          </a:lstStyle>
          <a:p>
            <a:endParaRPr lang="en-US"/>
          </a:p>
        </p:txBody>
      </p:sp>
      <p:sp>
        <p:nvSpPr>
          <p:cNvPr id="4" name="Text Box 5">
            <a:extLst>
              <a:ext uri="{FF2B5EF4-FFF2-40B4-BE49-F238E27FC236}">
                <a16:creationId xmlns:a16="http://schemas.microsoft.com/office/drawing/2014/main" id="{EDCF3573-980C-A150-E4AD-02B28DE4F0B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60725" y="1341438"/>
            <a:ext cx="2679700" cy="388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defPPr>
              <a:defRPr lang="fr-FR"/>
            </a:defPPr>
            <a:lvl1pPr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 kern="12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  <a:cs typeface="+mn-cs"/>
              </a:defRPr>
            </a:lvl5pPr>
            <a:lvl6pPr marL="2514600" indent="-228600" algn="l" defTabSz="914400" rtl="0" eaLnBrk="0" fontAlgn="base" latinLnBrk="0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  <a:cs typeface="+mn-cs"/>
              </a:defRPr>
            </a:lvl6pPr>
            <a:lvl7pPr marL="2971800" indent="-228600" algn="l" defTabSz="914400" rtl="0" eaLnBrk="0" fontAlgn="base" latinLnBrk="0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  <a:cs typeface="+mn-cs"/>
              </a:defRPr>
            </a:lvl7pPr>
            <a:lvl8pPr marL="3429000" indent="-228600" algn="l" defTabSz="914400" rtl="0" eaLnBrk="0" fontAlgn="base" latinLnBrk="0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  <a:cs typeface="+mn-cs"/>
              </a:defRPr>
            </a:lvl8pPr>
            <a:lvl9pPr marL="3886200" indent="-228600" algn="l" defTabSz="914400" rtl="0" eaLnBrk="0" fontAlgn="base" latinLnBrk="0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  <a:cs typeface="+mn-cs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fr-FR" altLang="fr-FR" sz="2800">
                <a:latin typeface="Times New Roman" panose="02020603050405020304" pitchFamily="18" charset="0"/>
              </a:rPr>
              <a:t>Partie Privée</a:t>
            </a:r>
          </a:p>
        </p:txBody>
      </p:sp>
      <p:sp>
        <p:nvSpPr>
          <p:cNvPr id="6" name="Line 6">
            <a:extLst>
              <a:ext uri="{FF2B5EF4-FFF2-40B4-BE49-F238E27FC236}">
                <a16:creationId xmlns:a16="http://schemas.microsoft.com/office/drawing/2014/main" id="{1C5C3B3C-BE26-E488-E786-25A784B51818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3048000" y="3943350"/>
            <a:ext cx="0" cy="188595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stealth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>
            <a:defPPr>
              <a:defRPr lang="fr-FR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  <a:cs typeface="+mn-cs"/>
              </a:defRPr>
            </a:lvl9pPr>
          </a:lstStyle>
          <a:p>
            <a:endParaRPr lang="en-US"/>
          </a:p>
        </p:txBody>
      </p:sp>
      <p:sp>
        <p:nvSpPr>
          <p:cNvPr id="7" name="Text Box 7">
            <a:extLst>
              <a:ext uri="{FF2B5EF4-FFF2-40B4-BE49-F238E27FC236}">
                <a16:creationId xmlns:a16="http://schemas.microsoft.com/office/drawing/2014/main" id="{DADD05F0-7B02-4D54-2533-AD64754F07F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63713" y="5805488"/>
            <a:ext cx="3154362" cy="388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defPPr>
              <a:defRPr lang="fr-FR"/>
            </a:defPPr>
            <a:lvl1pPr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 kern="12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  <a:cs typeface="+mn-cs"/>
              </a:defRPr>
            </a:lvl5pPr>
            <a:lvl6pPr marL="2514600" indent="-228600" algn="l" defTabSz="914400" rtl="0" eaLnBrk="0" fontAlgn="base" latinLnBrk="0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  <a:cs typeface="+mn-cs"/>
              </a:defRPr>
            </a:lvl6pPr>
            <a:lvl7pPr marL="2971800" indent="-228600" algn="l" defTabSz="914400" rtl="0" eaLnBrk="0" fontAlgn="base" latinLnBrk="0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  <a:cs typeface="+mn-cs"/>
              </a:defRPr>
            </a:lvl7pPr>
            <a:lvl8pPr marL="3429000" indent="-228600" algn="l" defTabSz="914400" rtl="0" eaLnBrk="0" fontAlgn="base" latinLnBrk="0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  <a:cs typeface="+mn-cs"/>
              </a:defRPr>
            </a:lvl8pPr>
            <a:lvl9pPr marL="3886200" indent="-228600" algn="l" defTabSz="914400" rtl="0" eaLnBrk="0" fontAlgn="base" latinLnBrk="0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  <a:cs typeface="+mn-cs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fr-FR" altLang="fr-FR" sz="2800">
                <a:latin typeface="Times New Roman" panose="02020603050405020304" pitchFamily="18" charset="0"/>
              </a:rPr>
              <a:t>Partie Publique</a:t>
            </a:r>
          </a:p>
        </p:txBody>
      </p:sp>
    </p:spTree>
    <p:extLst>
      <p:ext uri="{BB962C8B-B14F-4D97-AF65-F5344CB8AC3E}">
        <p14:creationId xmlns:p14="http://schemas.microsoft.com/office/powerpoint/2010/main" val="849454059"/>
      </p:ext>
    </p:extLst>
  </p:cSld>
  <p:clrMapOvr>
    <a:masterClrMapping/>
  </p:clrMapOvr>
</p:sld>
</file>

<file path=ppt/slides/slide1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CA4D6A4-52B8-4534-C93B-5121DA282F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537" name="Rectangle 2">
            <a:extLst>
              <a:ext uri="{FF2B5EF4-FFF2-40B4-BE49-F238E27FC236}">
                <a16:creationId xmlns:a16="http://schemas.microsoft.com/office/drawing/2014/main" id="{7A2B9493-2AEF-D476-7848-CC832E454CE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981201" y="228600"/>
            <a:ext cx="8188325" cy="795338"/>
          </a:xfrm>
          <a:noFill/>
        </p:spPr>
        <p:txBody>
          <a:bodyPr/>
          <a:lstStyle/>
          <a:p>
            <a:br>
              <a:rPr lang="fr-FR" altLang="fr-FR" sz="1300"/>
            </a:br>
            <a:r>
              <a:rPr lang="fr-FR" altLang="fr-FR" sz="3200"/>
              <a:t>Variables &amp; méthodes static</a:t>
            </a:r>
            <a:endParaRPr lang="fr-FR" altLang="fr-FR"/>
          </a:p>
        </p:txBody>
      </p:sp>
      <p:sp>
        <p:nvSpPr>
          <p:cNvPr id="193539" name="Espace réservé du numéro de diapositive 1">
            <a:extLst>
              <a:ext uri="{FF2B5EF4-FFF2-40B4-BE49-F238E27FC236}">
                <a16:creationId xmlns:a16="http://schemas.microsoft.com/office/drawing/2014/main" id="{88A92A80-7FD1-8AF4-CF8E-66BA05D0E5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67750" y="6356350"/>
            <a:ext cx="458621" cy="36512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fld id="{918E5B23-DAAB-4956-8006-B2CB4F2AC2F0}" type="slidenum">
              <a:rPr lang="fr-FR" altLang="fr-FR" sz="1400" smtClean="0"/>
              <a:pPr/>
              <a:t>170</a:t>
            </a:fld>
            <a:endParaRPr lang="fr-FR" altLang="fr-FR" sz="1400"/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A3C424F5-921D-AE28-CDE3-3CCC94FABB71}"/>
              </a:ext>
            </a:extLst>
          </p:cNvPr>
          <p:cNvSpPr txBox="1"/>
          <p:nvPr/>
        </p:nvSpPr>
        <p:spPr>
          <a:xfrm>
            <a:off x="767750" y="2511845"/>
            <a:ext cx="8379004" cy="20313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fr-FR" altLang="fr-FR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Ces attributs et ces méthodes sont: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kumimoji="0" lang="fr-FR" altLang="fr-FR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fr-FR" altLang="fr-FR" sz="18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Créés une seule fois au chargement de la classe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kumimoji="0" lang="fr-FR" altLang="fr-FR" sz="180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fr-FR" altLang="fr-FR" sz="18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Partagés par toutes les instances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kumimoji="0" lang="fr-FR" altLang="fr-FR" sz="180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lang="fr-FR" altLang="fr-FR" dirty="0">
                <a:latin typeface="Arial" panose="020B0604020202020204" pitchFamily="34" charset="0"/>
              </a:rPr>
              <a:t>Pour les attributs: i</a:t>
            </a:r>
            <a:r>
              <a:rPr kumimoji="0" lang="fr-FR" altLang="fr-FR" sz="18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nitialisés avant la création de toute instance 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6560B142-760E-D714-DAA2-733FDB33D405}"/>
              </a:ext>
            </a:extLst>
          </p:cNvPr>
          <p:cNvSpPr txBox="1"/>
          <p:nvPr/>
        </p:nvSpPr>
        <p:spPr>
          <a:xfrm>
            <a:off x="997060" y="5277080"/>
            <a:ext cx="9261703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Rappel: le point d’entrée d’un programme Java est toujours une méthode </a:t>
            </a:r>
            <a:r>
              <a:rPr lang="fr-FR" dirty="0" err="1"/>
              <a:t>static</a:t>
            </a:r>
            <a:r>
              <a:rPr lang="fr-FR" dirty="0"/>
              <a:t> bien particulière:</a:t>
            </a:r>
          </a:p>
          <a:p>
            <a:endParaRPr lang="fr-FR" dirty="0"/>
          </a:p>
          <a:p>
            <a:r>
              <a:rPr lang="fr-FR" dirty="0">
                <a:ea typeface="+mn-lt"/>
                <a:cs typeface="+mn-lt"/>
              </a:rPr>
              <a:t>public </a:t>
            </a:r>
            <a:r>
              <a:rPr lang="fr-FR" dirty="0" err="1">
                <a:ea typeface="+mn-lt"/>
                <a:cs typeface="+mn-lt"/>
              </a:rPr>
              <a:t>static</a:t>
            </a:r>
            <a:r>
              <a:rPr lang="fr-FR" dirty="0">
                <a:ea typeface="+mn-lt"/>
                <a:cs typeface="+mn-lt"/>
              </a:rPr>
              <a:t> </a:t>
            </a:r>
            <a:r>
              <a:rPr lang="fr-FR" dirty="0" err="1">
                <a:ea typeface="+mn-lt"/>
                <a:cs typeface="+mn-lt"/>
              </a:rPr>
              <a:t>void</a:t>
            </a:r>
            <a:r>
              <a:rPr lang="fr-FR" dirty="0">
                <a:ea typeface="+mn-lt"/>
                <a:cs typeface="+mn-lt"/>
              </a:rPr>
              <a:t> main(String[] args) {…}</a:t>
            </a:r>
            <a:endParaRPr lang="en-US" dirty="0">
              <a:ea typeface="Calibri"/>
              <a:cs typeface="Calibri"/>
            </a:endParaRPr>
          </a:p>
          <a:p>
            <a:r>
              <a:rPr lang="fr-FR" dirty="0">
                <a:ea typeface="+mn-lt"/>
                <a:cs typeface="+mn-lt"/>
              </a:rPr>
              <a:t>       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119306279"/>
      </p:ext>
    </p:extLst>
  </p:cSld>
  <p:clrMapOvr>
    <a:masterClrMapping/>
  </p:clrMapOvr>
  <p:transition/>
</p:sld>
</file>

<file path=ppt/slides/slide1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778569B-5C35-7E3F-603E-00D1FAA3E5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3" name="Rectangle 2">
            <a:extLst>
              <a:ext uri="{FF2B5EF4-FFF2-40B4-BE49-F238E27FC236}">
                <a16:creationId xmlns:a16="http://schemas.microsoft.com/office/drawing/2014/main" id="{E8DAD618-7840-0A5F-D207-B7B62B9637F5}"/>
              </a:ext>
            </a:extLst>
          </p:cNvPr>
          <p:cNvSpPr>
            <a:spLocks noGrp="1" noChangeArrowheads="1"/>
          </p:cNvSpPr>
          <p:nvPr>
            <p:ph type="ctrTitle" idx="4294967295"/>
          </p:nvPr>
        </p:nvSpPr>
        <p:spPr>
          <a:xfrm>
            <a:off x="4189414" y="2470150"/>
            <a:ext cx="7151109" cy="611188"/>
          </a:xfrm>
          <a:noFill/>
        </p:spPr>
        <p:txBody>
          <a:bodyPr anchor="ctr"/>
          <a:lstStyle/>
          <a:p>
            <a:r>
              <a:rPr lang="fr-FR" altLang="fr-FR" dirty="0">
                <a:solidFill>
                  <a:srgbClr val="00B050"/>
                </a:solidFill>
              </a:rPr>
              <a:t>Pour finir: quelques bonnes habitudes de design</a:t>
            </a:r>
          </a:p>
        </p:txBody>
      </p:sp>
      <p:sp>
        <p:nvSpPr>
          <p:cNvPr id="79874" name="Espace réservé du numéro de diapositive 1">
            <a:extLst>
              <a:ext uri="{FF2B5EF4-FFF2-40B4-BE49-F238E27FC236}">
                <a16:creationId xmlns:a16="http://schemas.microsoft.com/office/drawing/2014/main" id="{87A8449F-F50F-0780-77A7-10838766E67B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fld id="{100BE6F7-15A4-4157-8254-2A353538D1A0}" type="slidenum">
              <a:rPr lang="fr-FR" altLang="fr-FR" sz="1400" smtClean="0"/>
              <a:pPr/>
              <a:t>171</a:t>
            </a:fld>
            <a:endParaRPr lang="fr-FR" altLang="fr-FR" sz="1400"/>
          </a:p>
        </p:txBody>
      </p:sp>
      <p:pic>
        <p:nvPicPr>
          <p:cNvPr id="3" name="Image 2" descr="Une image contenant texte, Police, capture d’écran, Graphique&#10;&#10;Le contenu généré par l’IA peut être incorrect.">
            <a:extLst>
              <a:ext uri="{FF2B5EF4-FFF2-40B4-BE49-F238E27FC236}">
                <a16:creationId xmlns:a16="http://schemas.microsoft.com/office/drawing/2014/main" id="{2F18DE8B-EEDA-7145-5CA8-87AC366E41C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24705" y="5537533"/>
            <a:ext cx="2530435" cy="10843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4508130"/>
      </p:ext>
    </p:extLst>
  </p:cSld>
  <p:clrMapOvr>
    <a:masterClrMapping/>
  </p:clrMapOvr>
  <p:transition/>
</p:sld>
</file>

<file path=ppt/slides/slide1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D4D8707-B127-4882-5812-3C0EB548481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537" name="Rectangle 2">
            <a:extLst>
              <a:ext uri="{FF2B5EF4-FFF2-40B4-BE49-F238E27FC236}">
                <a16:creationId xmlns:a16="http://schemas.microsoft.com/office/drawing/2014/main" id="{05FCA366-BA12-F2F3-136E-C089A18D2D5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981201" y="228600"/>
            <a:ext cx="8188325" cy="795338"/>
          </a:xfrm>
          <a:noFill/>
        </p:spPr>
        <p:txBody>
          <a:bodyPr/>
          <a:lstStyle/>
          <a:p>
            <a:br>
              <a:rPr lang="fr-FR" altLang="fr-FR" sz="1300" dirty="0"/>
            </a:br>
            <a:r>
              <a:rPr lang="fr-FR" altLang="fr-FR" sz="3200" dirty="0"/>
              <a:t>SOLID</a:t>
            </a:r>
            <a:endParaRPr lang="fr-FR" altLang="fr-FR" dirty="0"/>
          </a:p>
        </p:txBody>
      </p:sp>
      <p:sp>
        <p:nvSpPr>
          <p:cNvPr id="193539" name="Espace réservé du numéro de diapositive 1">
            <a:extLst>
              <a:ext uri="{FF2B5EF4-FFF2-40B4-BE49-F238E27FC236}">
                <a16:creationId xmlns:a16="http://schemas.microsoft.com/office/drawing/2014/main" id="{1FCB7D18-A5CD-9F6E-60A5-E8E16E43E2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67750" y="6356350"/>
            <a:ext cx="458621" cy="36512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fld id="{918E5B23-DAAB-4956-8006-B2CB4F2AC2F0}" type="slidenum">
              <a:rPr lang="fr-FR" altLang="fr-FR" sz="1400" smtClean="0"/>
              <a:pPr/>
              <a:t>172</a:t>
            </a:fld>
            <a:endParaRPr lang="fr-FR" altLang="fr-FR" sz="1400"/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1D452E92-4033-51CD-17F5-13BB3730E17E}"/>
              </a:ext>
            </a:extLst>
          </p:cNvPr>
          <p:cNvSpPr txBox="1"/>
          <p:nvPr/>
        </p:nvSpPr>
        <p:spPr>
          <a:xfrm>
            <a:off x="767750" y="1773715"/>
            <a:ext cx="8379004" cy="424731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b="1" dirty="0"/>
              <a:t>S - Single </a:t>
            </a:r>
            <a:r>
              <a:rPr lang="fr-FR" b="1" dirty="0" err="1"/>
              <a:t>Responsibility</a:t>
            </a:r>
            <a:r>
              <a:rPr lang="fr-FR" b="1" dirty="0"/>
              <a:t> </a:t>
            </a:r>
            <a:r>
              <a:rPr lang="fr-FR" b="1" dirty="0" err="1"/>
              <a:t>Principle</a:t>
            </a:r>
            <a:r>
              <a:rPr lang="fr-FR" b="1" dirty="0"/>
              <a:t> (SRP)</a:t>
            </a:r>
          </a:p>
          <a:p>
            <a:r>
              <a:rPr lang="fr-FR" dirty="0"/>
              <a:t>Une classe ne devrait avoir qu'une seule raison de changer</a:t>
            </a:r>
          </a:p>
          <a:p>
            <a:endParaRPr lang="fr-FR" dirty="0"/>
          </a:p>
          <a:p>
            <a:r>
              <a:rPr lang="fr-FR" b="1" dirty="0"/>
              <a:t>O - Open/</a:t>
            </a:r>
            <a:r>
              <a:rPr lang="fr-FR" b="1" dirty="0" err="1"/>
              <a:t>Closed</a:t>
            </a:r>
            <a:r>
              <a:rPr lang="fr-FR" b="1" dirty="0"/>
              <a:t> </a:t>
            </a:r>
            <a:r>
              <a:rPr lang="fr-FR" b="1" dirty="0" err="1"/>
              <a:t>Principle</a:t>
            </a:r>
            <a:r>
              <a:rPr lang="fr-FR" b="1" dirty="0"/>
              <a:t> (OCP)</a:t>
            </a:r>
          </a:p>
          <a:p>
            <a:r>
              <a:rPr lang="fr-FR" dirty="0"/>
              <a:t>Ouvert à l'extension, fermé à la modification</a:t>
            </a:r>
          </a:p>
          <a:p>
            <a:endParaRPr lang="fr-FR" dirty="0"/>
          </a:p>
          <a:p>
            <a:r>
              <a:rPr lang="fr-FR" b="1" dirty="0"/>
              <a:t>L - </a:t>
            </a:r>
            <a:r>
              <a:rPr lang="fr-FR" b="1" dirty="0" err="1"/>
              <a:t>Liskov</a:t>
            </a:r>
            <a:r>
              <a:rPr lang="fr-FR" b="1" dirty="0"/>
              <a:t> Substitution </a:t>
            </a:r>
            <a:r>
              <a:rPr lang="fr-FR" b="1" dirty="0" err="1"/>
              <a:t>Principle</a:t>
            </a:r>
            <a:r>
              <a:rPr lang="fr-FR" b="1" dirty="0"/>
              <a:t> (LSP)</a:t>
            </a:r>
          </a:p>
          <a:p>
            <a:r>
              <a:rPr lang="fr-FR" dirty="0"/>
              <a:t>Les sous-classes doivent être substituables à leur classe mère</a:t>
            </a:r>
          </a:p>
          <a:p>
            <a:endParaRPr lang="fr-FR" dirty="0"/>
          </a:p>
          <a:p>
            <a:r>
              <a:rPr lang="fr-FR" b="1" dirty="0"/>
              <a:t>I - Interface </a:t>
            </a:r>
            <a:r>
              <a:rPr lang="fr-FR" b="1" dirty="0" err="1"/>
              <a:t>Segregation</a:t>
            </a:r>
            <a:r>
              <a:rPr lang="fr-FR" b="1" dirty="0"/>
              <a:t> </a:t>
            </a:r>
            <a:r>
              <a:rPr lang="fr-FR" b="1" dirty="0" err="1"/>
              <a:t>Principle</a:t>
            </a:r>
            <a:r>
              <a:rPr lang="fr-FR" b="1" dirty="0"/>
              <a:t> (ISP)</a:t>
            </a:r>
          </a:p>
          <a:p>
            <a:r>
              <a:rPr lang="fr-FR" dirty="0"/>
              <a:t>Ne pas forcer à dépendre d'interfaces non utilisées</a:t>
            </a:r>
          </a:p>
          <a:p>
            <a:endParaRPr lang="fr-FR" dirty="0"/>
          </a:p>
          <a:p>
            <a:r>
              <a:rPr lang="fr-FR" b="1" dirty="0"/>
              <a:t>D - </a:t>
            </a:r>
            <a:r>
              <a:rPr lang="fr-FR" b="1" dirty="0" err="1"/>
              <a:t>Dependency</a:t>
            </a:r>
            <a:r>
              <a:rPr lang="fr-FR" b="1" dirty="0"/>
              <a:t> Inversion </a:t>
            </a:r>
            <a:r>
              <a:rPr lang="fr-FR" b="1" dirty="0" err="1"/>
              <a:t>Principle</a:t>
            </a:r>
            <a:r>
              <a:rPr lang="fr-FR" b="1" dirty="0"/>
              <a:t> (DIP)</a:t>
            </a:r>
          </a:p>
          <a:p>
            <a:r>
              <a:rPr lang="fr-FR" dirty="0"/>
              <a:t>Dépendre d'abstractions, pas d’éléments concrets</a:t>
            </a:r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142638958"/>
      </p:ext>
    </p:extLst>
  </p:cSld>
  <p:clrMapOvr>
    <a:masterClrMapping/>
  </p:clrMapOvr>
  <p:transition/>
</p:sld>
</file>

<file path=ppt/slides/slide1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DE20B8F-E9A3-C336-6AB8-93284DDC2A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537" name="Rectangle 2">
            <a:extLst>
              <a:ext uri="{FF2B5EF4-FFF2-40B4-BE49-F238E27FC236}">
                <a16:creationId xmlns:a16="http://schemas.microsoft.com/office/drawing/2014/main" id="{7B925C32-CD30-1239-B9CA-3E298CD5790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981201" y="228600"/>
            <a:ext cx="8188325" cy="795338"/>
          </a:xfrm>
          <a:noFill/>
        </p:spPr>
        <p:txBody>
          <a:bodyPr/>
          <a:lstStyle/>
          <a:p>
            <a:br>
              <a:rPr lang="fr-FR" altLang="fr-FR" sz="1300" dirty="0"/>
            </a:br>
            <a:r>
              <a:rPr lang="fr-FR" altLang="fr-FR" sz="3200" dirty="0"/>
              <a:t>SOLID</a:t>
            </a:r>
            <a:endParaRPr lang="fr-FR" altLang="fr-FR" dirty="0"/>
          </a:p>
        </p:txBody>
      </p:sp>
      <p:sp>
        <p:nvSpPr>
          <p:cNvPr id="193539" name="Espace réservé du numéro de diapositive 1">
            <a:extLst>
              <a:ext uri="{FF2B5EF4-FFF2-40B4-BE49-F238E27FC236}">
                <a16:creationId xmlns:a16="http://schemas.microsoft.com/office/drawing/2014/main" id="{EAD385B0-7211-8ECA-3623-38AED863F5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67750" y="6356350"/>
            <a:ext cx="458621" cy="36512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fld id="{918E5B23-DAAB-4956-8006-B2CB4F2AC2F0}" type="slidenum">
              <a:rPr lang="fr-FR" altLang="fr-FR" sz="1400" smtClean="0"/>
              <a:pPr/>
              <a:t>173</a:t>
            </a:fld>
            <a:endParaRPr lang="fr-FR" altLang="fr-FR" sz="1400"/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CCFF2E91-1CB5-10E7-B177-4C7A2FC83C31}"/>
              </a:ext>
            </a:extLst>
          </p:cNvPr>
          <p:cNvSpPr txBox="1"/>
          <p:nvPr/>
        </p:nvSpPr>
        <p:spPr>
          <a:xfrm>
            <a:off x="767750" y="1773715"/>
            <a:ext cx="8379004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b="1" dirty="0"/>
              <a:t>S - Single </a:t>
            </a:r>
            <a:r>
              <a:rPr lang="fr-FR" b="1" dirty="0" err="1"/>
              <a:t>Responsibility</a:t>
            </a:r>
            <a:r>
              <a:rPr lang="fr-FR" b="1" dirty="0"/>
              <a:t> </a:t>
            </a:r>
            <a:r>
              <a:rPr lang="fr-FR" b="1" dirty="0" err="1"/>
              <a:t>Principle</a:t>
            </a:r>
            <a:r>
              <a:rPr lang="fr-FR" b="1" dirty="0"/>
              <a:t> (SRP)</a:t>
            </a:r>
          </a:p>
          <a:p>
            <a:r>
              <a:rPr lang="fr-FR" dirty="0"/>
              <a:t>Une classe ne devrait avoir qu'une seule raison de changer</a:t>
            </a:r>
          </a:p>
          <a:p>
            <a:endParaRPr lang="fr-FR" dirty="0"/>
          </a:p>
          <a:p>
            <a:endParaRPr lang="fr-FR" dirty="0"/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E4974BA5-9A86-67E8-379F-C512040DEAA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78410" y="2475659"/>
            <a:ext cx="4302053" cy="4165721"/>
          </a:xfrm>
          <a:prstGeom prst="rect">
            <a:avLst/>
          </a:prstGeom>
          <a:solidFill>
            <a:srgbClr val="FFFFFF">
              <a:shade val="85000"/>
            </a:srgbClr>
          </a:solidFill>
          <a:ln w="3175" cap="sq">
            <a:solidFill>
              <a:srgbClr val="00000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DAD950C9-BCA5-675E-8B92-C1E579F1AA6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21985" y="2483438"/>
            <a:ext cx="4703625" cy="4157942"/>
          </a:xfrm>
          <a:prstGeom prst="rect">
            <a:avLst/>
          </a:prstGeom>
          <a:ln>
            <a:solidFill>
              <a:srgbClr val="000000"/>
            </a:solidFill>
          </a:ln>
        </p:spPr>
      </p:pic>
    </p:spTree>
    <p:extLst>
      <p:ext uri="{BB962C8B-B14F-4D97-AF65-F5344CB8AC3E}">
        <p14:creationId xmlns:p14="http://schemas.microsoft.com/office/powerpoint/2010/main" val="1762899277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D5BD9D-37CE-79F3-72DF-F641CFE946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537" name="Rectangle 2">
            <a:extLst>
              <a:ext uri="{FF2B5EF4-FFF2-40B4-BE49-F238E27FC236}">
                <a16:creationId xmlns:a16="http://schemas.microsoft.com/office/drawing/2014/main" id="{4B4F6467-1F83-13C5-5D64-9647141E09F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981201" y="228600"/>
            <a:ext cx="8188325" cy="795338"/>
          </a:xfrm>
          <a:noFill/>
        </p:spPr>
        <p:txBody>
          <a:bodyPr/>
          <a:lstStyle/>
          <a:p>
            <a:br>
              <a:rPr lang="fr-FR" altLang="fr-FR" sz="1300" dirty="0"/>
            </a:br>
            <a:r>
              <a:rPr lang="fr-FR" altLang="fr-FR" sz="3200" dirty="0"/>
              <a:t>SOLID</a:t>
            </a:r>
            <a:endParaRPr lang="fr-FR" altLang="fr-FR" dirty="0"/>
          </a:p>
        </p:txBody>
      </p:sp>
      <p:sp>
        <p:nvSpPr>
          <p:cNvPr id="193539" name="Espace réservé du numéro de diapositive 1">
            <a:extLst>
              <a:ext uri="{FF2B5EF4-FFF2-40B4-BE49-F238E27FC236}">
                <a16:creationId xmlns:a16="http://schemas.microsoft.com/office/drawing/2014/main" id="{D4E64132-0C2F-0008-C6FE-12CB3C09DD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67750" y="6356350"/>
            <a:ext cx="458621" cy="36512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fld id="{918E5B23-DAAB-4956-8006-B2CB4F2AC2F0}" type="slidenum">
              <a:rPr lang="fr-FR" altLang="fr-FR" sz="1400" smtClean="0"/>
              <a:pPr/>
              <a:t>174</a:t>
            </a:fld>
            <a:endParaRPr lang="fr-FR" altLang="fr-FR" sz="1400"/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F3162E9F-0762-EDCF-F20D-1091AD7ED324}"/>
              </a:ext>
            </a:extLst>
          </p:cNvPr>
          <p:cNvSpPr txBox="1"/>
          <p:nvPr/>
        </p:nvSpPr>
        <p:spPr>
          <a:xfrm>
            <a:off x="767750" y="1773715"/>
            <a:ext cx="8379004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b="1" dirty="0"/>
              <a:t>O - Open/</a:t>
            </a:r>
            <a:r>
              <a:rPr lang="fr-FR" b="1" dirty="0" err="1"/>
              <a:t>Closed</a:t>
            </a:r>
            <a:r>
              <a:rPr lang="fr-FR" b="1" dirty="0"/>
              <a:t> </a:t>
            </a:r>
            <a:r>
              <a:rPr lang="fr-FR" b="1" dirty="0" err="1"/>
              <a:t>Principle</a:t>
            </a:r>
            <a:r>
              <a:rPr lang="fr-FR" b="1" dirty="0"/>
              <a:t> (OCP)</a:t>
            </a:r>
          </a:p>
          <a:p>
            <a:r>
              <a:rPr lang="fr-FR" dirty="0"/>
              <a:t>Ouvert à l'extension, fermé à la modification</a:t>
            </a:r>
          </a:p>
          <a:p>
            <a:endParaRPr lang="fr-FR" dirty="0"/>
          </a:p>
          <a:p>
            <a:endParaRPr lang="fr-FR" dirty="0"/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E8CE4A4E-8560-20A1-2189-0B47D15A400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7750" y="2870058"/>
            <a:ext cx="5249008" cy="2572109"/>
          </a:xfrm>
          <a:prstGeom prst="rect">
            <a:avLst/>
          </a:prstGeom>
          <a:ln>
            <a:solidFill>
              <a:srgbClr val="000000"/>
            </a:solidFill>
          </a:ln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EF809450-7472-0992-EA9C-7781AA7304A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44973" y="1559054"/>
            <a:ext cx="5403562" cy="4461578"/>
          </a:xfrm>
          <a:prstGeom prst="rect">
            <a:avLst/>
          </a:prstGeom>
          <a:ln>
            <a:solidFill>
              <a:srgbClr val="000000"/>
            </a:solidFill>
          </a:ln>
        </p:spPr>
      </p:pic>
    </p:spTree>
    <p:extLst>
      <p:ext uri="{BB962C8B-B14F-4D97-AF65-F5344CB8AC3E}">
        <p14:creationId xmlns:p14="http://schemas.microsoft.com/office/powerpoint/2010/main" val="3559113737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CD7C7D0-D3F6-0892-F607-B5807F9F5A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537" name="Rectangle 2">
            <a:extLst>
              <a:ext uri="{FF2B5EF4-FFF2-40B4-BE49-F238E27FC236}">
                <a16:creationId xmlns:a16="http://schemas.microsoft.com/office/drawing/2014/main" id="{55A052C3-1698-2D27-7504-8D5B3D1C394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981201" y="228600"/>
            <a:ext cx="8188325" cy="795338"/>
          </a:xfrm>
          <a:noFill/>
        </p:spPr>
        <p:txBody>
          <a:bodyPr/>
          <a:lstStyle/>
          <a:p>
            <a:br>
              <a:rPr lang="fr-FR" altLang="fr-FR" sz="1300" dirty="0"/>
            </a:br>
            <a:r>
              <a:rPr lang="fr-FR" altLang="fr-FR" sz="3200" dirty="0"/>
              <a:t>SOLID</a:t>
            </a:r>
            <a:endParaRPr lang="fr-FR" altLang="fr-FR" dirty="0"/>
          </a:p>
        </p:txBody>
      </p:sp>
      <p:sp>
        <p:nvSpPr>
          <p:cNvPr id="193539" name="Espace réservé du numéro de diapositive 1">
            <a:extLst>
              <a:ext uri="{FF2B5EF4-FFF2-40B4-BE49-F238E27FC236}">
                <a16:creationId xmlns:a16="http://schemas.microsoft.com/office/drawing/2014/main" id="{2E61E7DA-9465-EEB1-9FAF-7DCFE625BA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67750" y="6356350"/>
            <a:ext cx="458621" cy="36512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fld id="{918E5B23-DAAB-4956-8006-B2CB4F2AC2F0}" type="slidenum">
              <a:rPr lang="fr-FR" altLang="fr-FR" sz="1400" smtClean="0"/>
              <a:pPr/>
              <a:t>175</a:t>
            </a:fld>
            <a:endParaRPr lang="fr-FR" altLang="fr-FR" sz="1400"/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251755B3-7671-3720-B532-9F629EB538AA}"/>
              </a:ext>
            </a:extLst>
          </p:cNvPr>
          <p:cNvSpPr txBox="1"/>
          <p:nvPr/>
        </p:nvSpPr>
        <p:spPr>
          <a:xfrm>
            <a:off x="767750" y="1773715"/>
            <a:ext cx="8379004" cy="424731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b="1" dirty="0"/>
              <a:t>S - Single </a:t>
            </a:r>
            <a:r>
              <a:rPr lang="fr-FR" b="1" dirty="0" err="1"/>
              <a:t>Responsibility</a:t>
            </a:r>
            <a:r>
              <a:rPr lang="fr-FR" b="1" dirty="0"/>
              <a:t> </a:t>
            </a:r>
            <a:r>
              <a:rPr lang="fr-FR" b="1" dirty="0" err="1"/>
              <a:t>Principle</a:t>
            </a:r>
            <a:r>
              <a:rPr lang="fr-FR" b="1" dirty="0"/>
              <a:t> (SRP)</a:t>
            </a:r>
          </a:p>
          <a:p>
            <a:r>
              <a:rPr lang="fr-FR" dirty="0"/>
              <a:t>Une classe ne devrait avoir qu'une seule raison de changer</a:t>
            </a:r>
          </a:p>
          <a:p>
            <a:endParaRPr lang="fr-FR" dirty="0"/>
          </a:p>
          <a:p>
            <a:r>
              <a:rPr lang="fr-FR" b="1" dirty="0"/>
              <a:t>O - Open/</a:t>
            </a:r>
            <a:r>
              <a:rPr lang="fr-FR" b="1" dirty="0" err="1"/>
              <a:t>Closed</a:t>
            </a:r>
            <a:r>
              <a:rPr lang="fr-FR" b="1" dirty="0"/>
              <a:t> </a:t>
            </a:r>
            <a:r>
              <a:rPr lang="fr-FR" b="1" dirty="0" err="1"/>
              <a:t>Principle</a:t>
            </a:r>
            <a:r>
              <a:rPr lang="fr-FR" b="1" dirty="0"/>
              <a:t> (OCP)</a:t>
            </a:r>
          </a:p>
          <a:p>
            <a:r>
              <a:rPr lang="fr-FR" dirty="0"/>
              <a:t>Ouvert à l'extension, fermé à la modification</a:t>
            </a:r>
          </a:p>
          <a:p>
            <a:endParaRPr lang="fr-FR" dirty="0"/>
          </a:p>
          <a:p>
            <a:r>
              <a:rPr lang="fr-FR" b="1" dirty="0"/>
              <a:t>L - </a:t>
            </a:r>
            <a:r>
              <a:rPr lang="fr-FR" b="1" dirty="0" err="1"/>
              <a:t>Liskov</a:t>
            </a:r>
            <a:r>
              <a:rPr lang="fr-FR" b="1" dirty="0"/>
              <a:t> Substitution </a:t>
            </a:r>
            <a:r>
              <a:rPr lang="fr-FR" b="1" dirty="0" err="1"/>
              <a:t>Principle</a:t>
            </a:r>
            <a:r>
              <a:rPr lang="fr-FR" b="1" dirty="0"/>
              <a:t> (LSP)</a:t>
            </a:r>
          </a:p>
          <a:p>
            <a:r>
              <a:rPr lang="fr-FR" dirty="0"/>
              <a:t>Les sous-classes doivent être substituables à leur classe mère</a:t>
            </a:r>
          </a:p>
          <a:p>
            <a:endParaRPr lang="fr-FR" dirty="0"/>
          </a:p>
          <a:p>
            <a:r>
              <a:rPr lang="fr-FR" b="1" dirty="0"/>
              <a:t>I - Interface </a:t>
            </a:r>
            <a:r>
              <a:rPr lang="fr-FR" b="1" dirty="0" err="1"/>
              <a:t>Segregation</a:t>
            </a:r>
            <a:r>
              <a:rPr lang="fr-FR" b="1" dirty="0"/>
              <a:t> </a:t>
            </a:r>
            <a:r>
              <a:rPr lang="fr-FR" b="1" dirty="0" err="1"/>
              <a:t>Principle</a:t>
            </a:r>
            <a:r>
              <a:rPr lang="fr-FR" b="1" dirty="0"/>
              <a:t> (ISP)</a:t>
            </a:r>
          </a:p>
          <a:p>
            <a:r>
              <a:rPr lang="fr-FR" dirty="0"/>
              <a:t>Ne pas forcer à dépendre d'interfaces non utilisées</a:t>
            </a:r>
          </a:p>
          <a:p>
            <a:endParaRPr lang="fr-FR" dirty="0"/>
          </a:p>
          <a:p>
            <a:r>
              <a:rPr lang="fr-FR" b="1" dirty="0"/>
              <a:t>D - </a:t>
            </a:r>
            <a:r>
              <a:rPr lang="fr-FR" b="1" dirty="0" err="1"/>
              <a:t>Dependency</a:t>
            </a:r>
            <a:r>
              <a:rPr lang="fr-FR" b="1" dirty="0"/>
              <a:t> Inversion </a:t>
            </a:r>
            <a:r>
              <a:rPr lang="fr-FR" b="1" dirty="0" err="1"/>
              <a:t>Principle</a:t>
            </a:r>
            <a:r>
              <a:rPr lang="fr-FR" b="1" dirty="0"/>
              <a:t> (DIP)</a:t>
            </a:r>
          </a:p>
          <a:p>
            <a:r>
              <a:rPr lang="fr-FR" dirty="0"/>
              <a:t>Dépendre d'abstractions, pas d’éléments concrets</a:t>
            </a:r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040713528"/>
      </p:ext>
    </p:extLst>
  </p:cSld>
  <p:clrMapOvr>
    <a:masterClrMapping/>
  </p:clrMapOvr>
  <p:transition/>
</p:sld>
</file>

<file path=ppt/slides/slide1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7CD2E3A-BA0F-4B28-A633-0B70BF0EB19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537" name="Rectangle 2">
            <a:extLst>
              <a:ext uri="{FF2B5EF4-FFF2-40B4-BE49-F238E27FC236}">
                <a16:creationId xmlns:a16="http://schemas.microsoft.com/office/drawing/2014/main" id="{BCD87847-B1AB-FCB5-3D9F-F654154E72C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981201" y="228600"/>
            <a:ext cx="8188325" cy="795338"/>
          </a:xfrm>
          <a:noFill/>
        </p:spPr>
        <p:txBody>
          <a:bodyPr/>
          <a:lstStyle/>
          <a:p>
            <a:br>
              <a:rPr lang="fr-FR" altLang="fr-FR" sz="1300" dirty="0"/>
            </a:br>
            <a:r>
              <a:rPr lang="fr-FR" altLang="fr-FR" sz="3200" dirty="0"/>
              <a:t>SOLID</a:t>
            </a:r>
            <a:endParaRPr lang="fr-FR" altLang="fr-FR" dirty="0"/>
          </a:p>
        </p:txBody>
      </p:sp>
      <p:sp>
        <p:nvSpPr>
          <p:cNvPr id="193539" name="Espace réservé du numéro de diapositive 1">
            <a:extLst>
              <a:ext uri="{FF2B5EF4-FFF2-40B4-BE49-F238E27FC236}">
                <a16:creationId xmlns:a16="http://schemas.microsoft.com/office/drawing/2014/main" id="{E762FF13-906D-3B28-66A2-F8F06D3893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67750" y="6356350"/>
            <a:ext cx="458621" cy="36512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fld id="{918E5B23-DAAB-4956-8006-B2CB4F2AC2F0}" type="slidenum">
              <a:rPr lang="fr-FR" altLang="fr-FR" sz="1400" smtClean="0"/>
              <a:pPr/>
              <a:t>176</a:t>
            </a:fld>
            <a:endParaRPr lang="fr-FR" altLang="fr-FR" sz="1400"/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C7883318-DC3B-146E-AAEA-1B00F58BABD8}"/>
              </a:ext>
            </a:extLst>
          </p:cNvPr>
          <p:cNvSpPr txBox="1"/>
          <p:nvPr/>
        </p:nvSpPr>
        <p:spPr>
          <a:xfrm>
            <a:off x="767750" y="1476260"/>
            <a:ext cx="5307613" cy="18158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600" b="1" dirty="0"/>
              <a:t>L - </a:t>
            </a:r>
            <a:r>
              <a:rPr lang="fr-FR" sz="1600" b="1" dirty="0" err="1"/>
              <a:t>Liskov</a:t>
            </a:r>
            <a:r>
              <a:rPr lang="fr-FR" sz="1600" b="1" dirty="0"/>
              <a:t> Substitution </a:t>
            </a:r>
            <a:r>
              <a:rPr lang="fr-FR" sz="1600" b="1" dirty="0" err="1"/>
              <a:t>Principle</a:t>
            </a:r>
            <a:r>
              <a:rPr lang="fr-FR" sz="1600" b="1" dirty="0"/>
              <a:t> (LSP)</a:t>
            </a:r>
          </a:p>
          <a:p>
            <a:r>
              <a:rPr lang="fr-FR" sz="1600" dirty="0"/>
              <a:t>Les sous-classes doivent être substituables à leur classe mère</a:t>
            </a:r>
          </a:p>
          <a:p>
            <a:endParaRPr lang="fr-FR" sz="1600" dirty="0"/>
          </a:p>
          <a:p>
            <a:r>
              <a:rPr lang="fr-FR" sz="1600" dirty="0"/>
              <a:t>En d'autres termes : Si S est un sous-type de T, alors les objets de type T peuvent être remplacés par des objets de type S sans modifier les propriétés du programme.</a:t>
            </a:r>
          </a:p>
          <a:p>
            <a:endParaRPr lang="fr-FR" sz="1600" dirty="0"/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D8088526-2046-2BB2-DACE-79F61D9ED86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47995" y="3053375"/>
            <a:ext cx="4067526" cy="3485537"/>
          </a:xfrm>
          <a:prstGeom prst="rect">
            <a:avLst/>
          </a:prstGeom>
          <a:ln>
            <a:solidFill>
              <a:srgbClr val="000000"/>
            </a:solidFill>
          </a:ln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1AA32956-AB6B-39F6-B710-155BE86C8C8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42307" y="455147"/>
            <a:ext cx="4648849" cy="6344535"/>
          </a:xfrm>
          <a:prstGeom prst="rect">
            <a:avLst/>
          </a:prstGeom>
          <a:ln>
            <a:solidFill>
              <a:srgbClr val="000000"/>
            </a:solidFill>
          </a:ln>
        </p:spPr>
      </p:pic>
    </p:spTree>
    <p:extLst>
      <p:ext uri="{BB962C8B-B14F-4D97-AF65-F5344CB8AC3E}">
        <p14:creationId xmlns:p14="http://schemas.microsoft.com/office/powerpoint/2010/main" val="567773693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9FD33F4-0D49-6004-AFEC-9F4A8ED62B2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537" name="Rectangle 2">
            <a:extLst>
              <a:ext uri="{FF2B5EF4-FFF2-40B4-BE49-F238E27FC236}">
                <a16:creationId xmlns:a16="http://schemas.microsoft.com/office/drawing/2014/main" id="{2A11A285-A3EE-1C7B-1DB6-2E5B4856E99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981201" y="228600"/>
            <a:ext cx="8188325" cy="795338"/>
          </a:xfrm>
          <a:noFill/>
        </p:spPr>
        <p:txBody>
          <a:bodyPr/>
          <a:lstStyle/>
          <a:p>
            <a:br>
              <a:rPr lang="fr-FR" altLang="fr-FR" sz="1300" dirty="0"/>
            </a:br>
            <a:r>
              <a:rPr lang="fr-FR" altLang="fr-FR" sz="3200" dirty="0"/>
              <a:t>SOLID</a:t>
            </a:r>
            <a:endParaRPr lang="fr-FR" altLang="fr-FR" dirty="0"/>
          </a:p>
        </p:txBody>
      </p:sp>
      <p:sp>
        <p:nvSpPr>
          <p:cNvPr id="193539" name="Espace réservé du numéro de diapositive 1">
            <a:extLst>
              <a:ext uri="{FF2B5EF4-FFF2-40B4-BE49-F238E27FC236}">
                <a16:creationId xmlns:a16="http://schemas.microsoft.com/office/drawing/2014/main" id="{711A1C3C-46F7-49A2-608A-A055CF1C93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67750" y="6356350"/>
            <a:ext cx="458621" cy="36512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fld id="{918E5B23-DAAB-4956-8006-B2CB4F2AC2F0}" type="slidenum">
              <a:rPr lang="fr-FR" altLang="fr-FR" sz="1400" smtClean="0"/>
              <a:pPr/>
              <a:t>177</a:t>
            </a:fld>
            <a:endParaRPr lang="fr-FR" altLang="fr-FR" sz="1400"/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8A98E9DB-655C-D066-B322-D22CD3C226B1}"/>
              </a:ext>
            </a:extLst>
          </p:cNvPr>
          <p:cNvSpPr txBox="1"/>
          <p:nvPr/>
        </p:nvSpPr>
        <p:spPr>
          <a:xfrm>
            <a:off x="767750" y="1773715"/>
            <a:ext cx="5170342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b="1" dirty="0"/>
              <a:t>I - Interface </a:t>
            </a:r>
            <a:r>
              <a:rPr lang="fr-FR" b="1" dirty="0" err="1"/>
              <a:t>Segregation</a:t>
            </a:r>
            <a:r>
              <a:rPr lang="fr-FR" b="1" dirty="0"/>
              <a:t> </a:t>
            </a:r>
            <a:r>
              <a:rPr lang="fr-FR" b="1" dirty="0" err="1"/>
              <a:t>Principle</a:t>
            </a:r>
            <a:r>
              <a:rPr lang="fr-FR" b="1" dirty="0"/>
              <a:t> (ISP)</a:t>
            </a:r>
          </a:p>
          <a:p>
            <a:r>
              <a:rPr lang="fr-FR" dirty="0"/>
              <a:t>Ne pas forcer à dépendre d'interfaces non utilisées</a:t>
            </a:r>
          </a:p>
          <a:p>
            <a:endParaRPr lang="fr-FR" dirty="0"/>
          </a:p>
          <a:p>
            <a:endParaRPr lang="fr-FR" dirty="0"/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F452D3C8-6E6C-34E7-5DC1-B2DE009C001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14029" y="0"/>
            <a:ext cx="5277971" cy="6858000"/>
          </a:xfrm>
          <a:prstGeom prst="rect">
            <a:avLst/>
          </a:prstGeom>
          <a:ln>
            <a:solidFill>
              <a:srgbClr val="000000"/>
            </a:solidFill>
          </a:ln>
        </p:spPr>
      </p:pic>
    </p:spTree>
    <p:extLst>
      <p:ext uri="{BB962C8B-B14F-4D97-AF65-F5344CB8AC3E}">
        <p14:creationId xmlns:p14="http://schemas.microsoft.com/office/powerpoint/2010/main" val="3103250209"/>
      </p:ext>
    </p:extLst>
  </p:cSld>
  <p:clrMapOvr>
    <a:masterClrMapping/>
  </p:clrMapOvr>
  <p:transition/>
</p:sld>
</file>

<file path=ppt/slides/slide1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29EE424-47F8-0EE3-BDF1-525585F13F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537" name="Rectangle 2">
            <a:extLst>
              <a:ext uri="{FF2B5EF4-FFF2-40B4-BE49-F238E27FC236}">
                <a16:creationId xmlns:a16="http://schemas.microsoft.com/office/drawing/2014/main" id="{7C059798-61AC-A1F3-BDD6-F8DB0DB581A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981201" y="228600"/>
            <a:ext cx="8188325" cy="795338"/>
          </a:xfrm>
          <a:noFill/>
        </p:spPr>
        <p:txBody>
          <a:bodyPr/>
          <a:lstStyle/>
          <a:p>
            <a:br>
              <a:rPr lang="fr-FR" altLang="fr-FR" sz="1300" dirty="0"/>
            </a:br>
            <a:r>
              <a:rPr lang="fr-FR" altLang="fr-FR" sz="3200" dirty="0"/>
              <a:t>SOLID</a:t>
            </a:r>
            <a:endParaRPr lang="fr-FR" altLang="fr-FR" dirty="0"/>
          </a:p>
        </p:txBody>
      </p:sp>
      <p:sp>
        <p:nvSpPr>
          <p:cNvPr id="193539" name="Espace réservé du numéro de diapositive 1">
            <a:extLst>
              <a:ext uri="{FF2B5EF4-FFF2-40B4-BE49-F238E27FC236}">
                <a16:creationId xmlns:a16="http://schemas.microsoft.com/office/drawing/2014/main" id="{B662DD37-EAFA-9062-081B-F9DB8B443B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67750" y="6356350"/>
            <a:ext cx="458621" cy="36512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fld id="{918E5B23-DAAB-4956-8006-B2CB4F2AC2F0}" type="slidenum">
              <a:rPr lang="fr-FR" altLang="fr-FR" sz="1400" smtClean="0"/>
              <a:pPr/>
              <a:t>178</a:t>
            </a:fld>
            <a:endParaRPr lang="fr-FR" altLang="fr-FR" sz="1400"/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BD780188-62D0-71DC-5BE1-BDB4542058C5}"/>
              </a:ext>
            </a:extLst>
          </p:cNvPr>
          <p:cNvSpPr txBox="1"/>
          <p:nvPr/>
        </p:nvSpPr>
        <p:spPr>
          <a:xfrm>
            <a:off x="767750" y="1773715"/>
            <a:ext cx="5170342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b="1" dirty="0"/>
              <a:t>I - Interface </a:t>
            </a:r>
            <a:r>
              <a:rPr lang="fr-FR" b="1" dirty="0" err="1"/>
              <a:t>Segregation</a:t>
            </a:r>
            <a:r>
              <a:rPr lang="fr-FR" b="1" dirty="0"/>
              <a:t> </a:t>
            </a:r>
            <a:r>
              <a:rPr lang="fr-FR" b="1" dirty="0" err="1"/>
              <a:t>Principle</a:t>
            </a:r>
            <a:r>
              <a:rPr lang="fr-FR" b="1" dirty="0"/>
              <a:t> (ISP)</a:t>
            </a:r>
          </a:p>
          <a:p>
            <a:r>
              <a:rPr lang="fr-FR" dirty="0"/>
              <a:t>Ne pas forcer à dépendre d'interfaces non utilisées</a:t>
            </a:r>
          </a:p>
          <a:p>
            <a:endParaRPr lang="fr-FR" dirty="0"/>
          </a:p>
          <a:p>
            <a:endParaRPr lang="fr-FR" dirty="0"/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F544196C-9D93-3CB0-57CA-20AF4BD4334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14029" y="0"/>
            <a:ext cx="5277971" cy="6858000"/>
          </a:xfrm>
          <a:prstGeom prst="rect">
            <a:avLst/>
          </a:prstGeom>
          <a:ln>
            <a:solidFill>
              <a:srgbClr val="000000"/>
            </a:solidFill>
          </a:ln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7A064B22-A2E0-A276-1DE1-8505B0FD752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14029" y="0"/>
            <a:ext cx="544557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3784705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F9751F1-FFB5-DA61-F2F3-FEE012D1AEF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537" name="Rectangle 2">
            <a:extLst>
              <a:ext uri="{FF2B5EF4-FFF2-40B4-BE49-F238E27FC236}">
                <a16:creationId xmlns:a16="http://schemas.microsoft.com/office/drawing/2014/main" id="{7D25D782-010B-EB7B-0C95-F99805BA874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981201" y="228600"/>
            <a:ext cx="8188325" cy="795338"/>
          </a:xfrm>
          <a:noFill/>
        </p:spPr>
        <p:txBody>
          <a:bodyPr/>
          <a:lstStyle/>
          <a:p>
            <a:br>
              <a:rPr lang="fr-FR" altLang="fr-FR" sz="1300" dirty="0"/>
            </a:br>
            <a:r>
              <a:rPr lang="fr-FR" altLang="fr-FR" sz="3200" dirty="0"/>
              <a:t>SOLID</a:t>
            </a:r>
            <a:endParaRPr lang="fr-FR" altLang="fr-FR" dirty="0"/>
          </a:p>
        </p:txBody>
      </p:sp>
      <p:sp>
        <p:nvSpPr>
          <p:cNvPr id="193539" name="Espace réservé du numéro de diapositive 1">
            <a:extLst>
              <a:ext uri="{FF2B5EF4-FFF2-40B4-BE49-F238E27FC236}">
                <a16:creationId xmlns:a16="http://schemas.microsoft.com/office/drawing/2014/main" id="{34DADC0D-7EC0-9C4B-5769-2B01854D3E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67750" y="6356350"/>
            <a:ext cx="458621" cy="36512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fld id="{918E5B23-DAAB-4956-8006-B2CB4F2AC2F0}" type="slidenum">
              <a:rPr lang="fr-FR" altLang="fr-FR" sz="1400" smtClean="0"/>
              <a:pPr/>
              <a:t>179</a:t>
            </a:fld>
            <a:endParaRPr lang="fr-FR" altLang="fr-FR" sz="1400"/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6674ACF1-4B0E-96B3-DA5D-3093724C7AE2}"/>
              </a:ext>
            </a:extLst>
          </p:cNvPr>
          <p:cNvSpPr txBox="1"/>
          <p:nvPr/>
        </p:nvSpPr>
        <p:spPr>
          <a:xfrm>
            <a:off x="767750" y="1773715"/>
            <a:ext cx="8379004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b="1" dirty="0"/>
              <a:t>D - </a:t>
            </a:r>
            <a:r>
              <a:rPr lang="fr-FR" b="1" dirty="0" err="1"/>
              <a:t>Dependency</a:t>
            </a:r>
            <a:r>
              <a:rPr lang="fr-FR" b="1" dirty="0"/>
              <a:t> Inversion </a:t>
            </a:r>
            <a:r>
              <a:rPr lang="fr-FR" b="1" dirty="0" err="1"/>
              <a:t>Principle</a:t>
            </a:r>
            <a:r>
              <a:rPr lang="fr-FR" b="1" dirty="0"/>
              <a:t> (DIP)</a:t>
            </a:r>
          </a:p>
          <a:p>
            <a:r>
              <a:rPr lang="fr-FR" dirty="0"/>
              <a:t>Dépendre d'abstractions, pas d’éléments concrets</a:t>
            </a:r>
          </a:p>
          <a:p>
            <a:endParaRPr lang="fr-FR" dirty="0"/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B39421C9-9735-5349-00E2-BAC062A7814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9746" y="2697045"/>
            <a:ext cx="6287377" cy="2867425"/>
          </a:xfrm>
          <a:prstGeom prst="rect">
            <a:avLst/>
          </a:prstGeom>
          <a:ln>
            <a:solidFill>
              <a:srgbClr val="000000"/>
            </a:solidFill>
          </a:ln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C48B6EB0-06EB-A71E-A37E-1AE6DFBD0A2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26276" y="0"/>
            <a:ext cx="5571603" cy="6858000"/>
          </a:xfrm>
          <a:prstGeom prst="rect">
            <a:avLst/>
          </a:prstGeom>
          <a:ln>
            <a:solidFill>
              <a:srgbClr val="000000"/>
            </a:solidFill>
          </a:ln>
        </p:spPr>
      </p:pic>
    </p:spTree>
    <p:extLst>
      <p:ext uri="{BB962C8B-B14F-4D97-AF65-F5344CB8AC3E}">
        <p14:creationId xmlns:p14="http://schemas.microsoft.com/office/powerpoint/2010/main" val="1221962910"/>
      </p:ext>
    </p:extLst>
  </p:cSld>
  <p:clrMapOvr>
    <a:masterClrMapping/>
  </p:clrMapOvr>
  <p:transition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5" name="Rectangle 2">
            <a:extLst>
              <a:ext uri="{FF2B5EF4-FFF2-40B4-BE49-F238E27FC236}">
                <a16:creationId xmlns:a16="http://schemas.microsoft.com/office/drawing/2014/main" id="{5E39209C-8DAD-390E-9679-995D43F4543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47851" y="1472129"/>
            <a:ext cx="8424863" cy="45550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anchor="ctr">
            <a:spAutoFit/>
          </a:bodyPr>
          <a:lstStyle>
            <a:lvl1pPr>
              <a:spcBef>
                <a:spcPct val="20000"/>
              </a:spcBef>
              <a:buClr>
                <a:srgbClr val="000090"/>
              </a:buClr>
              <a:buFont typeface="Wingdings" panose="05000000000000000000" pitchFamily="2" charset="2"/>
              <a:buChar char="§"/>
              <a:defRPr sz="3200">
                <a:solidFill>
                  <a:schemeClr val="tx1"/>
                </a:solidFill>
                <a:latin typeface="Tahoma (Corps)" charset="0"/>
                <a:ea typeface="ＭＳ Ｐゴシック" panose="020B0600070205080204" pitchFamily="34" charset="-128"/>
                <a:cs typeface="Tahoma (Corps)" charset="0"/>
              </a:defRPr>
            </a:lvl1pPr>
            <a:lvl2pPr marL="742950" indent="-28575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Tahoma (Corps)" charset="0"/>
                <a:ea typeface="ＭＳ Ｐゴシック" panose="020B0600070205080204" pitchFamily="34" charset="-128"/>
                <a:cs typeface="Tahoma (Corps)" charset="0"/>
              </a:defRPr>
            </a:lvl2pPr>
            <a:lvl3pPr marL="1143000" indent="-228600">
              <a:spcBef>
                <a:spcPct val="20000"/>
              </a:spcBef>
              <a:buClr>
                <a:srgbClr val="6B6BCF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Tahoma (Corps)" charset="0"/>
                <a:ea typeface="Tahoma (Corps)" charset="0"/>
                <a:cs typeface="Tahoma (Corps)" charset="0"/>
              </a:defRPr>
            </a:lvl3pPr>
            <a:lvl4pPr marL="1600200" indent="-228600">
              <a:spcBef>
                <a:spcPct val="20000"/>
              </a:spcBef>
              <a:buClr>
                <a:srgbClr val="FFFF00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Tahoma (Corps)" charset="0"/>
                <a:ea typeface="Tahoma (Corps)" charset="0"/>
                <a:cs typeface="Tahoma (Corps)" charset="0"/>
              </a:defRPr>
            </a:lvl4pPr>
            <a:lvl5pPr marL="2057400" indent="-228600">
              <a:spcBef>
                <a:spcPct val="20000"/>
              </a:spcBef>
              <a:buClr>
                <a:srgbClr val="008000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Tahoma (Corps)" charset="0"/>
                <a:ea typeface="Tahoma (Corps)" charset="0"/>
                <a:cs typeface="Tahoma (Corps)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8000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Tahoma (Corps)" charset="0"/>
                <a:ea typeface="Tahoma (Corps)" charset="0"/>
                <a:cs typeface="Tahoma (Corps)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8000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Tahoma (Corps)" charset="0"/>
                <a:ea typeface="Tahoma (Corps)" charset="0"/>
                <a:cs typeface="Tahoma (Corps)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8000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Tahoma (Corps)" charset="0"/>
                <a:ea typeface="Tahoma (Corps)" charset="0"/>
                <a:cs typeface="Tahoma (Corps)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8000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Tahoma (Corps)" charset="0"/>
                <a:ea typeface="Tahoma (Corps)" charset="0"/>
                <a:cs typeface="Tahoma (Corps)" charset="0"/>
              </a:defRPr>
            </a:lvl9pPr>
          </a:lstStyle>
          <a:p>
            <a:pPr>
              <a:spcBef>
                <a:spcPct val="0"/>
              </a:spcBef>
              <a:buClrTx/>
              <a:buNone/>
            </a:pPr>
            <a:r>
              <a:rPr lang="fr-FR" altLang="fr-FR" sz="2000" b="1">
                <a:solidFill>
                  <a:srgbClr val="990000"/>
                </a:solidFill>
                <a:latin typeface="Verdana"/>
                <a:ea typeface="ＭＳ Ｐゴシック"/>
              </a:rPr>
              <a:t>Visibilité des attributs: </a:t>
            </a:r>
            <a:r>
              <a:rPr lang="fr-FR" altLang="fr-FR" sz="1800">
                <a:solidFill>
                  <a:srgbClr val="000000"/>
                </a:solidFill>
                <a:latin typeface="Verdana"/>
                <a:ea typeface="ＭＳ Ｐゴシック"/>
              </a:rPr>
              <a:t>Fonctionnalité du langage définissant les droits d'accès aux données (attributs) et aux traitements (méthodes) </a:t>
            </a:r>
            <a:r>
              <a:rPr lang="fr-FR" sz="1800">
                <a:solidFill>
                  <a:srgbClr val="000000"/>
                </a:solidFill>
                <a:latin typeface="Verdana"/>
                <a:ea typeface="Verdana"/>
              </a:rPr>
              <a:t>pour la classe elle-même, une classe héritière, ou bien une classe quelconque.</a:t>
            </a:r>
            <a:endParaRPr lang="fr-FR" altLang="fr-FR" sz="1800">
              <a:solidFill>
                <a:srgbClr val="000000"/>
              </a:solidFill>
              <a:latin typeface="Verdana"/>
              <a:ea typeface="ＭＳ Ｐゴシック"/>
            </a:endParaRP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fr-FR" altLang="fr-FR" sz="1800">
              <a:solidFill>
                <a:srgbClr val="000000"/>
              </a:solidFill>
              <a:latin typeface="Verdana" panose="020B0604030504040204" pitchFamily="34" charset="0"/>
            </a:endParaRPr>
          </a:p>
          <a:p>
            <a:pPr eaLnBrk="1" hangingPunct="1">
              <a:spcBef>
                <a:spcPct val="0"/>
              </a:spcBef>
              <a:buClrTx/>
              <a:buNone/>
            </a:pPr>
            <a:r>
              <a:rPr lang="fr-FR" altLang="fr-FR" sz="1800" b="1">
                <a:solidFill>
                  <a:srgbClr val="000000"/>
                </a:solidFill>
                <a:latin typeface="Verdana"/>
                <a:ea typeface="ＭＳ Ｐゴシック"/>
              </a:rPr>
              <a:t>Publique (+)</a:t>
            </a:r>
            <a:r>
              <a:rPr lang="fr-FR" altLang="fr-FR" sz="1800">
                <a:solidFill>
                  <a:srgbClr val="000000"/>
                </a:solidFill>
                <a:latin typeface="Verdana"/>
                <a:ea typeface="ＭＳ Ｐゴシック"/>
              </a:rPr>
              <a:t> </a:t>
            </a: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fr-FR" altLang="fr-FR" sz="1800">
                <a:solidFill>
                  <a:srgbClr val="000000"/>
                </a:solidFill>
                <a:latin typeface="Verdana"/>
                <a:ea typeface="ＭＳ Ｐゴシック"/>
              </a:rPr>
              <a:t>les classes peuvent accéder aux données et </a:t>
            </a: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fr-FR" altLang="fr-FR" sz="1800">
                <a:solidFill>
                  <a:srgbClr val="000000"/>
                </a:solidFill>
                <a:latin typeface="Verdana"/>
                <a:ea typeface="ＭＳ Ｐゴシック"/>
              </a:rPr>
              <a:t>méthodes d'une classe définie avec le niveau </a:t>
            </a: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fr-FR" altLang="fr-FR" sz="1800">
                <a:solidFill>
                  <a:srgbClr val="000000"/>
                </a:solidFill>
                <a:latin typeface="Verdana"/>
                <a:ea typeface="ＭＳ Ｐゴシック"/>
              </a:rPr>
              <a:t>de visibilité </a:t>
            </a:r>
            <a:r>
              <a:rPr lang="fr-FR" altLang="fr-FR" sz="1800" i="1">
                <a:solidFill>
                  <a:srgbClr val="000000"/>
                </a:solidFill>
                <a:latin typeface="Verdana"/>
                <a:ea typeface="ＭＳ Ｐゴシック"/>
              </a:rPr>
              <a:t>public</a:t>
            </a:r>
            <a:endParaRPr lang="fr-FR" altLang="fr-FR" sz="1800">
              <a:solidFill>
                <a:srgbClr val="000000"/>
              </a:solidFill>
              <a:latin typeface="Verdana"/>
              <a:ea typeface="ＭＳ Ｐゴシック"/>
            </a:endParaRP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fr-FR" altLang="fr-FR" sz="1800">
              <a:solidFill>
                <a:srgbClr val="000000"/>
              </a:solidFill>
              <a:latin typeface="Verdana" panose="020B0604030504040204" pitchFamily="34" charset="0"/>
            </a:endParaRPr>
          </a:p>
          <a:p>
            <a:pPr eaLnBrk="1" hangingPunct="1">
              <a:spcBef>
                <a:spcPct val="0"/>
              </a:spcBef>
              <a:buClrTx/>
              <a:buNone/>
            </a:pPr>
            <a:r>
              <a:rPr lang="fr-FR" altLang="fr-FR" sz="1800" b="1">
                <a:solidFill>
                  <a:srgbClr val="000000"/>
                </a:solidFill>
                <a:latin typeface="Verdana"/>
                <a:ea typeface="ＭＳ Ｐゴシック"/>
              </a:rPr>
              <a:t>Protégée (#)</a:t>
            </a:r>
            <a:r>
              <a:rPr lang="fr-FR" altLang="fr-FR" sz="1800">
                <a:solidFill>
                  <a:srgbClr val="000000"/>
                </a:solidFill>
                <a:latin typeface="Verdana"/>
                <a:ea typeface="ＭＳ Ｐゴシック"/>
              </a:rPr>
              <a:t>: l'accès aux données est </a:t>
            </a:r>
          </a:p>
          <a:p>
            <a:pPr eaLnBrk="1" hangingPunct="1">
              <a:spcBef>
                <a:spcPct val="0"/>
              </a:spcBef>
              <a:buClrTx/>
              <a:buFont typeface="Wingdings" panose="05000000000000000000" pitchFamily="2" charset="2"/>
              <a:buNone/>
            </a:pPr>
            <a:r>
              <a:rPr lang="fr-FR" altLang="fr-FR" sz="1800">
                <a:solidFill>
                  <a:srgbClr val="000000"/>
                </a:solidFill>
                <a:latin typeface="Verdana"/>
                <a:ea typeface="ＭＳ Ｐゴシック"/>
              </a:rPr>
              <a:t>réservé aux fonctions des classes héritières</a:t>
            </a: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fr-FR" altLang="fr-FR" sz="1800" b="1">
              <a:solidFill>
                <a:srgbClr val="000000"/>
              </a:solidFill>
              <a:latin typeface="Verdana" panose="020B0604030504040204" pitchFamily="34" charset="0"/>
            </a:endParaRPr>
          </a:p>
          <a:p>
            <a:pPr eaLnBrk="1" hangingPunct="1">
              <a:spcBef>
                <a:spcPct val="0"/>
              </a:spcBef>
              <a:buClrTx/>
              <a:buNone/>
            </a:pPr>
            <a:r>
              <a:rPr lang="fr-FR" altLang="fr-FR" sz="1800" b="1">
                <a:solidFill>
                  <a:srgbClr val="000000"/>
                </a:solidFill>
                <a:latin typeface="Verdana"/>
                <a:ea typeface="ＭＳ Ｐゴシック"/>
              </a:rPr>
              <a:t>Privée (-)</a:t>
            </a:r>
            <a:r>
              <a:rPr lang="fr-FR" altLang="fr-FR" sz="1800">
                <a:solidFill>
                  <a:srgbClr val="000000"/>
                </a:solidFill>
                <a:latin typeface="Verdana"/>
                <a:ea typeface="ＭＳ Ｐゴシック"/>
              </a:rPr>
              <a:t>: l'accès aux données est limité </a:t>
            </a:r>
          </a:p>
          <a:p>
            <a:pPr eaLnBrk="1" hangingPunct="1">
              <a:spcBef>
                <a:spcPct val="0"/>
              </a:spcBef>
              <a:buClrTx/>
              <a:buFont typeface="Wingdings" panose="05000000000000000000" pitchFamily="2" charset="2"/>
              <a:buNone/>
            </a:pPr>
            <a:r>
              <a:rPr lang="fr-FR" altLang="fr-FR" sz="1800">
                <a:solidFill>
                  <a:srgbClr val="000000"/>
                </a:solidFill>
                <a:latin typeface="Verdana"/>
                <a:ea typeface="ＭＳ Ｐゴシック"/>
              </a:rPr>
              <a:t>aux méthodes de la classe elle-même</a:t>
            </a: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fr-FR" altLang="fr-FR" sz="1800">
                <a:solidFill>
                  <a:srgbClr val="000000"/>
                </a:solidFill>
                <a:latin typeface="Verdana"/>
                <a:ea typeface="ＭＳ Ｐゴシック"/>
              </a:rPr>
              <a:t> </a:t>
            </a:r>
          </a:p>
        </p:txBody>
      </p:sp>
      <p:sp>
        <p:nvSpPr>
          <p:cNvPr id="41986" name="Rectangle 4">
            <a:extLst>
              <a:ext uri="{FF2B5EF4-FFF2-40B4-BE49-F238E27FC236}">
                <a16:creationId xmlns:a16="http://schemas.microsoft.com/office/drawing/2014/main" id="{830F564E-9C77-6DA5-C9D2-138E4BD662CE}"/>
              </a:ext>
            </a:extLst>
          </p:cNvPr>
          <p:cNvSpPr>
            <a:spLocks noChangeArrowheads="1"/>
          </p:cNvSpPr>
          <p:nvPr/>
        </p:nvSpPr>
        <p:spPr bwMode="auto">
          <a:xfrm>
            <a:off x="7691438" y="3405189"/>
            <a:ext cx="1860550" cy="1679575"/>
          </a:xfrm>
          <a:prstGeom prst="rect">
            <a:avLst/>
          </a:prstGeom>
          <a:ln>
            <a:headEnd/>
            <a:tailEnd/>
          </a:ln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wrap="none" anchor="ctr"/>
          <a:lstStyle>
            <a:lvl1pPr>
              <a:spcBef>
                <a:spcPct val="20000"/>
              </a:spcBef>
              <a:buClr>
                <a:srgbClr val="000090"/>
              </a:buClr>
              <a:buFont typeface="Wingdings" panose="05000000000000000000" pitchFamily="2" charset="2"/>
              <a:buChar char="§"/>
              <a:defRPr sz="3200">
                <a:solidFill>
                  <a:schemeClr val="tx1"/>
                </a:solidFill>
                <a:latin typeface="Tahoma (Corps)" charset="0"/>
                <a:ea typeface="ＭＳ Ｐゴシック" panose="020B0600070205080204" pitchFamily="34" charset="-128"/>
                <a:cs typeface="Tahoma (Corps)" charset="0"/>
              </a:defRPr>
            </a:lvl1pPr>
            <a:lvl2pPr marL="742950" indent="-28575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Tahoma (Corps)" charset="0"/>
                <a:ea typeface="ＭＳ Ｐゴシック" panose="020B0600070205080204" pitchFamily="34" charset="-128"/>
                <a:cs typeface="Tahoma (Corps)" charset="0"/>
              </a:defRPr>
            </a:lvl2pPr>
            <a:lvl3pPr marL="1143000" indent="-228600">
              <a:spcBef>
                <a:spcPct val="20000"/>
              </a:spcBef>
              <a:buClr>
                <a:srgbClr val="6B6BCF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Tahoma (Corps)" charset="0"/>
                <a:ea typeface="Tahoma (Corps)" charset="0"/>
                <a:cs typeface="Tahoma (Corps)" charset="0"/>
              </a:defRPr>
            </a:lvl3pPr>
            <a:lvl4pPr marL="1600200" indent="-228600">
              <a:spcBef>
                <a:spcPct val="20000"/>
              </a:spcBef>
              <a:buClr>
                <a:srgbClr val="FFFF00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Tahoma (Corps)" charset="0"/>
                <a:ea typeface="Tahoma (Corps)" charset="0"/>
                <a:cs typeface="Tahoma (Corps)" charset="0"/>
              </a:defRPr>
            </a:lvl4pPr>
            <a:lvl5pPr marL="2057400" indent="-228600">
              <a:spcBef>
                <a:spcPct val="20000"/>
              </a:spcBef>
              <a:buClr>
                <a:srgbClr val="008000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Tahoma (Corps)" charset="0"/>
                <a:ea typeface="Tahoma (Corps)" charset="0"/>
                <a:cs typeface="Tahoma (Corps)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8000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Tahoma (Corps)" charset="0"/>
                <a:ea typeface="Tahoma (Corps)" charset="0"/>
                <a:cs typeface="Tahoma (Corps)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8000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Tahoma (Corps)" charset="0"/>
                <a:ea typeface="Tahoma (Corps)" charset="0"/>
                <a:cs typeface="Tahoma (Corps)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8000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Tahoma (Corps)" charset="0"/>
                <a:ea typeface="Tahoma (Corps)" charset="0"/>
                <a:cs typeface="Tahoma (Corps)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8000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Tahoma (Corps)" charset="0"/>
                <a:ea typeface="Tahoma (Corps)" charset="0"/>
                <a:cs typeface="Tahoma (Corps)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endParaRPr lang="fr-FR" altLang="fr-FR" sz="2400">
              <a:solidFill>
                <a:schemeClr val="accent2"/>
              </a:solidFill>
              <a:latin typeface="Arial" panose="020B0604020202020204" pitchFamily="34" charset="0"/>
            </a:endParaRPr>
          </a:p>
        </p:txBody>
      </p:sp>
      <p:sp>
        <p:nvSpPr>
          <p:cNvPr id="41987" name="Line 5">
            <a:extLst>
              <a:ext uri="{FF2B5EF4-FFF2-40B4-BE49-F238E27FC236}">
                <a16:creationId xmlns:a16="http://schemas.microsoft.com/office/drawing/2014/main" id="{8D5F6059-3C4D-0250-523C-D368D042014C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7691439" y="3763964"/>
            <a:ext cx="1857375" cy="1587"/>
          </a:xfrm>
          <a:prstGeom prst="line">
            <a:avLst/>
          </a:prstGeom>
          <a:noFill/>
          <a:ln w="28575">
            <a:solidFill>
              <a:schemeClr val="accent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1988" name="Text Box 6">
            <a:extLst>
              <a:ext uri="{FF2B5EF4-FFF2-40B4-BE49-F238E27FC236}">
                <a16:creationId xmlns:a16="http://schemas.microsoft.com/office/drawing/2014/main" id="{2D6128F1-F190-AFEE-29A8-2D25B9FA0F0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80325" y="3429000"/>
            <a:ext cx="17272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rgbClr val="000090"/>
              </a:buClr>
              <a:buFont typeface="Wingdings" panose="05000000000000000000" pitchFamily="2" charset="2"/>
              <a:buChar char="§"/>
              <a:defRPr sz="3200">
                <a:solidFill>
                  <a:schemeClr val="tx1"/>
                </a:solidFill>
                <a:latin typeface="Tahoma (Corps)" charset="0"/>
                <a:ea typeface="ＭＳ Ｐゴシック" panose="020B0600070205080204" pitchFamily="34" charset="-128"/>
                <a:cs typeface="Tahoma (Corps)" charset="0"/>
              </a:defRPr>
            </a:lvl1pPr>
            <a:lvl2pPr marL="742950" indent="-28575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Tahoma (Corps)" charset="0"/>
                <a:ea typeface="ＭＳ Ｐゴシック" panose="020B0600070205080204" pitchFamily="34" charset="-128"/>
                <a:cs typeface="Tahoma (Corps)" charset="0"/>
              </a:defRPr>
            </a:lvl2pPr>
            <a:lvl3pPr marL="1143000" indent="-228600">
              <a:spcBef>
                <a:spcPct val="20000"/>
              </a:spcBef>
              <a:buClr>
                <a:srgbClr val="6B6BCF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Tahoma (Corps)" charset="0"/>
                <a:ea typeface="Tahoma (Corps)" charset="0"/>
                <a:cs typeface="Tahoma (Corps)" charset="0"/>
              </a:defRPr>
            </a:lvl3pPr>
            <a:lvl4pPr marL="1600200" indent="-228600">
              <a:spcBef>
                <a:spcPct val="20000"/>
              </a:spcBef>
              <a:buClr>
                <a:srgbClr val="FFFF00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Tahoma (Corps)" charset="0"/>
                <a:ea typeface="Tahoma (Corps)" charset="0"/>
                <a:cs typeface="Tahoma (Corps)" charset="0"/>
              </a:defRPr>
            </a:lvl4pPr>
            <a:lvl5pPr marL="2057400" indent="-228600">
              <a:spcBef>
                <a:spcPct val="20000"/>
              </a:spcBef>
              <a:buClr>
                <a:srgbClr val="008000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Tahoma (Corps)" charset="0"/>
                <a:ea typeface="Tahoma (Corps)" charset="0"/>
                <a:cs typeface="Tahoma (Corps)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8000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Tahoma (Corps)" charset="0"/>
                <a:ea typeface="Tahoma (Corps)" charset="0"/>
                <a:cs typeface="Tahoma (Corps)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8000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Tahoma (Corps)" charset="0"/>
                <a:ea typeface="Tahoma (Corps)" charset="0"/>
                <a:cs typeface="Tahoma (Corps)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8000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Tahoma (Corps)" charset="0"/>
                <a:ea typeface="Tahoma (Corps)" charset="0"/>
                <a:cs typeface="Tahoma (Corps)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8000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Tahoma (Corps)" charset="0"/>
                <a:ea typeface="Tahoma (Corps)" charset="0"/>
                <a:cs typeface="Tahoma (Corps)" charset="0"/>
              </a:defRPr>
            </a:lvl9pPr>
          </a:lstStyle>
          <a:p>
            <a:pPr algn="ctr" eaLnBrk="1" hangingPunct="1">
              <a:spcBef>
                <a:spcPct val="50000"/>
              </a:spcBef>
              <a:buClrTx/>
              <a:buFontTx/>
              <a:buNone/>
            </a:pPr>
            <a:r>
              <a:rPr lang="fr-FR" altLang="fr-FR" sz="1400" err="1">
                <a:solidFill>
                  <a:schemeClr val="accent2"/>
                </a:solidFill>
                <a:latin typeface="Arial" panose="020B0604020202020204" pitchFamily="34" charset="0"/>
              </a:rPr>
              <a:t>Nom_de_la_classe</a:t>
            </a:r>
          </a:p>
        </p:txBody>
      </p:sp>
      <p:sp>
        <p:nvSpPr>
          <p:cNvPr id="41989" name="Text Box 7">
            <a:extLst>
              <a:ext uri="{FF2B5EF4-FFF2-40B4-BE49-F238E27FC236}">
                <a16:creationId xmlns:a16="http://schemas.microsoft.com/office/drawing/2014/main" id="{B869891E-4856-EAF7-9FC4-319367129A8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754938" y="3836989"/>
            <a:ext cx="1458912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>
              <a:spcBef>
                <a:spcPct val="20000"/>
              </a:spcBef>
              <a:buClr>
                <a:srgbClr val="000090"/>
              </a:buClr>
              <a:buFont typeface="Wingdings" panose="05000000000000000000" pitchFamily="2" charset="2"/>
              <a:buChar char="§"/>
              <a:defRPr sz="3200">
                <a:solidFill>
                  <a:schemeClr val="tx1"/>
                </a:solidFill>
                <a:latin typeface="Tahoma (Corps)" charset="0"/>
                <a:ea typeface="ＭＳ Ｐゴシック" panose="020B0600070205080204" pitchFamily="34" charset="-128"/>
                <a:cs typeface="Tahoma (Corps)" charset="0"/>
              </a:defRPr>
            </a:lvl1pPr>
            <a:lvl2pPr marL="742950" indent="-28575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Tahoma (Corps)" charset="0"/>
                <a:ea typeface="ＭＳ Ｐゴシック" panose="020B0600070205080204" pitchFamily="34" charset="-128"/>
                <a:cs typeface="Tahoma (Corps)" charset="0"/>
              </a:defRPr>
            </a:lvl2pPr>
            <a:lvl3pPr marL="1143000" indent="-228600">
              <a:spcBef>
                <a:spcPct val="20000"/>
              </a:spcBef>
              <a:buClr>
                <a:srgbClr val="6B6BCF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Tahoma (Corps)" charset="0"/>
                <a:ea typeface="Tahoma (Corps)" charset="0"/>
                <a:cs typeface="Tahoma (Corps)" charset="0"/>
              </a:defRPr>
            </a:lvl3pPr>
            <a:lvl4pPr marL="1600200" indent="-228600">
              <a:spcBef>
                <a:spcPct val="20000"/>
              </a:spcBef>
              <a:buClr>
                <a:srgbClr val="FFFF00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Tahoma (Corps)" charset="0"/>
                <a:ea typeface="Tahoma (Corps)" charset="0"/>
                <a:cs typeface="Tahoma (Corps)" charset="0"/>
              </a:defRPr>
            </a:lvl4pPr>
            <a:lvl5pPr marL="2057400" indent="-228600">
              <a:spcBef>
                <a:spcPct val="20000"/>
              </a:spcBef>
              <a:buClr>
                <a:srgbClr val="008000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Tahoma (Corps)" charset="0"/>
                <a:ea typeface="Tahoma (Corps)" charset="0"/>
                <a:cs typeface="Tahoma (Corps)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8000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Tahoma (Corps)" charset="0"/>
                <a:ea typeface="Tahoma (Corps)" charset="0"/>
                <a:cs typeface="Tahoma (Corps)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8000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Tahoma (Corps)" charset="0"/>
                <a:ea typeface="Tahoma (Corps)" charset="0"/>
                <a:cs typeface="Tahoma (Corps)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8000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Tahoma (Corps)" charset="0"/>
                <a:ea typeface="Tahoma (Corps)" charset="0"/>
                <a:cs typeface="Tahoma (Corps)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8000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Tahoma (Corps)" charset="0"/>
                <a:ea typeface="Tahoma (Corps)" charset="0"/>
                <a:cs typeface="Tahoma (Corps)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fr-FR" altLang="fr-FR" sz="1200">
                <a:solidFill>
                  <a:schemeClr val="accent2"/>
                </a:solidFill>
                <a:latin typeface="Verdana" panose="020B0604030504040204" pitchFamily="34" charset="0"/>
              </a:rPr>
              <a:t># Attribut1 : </a:t>
            </a:r>
            <a:r>
              <a:rPr lang="fr-FR" altLang="fr-FR" sz="1200" i="1">
                <a:solidFill>
                  <a:schemeClr val="accent2"/>
                </a:solidFill>
                <a:latin typeface="Verdana" panose="020B0604030504040204" pitchFamily="34" charset="0"/>
              </a:rPr>
              <a:t>Type</a:t>
            </a: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fr-FR" altLang="fr-FR" sz="1200">
                <a:solidFill>
                  <a:schemeClr val="accent2"/>
                </a:solidFill>
                <a:latin typeface="Verdana" panose="020B0604030504040204" pitchFamily="34" charset="0"/>
              </a:rPr>
              <a:t>- Attribut2 : </a:t>
            </a:r>
            <a:r>
              <a:rPr lang="fr-FR" altLang="fr-FR" sz="1200" i="1">
                <a:solidFill>
                  <a:schemeClr val="accent2"/>
                </a:solidFill>
                <a:latin typeface="Verdana" panose="020B0604030504040204" pitchFamily="34" charset="0"/>
              </a:rPr>
              <a:t>Type</a:t>
            </a: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fr-FR" altLang="fr-FR" sz="1200">
                <a:solidFill>
                  <a:schemeClr val="accent2"/>
                </a:solidFill>
                <a:latin typeface="Verdana" panose="020B0604030504040204" pitchFamily="34" charset="0"/>
              </a:rPr>
              <a:t>…</a:t>
            </a:r>
          </a:p>
        </p:txBody>
      </p:sp>
      <p:sp>
        <p:nvSpPr>
          <p:cNvPr id="41990" name="Line 8">
            <a:extLst>
              <a:ext uri="{FF2B5EF4-FFF2-40B4-BE49-F238E27FC236}">
                <a16:creationId xmlns:a16="http://schemas.microsoft.com/office/drawing/2014/main" id="{B6DFE68C-BD42-6106-FC35-51EEED54EDB3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7688263" y="4411664"/>
            <a:ext cx="1860550" cy="1587"/>
          </a:xfrm>
          <a:prstGeom prst="line">
            <a:avLst/>
          </a:prstGeom>
          <a:noFill/>
          <a:ln w="28575">
            <a:solidFill>
              <a:schemeClr val="accent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1991" name="Text Box 9">
            <a:extLst>
              <a:ext uri="{FF2B5EF4-FFF2-40B4-BE49-F238E27FC236}">
                <a16:creationId xmlns:a16="http://schemas.microsoft.com/office/drawing/2014/main" id="{323D2F7C-5234-8F42-194B-26C4B18046B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781926" y="4478339"/>
            <a:ext cx="1287463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>
              <a:spcBef>
                <a:spcPct val="20000"/>
              </a:spcBef>
              <a:buClr>
                <a:srgbClr val="000090"/>
              </a:buClr>
              <a:buFont typeface="Wingdings" panose="05000000000000000000" pitchFamily="2" charset="2"/>
              <a:buChar char="§"/>
              <a:defRPr sz="3200">
                <a:solidFill>
                  <a:schemeClr val="tx1"/>
                </a:solidFill>
                <a:latin typeface="Tahoma (Corps)" charset="0"/>
                <a:ea typeface="ＭＳ Ｐゴシック" panose="020B0600070205080204" pitchFamily="34" charset="-128"/>
                <a:cs typeface="Tahoma (Corps)" charset="0"/>
              </a:defRPr>
            </a:lvl1pPr>
            <a:lvl2pPr marL="742950" indent="-28575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Tahoma (Corps)" charset="0"/>
                <a:ea typeface="ＭＳ Ｐゴシック" panose="020B0600070205080204" pitchFamily="34" charset="-128"/>
                <a:cs typeface="Tahoma (Corps)" charset="0"/>
              </a:defRPr>
            </a:lvl2pPr>
            <a:lvl3pPr marL="1143000" indent="-228600">
              <a:spcBef>
                <a:spcPct val="20000"/>
              </a:spcBef>
              <a:buClr>
                <a:srgbClr val="6B6BCF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Tahoma (Corps)" charset="0"/>
                <a:ea typeface="Tahoma (Corps)" charset="0"/>
                <a:cs typeface="Tahoma (Corps)" charset="0"/>
              </a:defRPr>
            </a:lvl3pPr>
            <a:lvl4pPr marL="1600200" indent="-228600">
              <a:spcBef>
                <a:spcPct val="20000"/>
              </a:spcBef>
              <a:buClr>
                <a:srgbClr val="FFFF00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Tahoma (Corps)" charset="0"/>
                <a:ea typeface="Tahoma (Corps)" charset="0"/>
                <a:cs typeface="Tahoma (Corps)" charset="0"/>
              </a:defRPr>
            </a:lvl4pPr>
            <a:lvl5pPr marL="2057400" indent="-228600">
              <a:spcBef>
                <a:spcPct val="20000"/>
              </a:spcBef>
              <a:buClr>
                <a:srgbClr val="008000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Tahoma (Corps)" charset="0"/>
                <a:ea typeface="Tahoma (Corps)" charset="0"/>
                <a:cs typeface="Tahoma (Corps)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8000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Tahoma (Corps)" charset="0"/>
                <a:ea typeface="Tahoma (Corps)" charset="0"/>
                <a:cs typeface="Tahoma (Corps)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8000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Tahoma (Corps)" charset="0"/>
                <a:ea typeface="Tahoma (Corps)" charset="0"/>
                <a:cs typeface="Tahoma (Corps)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8000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Tahoma (Corps)" charset="0"/>
                <a:ea typeface="Tahoma (Corps)" charset="0"/>
                <a:cs typeface="Tahoma (Corps)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8000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Tahoma (Corps)" charset="0"/>
                <a:ea typeface="Tahoma (Corps)" charset="0"/>
                <a:cs typeface="Tahoma (Corps)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fr-FR" altLang="fr-FR" sz="1200">
                <a:solidFill>
                  <a:schemeClr val="accent2"/>
                </a:solidFill>
                <a:latin typeface="Verdana" panose="020B0604030504040204" pitchFamily="34" charset="0"/>
              </a:rPr>
              <a:t>+ méthode1 ()</a:t>
            </a: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fr-FR" altLang="fr-FR" sz="1200">
                <a:solidFill>
                  <a:schemeClr val="accent2"/>
                </a:solidFill>
                <a:latin typeface="Verdana" panose="020B0604030504040204" pitchFamily="34" charset="0"/>
              </a:rPr>
              <a:t>   Méthode2 ()</a:t>
            </a: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fr-FR" altLang="fr-FR" sz="1200">
                <a:solidFill>
                  <a:schemeClr val="accent2"/>
                </a:solidFill>
                <a:latin typeface="Verdana" panose="020B0604030504040204" pitchFamily="34" charset="0"/>
              </a:rPr>
              <a:t>…</a:t>
            </a:r>
          </a:p>
        </p:txBody>
      </p:sp>
      <p:sp>
        <p:nvSpPr>
          <p:cNvPr id="5" name="Titre 1">
            <a:extLst>
              <a:ext uri="{FF2B5EF4-FFF2-40B4-BE49-F238E27FC236}">
                <a16:creationId xmlns:a16="http://schemas.microsoft.com/office/drawing/2014/main" id="{DEB58321-320D-4066-942A-AD23DE0B2958}"/>
              </a:ext>
            </a:extLst>
          </p:cNvPr>
          <p:cNvSpPr txBox="1">
            <a:spLocks noChangeArrowheads="1"/>
          </p:cNvSpPr>
          <p:nvPr/>
        </p:nvSpPr>
        <p:spPr>
          <a:xfrm>
            <a:off x="739175" y="203200"/>
            <a:ext cx="10601924" cy="820738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700" b="1" kern="1200">
                <a:solidFill>
                  <a:schemeClr val="tx1"/>
                </a:solidFill>
                <a:latin typeface="+mn-lt"/>
                <a:ea typeface="+mj-ea"/>
                <a:cs typeface="+mj-cs"/>
              </a:defRPr>
            </a:lvl1pPr>
          </a:lstStyle>
          <a:p>
            <a:r>
              <a:rPr lang="fr-FR" altLang="fr-FR">
                <a:latin typeface="Tahoma (Titres)" charset="0"/>
                <a:cs typeface="Tahoma (Titres)" charset="0"/>
              </a:rPr>
              <a:t>Modélisation objet</a:t>
            </a:r>
          </a:p>
        </p:txBody>
      </p:sp>
    </p:spTree>
    <p:extLst>
      <p:ext uri="{BB962C8B-B14F-4D97-AF65-F5344CB8AC3E}">
        <p14:creationId xmlns:p14="http://schemas.microsoft.com/office/powerpoint/2010/main" val="2203539477"/>
      </p:ext>
    </p:extLst>
  </p:cSld>
  <p:clrMapOvr>
    <a:masterClrMapping/>
  </p:clrMapOvr>
</p:sld>
</file>

<file path=ppt/slides/slide1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97B86B8-13B8-5CF4-3E24-CBC631F36E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re 4">
            <a:extLst>
              <a:ext uri="{FF2B5EF4-FFF2-40B4-BE49-F238E27FC236}">
                <a16:creationId xmlns:a16="http://schemas.microsoft.com/office/drawing/2014/main" id="{821344AA-D10B-E149-DC9B-1793CC7083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1741" y="3355520"/>
            <a:ext cx="6561960" cy="742755"/>
          </a:xfrm>
        </p:spPr>
        <p:txBody>
          <a:bodyPr/>
          <a:lstStyle/>
          <a:p>
            <a:r>
              <a:rPr lang="fr-FR" sz="3600" dirty="0"/>
              <a:t>Un modèle, pour quoi faire?</a:t>
            </a:r>
            <a:br>
              <a:rPr lang="fr-FR" sz="3600" dirty="0"/>
            </a:br>
            <a:endParaRPr lang="fr-FR" sz="3600" dirty="0">
              <a:ea typeface="Calibri"/>
              <a:cs typeface="Calibri"/>
            </a:endParaRPr>
          </a:p>
        </p:txBody>
      </p:sp>
      <p:sp>
        <p:nvSpPr>
          <p:cNvPr id="6" name="Espace réservé du texte 5">
            <a:extLst>
              <a:ext uri="{FF2B5EF4-FFF2-40B4-BE49-F238E27FC236}">
                <a16:creationId xmlns:a16="http://schemas.microsoft.com/office/drawing/2014/main" id="{1E2B38C8-D6EC-FE53-4EFF-4FB2CC42AD2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955511" y="1299219"/>
            <a:ext cx="7924083" cy="1643063"/>
          </a:xfrm>
        </p:spPr>
        <p:txBody>
          <a:bodyPr vert="horz" lIns="0" tIns="0" rIns="0" bIns="0" rtlCol="0" anchor="t">
            <a:noAutofit/>
          </a:bodyPr>
          <a:lstStyle/>
          <a:p>
            <a:r>
              <a:rPr lang="fr-FR" dirty="0"/>
              <a:t>Conclusion </a:t>
            </a:r>
          </a:p>
        </p:txBody>
      </p:sp>
      <p:sp>
        <p:nvSpPr>
          <p:cNvPr id="7" name="Espace réservé du pied de page 6">
            <a:extLst>
              <a:ext uri="{FF2B5EF4-FFF2-40B4-BE49-F238E27FC236}">
                <a16:creationId xmlns:a16="http://schemas.microsoft.com/office/drawing/2014/main" id="{B57CE561-93C3-B497-3CAA-4DEE8F29B192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fr-FR" dirty="0"/>
              <a:t>Programmation orientée objet</a:t>
            </a:r>
          </a:p>
        </p:txBody>
      </p:sp>
      <p:sp>
        <p:nvSpPr>
          <p:cNvPr id="8" name="Espace réservé du numéro de diapositive 7">
            <a:extLst>
              <a:ext uri="{FF2B5EF4-FFF2-40B4-BE49-F238E27FC236}">
                <a16:creationId xmlns:a16="http://schemas.microsoft.com/office/drawing/2014/main" id="{8B7D25B0-27A2-90AC-18B6-A59DDB8AFA2A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517793" y="6356350"/>
            <a:ext cx="536456" cy="365125"/>
          </a:xfrm>
        </p:spPr>
        <p:txBody>
          <a:bodyPr/>
          <a:lstStyle/>
          <a:p>
            <a:fld id="{FEC3A539-CEB8-AE4B-BB83-0A7D7F63FFAA}" type="slidenum">
              <a:rPr lang="fr-FR" smtClean="0"/>
              <a:pPr/>
              <a:t>180</a:t>
            </a:fld>
            <a:endParaRPr lang="fr-FR" dirty="0"/>
          </a:p>
        </p:txBody>
      </p:sp>
      <p:pic>
        <p:nvPicPr>
          <p:cNvPr id="3" name="Image 2" descr="Une image contenant texte, Police, capture d’écran, Graphique&#10;&#10;Le contenu généré par l’IA peut être incorrect.">
            <a:extLst>
              <a:ext uri="{FF2B5EF4-FFF2-40B4-BE49-F238E27FC236}">
                <a16:creationId xmlns:a16="http://schemas.microsoft.com/office/drawing/2014/main" id="{AF698B69-900C-435A-7676-953C4268D9F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61367" y="6048620"/>
            <a:ext cx="1352799" cy="609354"/>
          </a:xfrm>
          <a:prstGeom prst="rect">
            <a:avLst/>
          </a:prstGeom>
        </p:spPr>
      </p:pic>
      <p:pic>
        <p:nvPicPr>
          <p:cNvPr id="19" name="Image 18" descr="Une image contenant texte, habits, meubles, dessin&#10;&#10;Le contenu généré par l’IA peut être incorrect.">
            <a:extLst>
              <a:ext uri="{FF2B5EF4-FFF2-40B4-BE49-F238E27FC236}">
                <a16:creationId xmlns:a16="http://schemas.microsoft.com/office/drawing/2014/main" id="{F339380D-E078-6505-B2E2-38322B0E0AB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685739" y="2496130"/>
            <a:ext cx="3456853" cy="3450499"/>
          </a:xfrm>
          <a:prstGeom prst="rect">
            <a:avLst/>
          </a:prstGeom>
        </p:spPr>
      </p:pic>
      <p:sp>
        <p:nvSpPr>
          <p:cNvPr id="2" name="Titre 4">
            <a:extLst>
              <a:ext uri="{FF2B5EF4-FFF2-40B4-BE49-F238E27FC236}">
                <a16:creationId xmlns:a16="http://schemas.microsoft.com/office/drawing/2014/main" id="{9FC51DF8-9C94-EFDD-DA57-3B558AE26576}"/>
              </a:ext>
            </a:extLst>
          </p:cNvPr>
          <p:cNvSpPr txBox="1">
            <a:spLocks/>
          </p:cNvSpPr>
          <p:nvPr/>
        </p:nvSpPr>
        <p:spPr>
          <a:xfrm>
            <a:off x="225282" y="4221379"/>
            <a:ext cx="6561960" cy="742755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 algn="l" defTabSz="914400" rtl="0" eaLnBrk="1" latinLnBrk="0" hangingPunct="1">
              <a:lnSpc>
                <a:spcPts val="4800"/>
              </a:lnSpc>
              <a:spcBef>
                <a:spcPct val="0"/>
              </a:spcBef>
              <a:buNone/>
              <a:defRPr sz="4000" b="1" kern="1200">
                <a:solidFill>
                  <a:schemeClr val="bg1"/>
                </a:solidFill>
                <a:latin typeface="+mn-lt"/>
                <a:ea typeface="+mj-ea"/>
                <a:cs typeface="+mj-cs"/>
              </a:defRPr>
            </a:lvl1pPr>
          </a:lstStyle>
          <a:p>
            <a:r>
              <a:rPr lang="fr-FR" sz="3600" dirty="0"/>
              <a:t>Pour passer de ça…</a:t>
            </a:r>
            <a:br>
              <a:rPr lang="fr-FR" sz="3600" dirty="0"/>
            </a:br>
            <a:endParaRPr lang="fr-FR" sz="3600" dirty="0">
              <a:ea typeface="Calibri"/>
              <a:cs typeface="Calibri"/>
            </a:endParaRPr>
          </a:p>
        </p:txBody>
      </p:sp>
      <p:pic>
        <p:nvPicPr>
          <p:cNvPr id="4" name="Image 3" descr="https://sdmntprukwest.oaiusercontent.com/files/00000000-66f8-6243-8a7f-0d4c33dd4d1f/raw?se=2025-08-22T14%3A05%3A25Z&amp;sp=r&amp;sv=2024-08-04&amp;sr=b&amp;scid=4c8859e8-e7e4-51d5-ba56-da9fc6fa30da&amp;skoid=d9a3f0e9-8380-4267-a144-3f27388a5c5d&amp;sktid=a48cca56-e6da-484e-a814-9c849652bcb3&amp;skt=2025-08-22T13%3A59%3A08Z&amp;ske=2025-08-23T13%3A59%3A08Z&amp;sks=b&amp;skv=2024-08-04&amp;sig=IHVqp4oPMu8aVftgrhtzYFYBQeGaFr5DsMCojipVL6Q%3D">
            <a:extLst>
              <a:ext uri="{FF2B5EF4-FFF2-40B4-BE49-F238E27FC236}">
                <a16:creationId xmlns:a16="http://schemas.microsoft.com/office/drawing/2014/main" id="{DFD3CB6B-DA5B-11BE-3AC0-571DD58E099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195557" y="3915719"/>
            <a:ext cx="3146848" cy="2184703"/>
          </a:xfrm>
          <a:prstGeom prst="rect">
            <a:avLst/>
          </a:prstGeom>
        </p:spPr>
      </p:pic>
      <p:sp>
        <p:nvSpPr>
          <p:cNvPr id="9" name="Titre 4">
            <a:extLst>
              <a:ext uri="{FF2B5EF4-FFF2-40B4-BE49-F238E27FC236}">
                <a16:creationId xmlns:a16="http://schemas.microsoft.com/office/drawing/2014/main" id="{D8BAFCE9-9D58-49D4-F601-D7D6C0682658}"/>
              </a:ext>
            </a:extLst>
          </p:cNvPr>
          <p:cNvSpPr txBox="1">
            <a:spLocks/>
          </p:cNvSpPr>
          <p:nvPr/>
        </p:nvSpPr>
        <p:spPr>
          <a:xfrm>
            <a:off x="7490811" y="4221378"/>
            <a:ext cx="1014211" cy="742755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 algn="l" defTabSz="914400" rtl="0" eaLnBrk="1" latinLnBrk="0" hangingPunct="1">
              <a:lnSpc>
                <a:spcPts val="4800"/>
              </a:lnSpc>
              <a:spcBef>
                <a:spcPct val="0"/>
              </a:spcBef>
              <a:buNone/>
              <a:defRPr sz="4000" b="1" kern="1200">
                <a:solidFill>
                  <a:schemeClr val="bg1"/>
                </a:solidFill>
                <a:latin typeface="+mn-lt"/>
                <a:ea typeface="+mj-ea"/>
                <a:cs typeface="+mj-cs"/>
              </a:defRPr>
            </a:lvl1pPr>
          </a:lstStyle>
          <a:p>
            <a:r>
              <a:rPr lang="fr-FR" sz="3600" dirty="0">
                <a:solidFill>
                  <a:srgbClr val="000000"/>
                </a:solidFill>
              </a:rPr>
              <a:t>à ça</a:t>
            </a:r>
            <a:br>
              <a:rPr lang="fr-FR" sz="3600" dirty="0"/>
            </a:br>
            <a:endParaRPr lang="fr-FR" sz="3600" dirty="0"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1103880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9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09" name="Titre 1">
            <a:extLst>
              <a:ext uri="{FF2B5EF4-FFF2-40B4-BE49-F238E27FC236}">
                <a16:creationId xmlns:a16="http://schemas.microsoft.com/office/drawing/2014/main" id="{2C6DD9C9-C026-4BDF-53CE-DC4D608185D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767750" y="365125"/>
            <a:ext cx="10649549" cy="430213"/>
          </a:xfrm>
        </p:spPr>
        <p:txBody>
          <a:bodyPr/>
          <a:lstStyle/>
          <a:p>
            <a:pPr eaLnBrk="1" hangingPunct="1"/>
            <a:r>
              <a:rPr lang="fr-FR" altLang="fr-FR">
                <a:latin typeface="Tahoma (Titres)" charset="0"/>
                <a:cs typeface="Tahoma (Titres)" charset="0"/>
              </a:rPr>
              <a:t>Type de relations entre classes</a:t>
            </a:r>
          </a:p>
        </p:txBody>
      </p:sp>
      <p:sp>
        <p:nvSpPr>
          <p:cNvPr id="43010" name="Espace réservé du contenu 2">
            <a:extLst>
              <a:ext uri="{FF2B5EF4-FFF2-40B4-BE49-F238E27FC236}">
                <a16:creationId xmlns:a16="http://schemas.microsoft.com/office/drawing/2014/main" id="{36A54D99-E129-6B48-9DEE-DE1F4AB2766C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 vert="horz" lIns="0" tIns="0" rIns="0" bIns="0" rtlCol="0" anchor="t">
            <a:noAutofit/>
          </a:bodyPr>
          <a:lstStyle/>
          <a:p>
            <a:r>
              <a:rPr lang="fr-FR" altLang="fr-FR">
                <a:latin typeface="Tahoma (Corps)"/>
                <a:cs typeface="Tahoma (Corps)" charset="0"/>
              </a:rPr>
              <a:t>Héritage: </a:t>
            </a:r>
            <a:r>
              <a:rPr lang="fr-FR" altLang="fr-FR" sz="1600">
                <a:solidFill>
                  <a:srgbClr val="000000"/>
                </a:solidFill>
                <a:latin typeface="+mj-lt"/>
              </a:rPr>
              <a:t>Comment des classes "descendent" les unes des autres et ce qu'elles ont en commun</a:t>
            </a:r>
          </a:p>
          <a:p>
            <a:pPr eaLnBrk="1" hangingPunct="1">
              <a:buFont typeface="Wingdings" panose="05000000000000000000" pitchFamily="2" charset="2"/>
              <a:buNone/>
            </a:pPr>
            <a:endParaRPr lang="fr-FR" altLang="fr-FR">
              <a:latin typeface="Tahoma (Corps)" charset="0"/>
              <a:cs typeface="Tahoma (Corps)" charset="0"/>
            </a:endParaRPr>
          </a:p>
          <a:p>
            <a:r>
              <a:rPr lang="fr-FR" altLang="fr-FR">
                <a:latin typeface="Tahoma (Corps)"/>
                <a:cs typeface="Tahoma (Corps)" charset="0"/>
              </a:rPr>
              <a:t>Association: </a:t>
            </a:r>
            <a:r>
              <a:rPr lang="fr-FR" altLang="fr-FR" sz="1600">
                <a:solidFill>
                  <a:srgbClr val="000000"/>
                </a:solidFill>
                <a:latin typeface="+mj-lt"/>
              </a:rPr>
              <a:t>Comment les classes interagissent entre elles</a:t>
            </a:r>
          </a:p>
          <a:p>
            <a:pPr eaLnBrk="1" hangingPunct="1">
              <a:buFont typeface="Wingdings" panose="05000000000000000000" pitchFamily="2" charset="2"/>
              <a:buNone/>
            </a:pPr>
            <a:endParaRPr lang="fr-FR" altLang="fr-FR">
              <a:latin typeface="Tahoma (Corps)" charset="0"/>
              <a:cs typeface="Tahoma (Corps)" charset="0"/>
            </a:endParaRPr>
          </a:p>
          <a:p>
            <a:r>
              <a:rPr lang="fr-FR" altLang="fr-FR">
                <a:latin typeface="Tahoma (Corps)"/>
                <a:cs typeface="Tahoma (Corps)" charset="0"/>
              </a:rPr>
              <a:t>Contenance: </a:t>
            </a:r>
            <a:r>
              <a:rPr lang="fr-FR" altLang="fr-FR" sz="1600">
                <a:solidFill>
                  <a:srgbClr val="000000"/>
                </a:solidFill>
                <a:latin typeface="+mj-lt"/>
              </a:rPr>
              <a:t>Comment les classes "composent" ensemble une entité plus complète</a:t>
            </a:r>
            <a:endParaRPr lang="fr-FR" altLang="fr-FR" sz="1600">
              <a:solidFill>
                <a:srgbClr val="000000"/>
              </a:solidFill>
              <a:latin typeface="+mj-lt"/>
              <a:ea typeface="Calibri Light"/>
              <a:cs typeface="Calibri Light"/>
            </a:endParaRPr>
          </a:p>
          <a:p>
            <a:pPr lvl="1" eaLnBrk="1" hangingPunct="1"/>
            <a:r>
              <a:rPr lang="fr-FR" altLang="fr-FR"/>
              <a:t>Agrégation</a:t>
            </a:r>
            <a:endParaRPr lang="fr-FR" altLang="fr-FR">
              <a:ea typeface="Calibri Light"/>
              <a:cs typeface="Calibri Light"/>
            </a:endParaRPr>
          </a:p>
          <a:p>
            <a:pPr lvl="1" eaLnBrk="1" hangingPunct="1"/>
            <a:r>
              <a:rPr lang="fr-FR" altLang="fr-FR"/>
              <a:t>Composition</a:t>
            </a:r>
            <a:endParaRPr lang="fr-FR" altLang="fr-FR">
              <a:ea typeface="Calibri Light"/>
              <a:cs typeface="Calibri Light"/>
            </a:endParaRPr>
          </a:p>
        </p:txBody>
      </p:sp>
    </p:spTree>
    <p:extLst>
      <p:ext uri="{BB962C8B-B14F-4D97-AF65-F5344CB8AC3E}">
        <p14:creationId xmlns:p14="http://schemas.microsoft.com/office/powerpoint/2010/main" val="393859497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ous-titre 1"/>
          <p:cNvSpPr>
            <a:spLocks noGrp="1"/>
          </p:cNvSpPr>
          <p:nvPr>
            <p:ph type="subTitle" idx="1"/>
          </p:nvPr>
        </p:nvSpPr>
        <p:spPr>
          <a:xfrm>
            <a:off x="5264753" y="3729602"/>
            <a:ext cx="5858860" cy="926152"/>
          </a:xfrm>
        </p:spPr>
        <p:txBody>
          <a:bodyPr vert="horz" lIns="0" tIns="0" rIns="0" bIns="0" rtlCol="0" anchor="t">
            <a:noAutofit/>
          </a:bodyPr>
          <a:lstStyle/>
          <a:p>
            <a:r>
              <a:rPr lang="fr-FR">
                <a:ea typeface="Calibri"/>
                <a:cs typeface="Calibri"/>
              </a:rPr>
              <a:t>… Bien sûr, et on verra où nos efforts nous mènent!</a:t>
            </a:r>
          </a:p>
        </p:txBody>
      </p:sp>
      <p:sp>
        <p:nvSpPr>
          <p:cNvPr id="3" name="Titr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Peut-on concevoir sans modéliser?</a:t>
            </a:r>
            <a:endParaRPr lang="fr-FR" dirty="0">
              <a:ea typeface="Calibri"/>
              <a:cs typeface="Calibri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C56594DF-1D4E-E12D-659D-1D4B12BC3F36}"/>
              </a:ext>
            </a:extLst>
          </p:cNvPr>
          <p:cNvSpPr/>
          <p:nvPr/>
        </p:nvSpPr>
        <p:spPr>
          <a:xfrm>
            <a:off x="-1" y="-1"/>
            <a:ext cx="4215114" cy="6858001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4" name="Image 3" descr="Une image contenant croquis, écriture manuscrite, dessin, conception&#10;&#10;Le contenu généré par l’IA peut être incorrect.">
            <a:extLst>
              <a:ext uri="{FF2B5EF4-FFF2-40B4-BE49-F238E27FC236}">
                <a16:creationId xmlns:a16="http://schemas.microsoft.com/office/drawing/2014/main" id="{E2757C86-9A93-00C3-ADB9-029DA81AB67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3191" r="423" b="425"/>
          <a:stretch>
            <a:fillRect/>
          </a:stretch>
        </p:blipFill>
        <p:spPr>
          <a:xfrm>
            <a:off x="-121" y="665241"/>
            <a:ext cx="4533683" cy="4360769"/>
          </a:xfrm>
          <a:prstGeom prst="rect">
            <a:avLst/>
          </a:prstGeom>
        </p:spPr>
      </p:pic>
      <p:pic>
        <p:nvPicPr>
          <p:cNvPr id="14" name="Image 13" descr="Une image contenant texte, Police, capture d’écran, Graphique&#10;&#10;Le contenu généré par l’IA peut être incorrect.">
            <a:extLst>
              <a:ext uri="{FF2B5EF4-FFF2-40B4-BE49-F238E27FC236}">
                <a16:creationId xmlns:a16="http://schemas.microsoft.com/office/drawing/2014/main" id="{334E42F4-CBBE-5429-C8AA-54B93724CA7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12275" y="5672571"/>
            <a:ext cx="2530435" cy="10843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88529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3" name="Rectangle 3">
            <a:extLst>
              <a:ext uri="{FF2B5EF4-FFF2-40B4-BE49-F238E27FC236}">
                <a16:creationId xmlns:a16="http://schemas.microsoft.com/office/drawing/2014/main" id="{A9D5897B-16F2-10EF-53F2-1B51098579F3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66988" y="1260475"/>
            <a:ext cx="7993062" cy="1785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anchor="ctr">
            <a:spAutoFit/>
          </a:bodyPr>
          <a:lstStyle>
            <a:lvl1pPr>
              <a:spcBef>
                <a:spcPct val="20000"/>
              </a:spcBef>
              <a:buClr>
                <a:srgbClr val="000090"/>
              </a:buClr>
              <a:buFont typeface="Wingdings" panose="05000000000000000000" pitchFamily="2" charset="2"/>
              <a:buChar char="§"/>
              <a:defRPr sz="3200">
                <a:solidFill>
                  <a:schemeClr val="tx1"/>
                </a:solidFill>
                <a:latin typeface="Tahoma (Corps)" charset="0"/>
                <a:ea typeface="ＭＳ Ｐゴシック" panose="020B0600070205080204" pitchFamily="34" charset="-128"/>
                <a:cs typeface="Tahoma (Corps)" charset="0"/>
              </a:defRPr>
            </a:lvl1pPr>
            <a:lvl2pPr marL="742950" indent="-28575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Tahoma (Corps)" charset="0"/>
                <a:ea typeface="ＭＳ Ｐゴシック" panose="020B0600070205080204" pitchFamily="34" charset="-128"/>
                <a:cs typeface="Tahoma (Corps)" charset="0"/>
              </a:defRPr>
            </a:lvl2pPr>
            <a:lvl3pPr marL="1143000" indent="-228600">
              <a:spcBef>
                <a:spcPct val="20000"/>
              </a:spcBef>
              <a:buClr>
                <a:srgbClr val="6B6BCF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Tahoma (Corps)" charset="0"/>
                <a:ea typeface="Tahoma (Corps)" charset="0"/>
                <a:cs typeface="Tahoma (Corps)" charset="0"/>
              </a:defRPr>
            </a:lvl3pPr>
            <a:lvl4pPr marL="1600200" indent="-228600">
              <a:spcBef>
                <a:spcPct val="20000"/>
              </a:spcBef>
              <a:buClr>
                <a:srgbClr val="FFFF00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Tahoma (Corps)" charset="0"/>
                <a:ea typeface="Tahoma (Corps)" charset="0"/>
                <a:cs typeface="Tahoma (Corps)" charset="0"/>
              </a:defRPr>
            </a:lvl4pPr>
            <a:lvl5pPr marL="2057400" indent="-228600">
              <a:spcBef>
                <a:spcPct val="20000"/>
              </a:spcBef>
              <a:buClr>
                <a:srgbClr val="008000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Tahoma (Corps)" charset="0"/>
                <a:ea typeface="Tahoma (Corps)" charset="0"/>
                <a:cs typeface="Tahoma (Corps)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8000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Tahoma (Corps)" charset="0"/>
                <a:ea typeface="Tahoma (Corps)" charset="0"/>
                <a:cs typeface="Tahoma (Corps)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8000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Tahoma (Corps)" charset="0"/>
                <a:ea typeface="Tahoma (Corps)" charset="0"/>
                <a:cs typeface="Tahoma (Corps)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8000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Tahoma (Corps)" charset="0"/>
                <a:ea typeface="Tahoma (Corps)" charset="0"/>
                <a:cs typeface="Tahoma (Corps)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8000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Tahoma (Corps)" charset="0"/>
                <a:ea typeface="Tahoma (Corps)" charset="0"/>
                <a:cs typeface="Tahoma (Corps)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fr-FR" altLang="fr-FR" sz="1800">
                <a:solidFill>
                  <a:srgbClr val="000000"/>
                </a:solidFill>
                <a:latin typeface="Verdana"/>
                <a:ea typeface="ＭＳ Ｐゴシック"/>
              </a:rPr>
              <a:t>permet de créer une nouvelle classe à partir d'une classe existante</a:t>
            </a: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fr-FR" altLang="fr-FR" sz="1800">
              <a:solidFill>
                <a:schemeClr val="accent2"/>
              </a:solidFill>
              <a:latin typeface="Verdana" panose="020B0604030504040204" pitchFamily="34" charset="0"/>
            </a:endParaRP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fr-FR" altLang="fr-FR" sz="2000" b="1">
                <a:solidFill>
                  <a:srgbClr val="990000"/>
                </a:solidFill>
                <a:latin typeface="Verdana"/>
                <a:ea typeface="ＭＳ Ｐゴシック"/>
              </a:rPr>
              <a:t>Principe</a:t>
            </a:r>
            <a:r>
              <a:rPr lang="fr-FR" altLang="fr-FR" sz="2000" b="1">
                <a:solidFill>
                  <a:srgbClr val="FF0000"/>
                </a:solidFill>
                <a:latin typeface="Verdana"/>
                <a:ea typeface="ＭＳ Ｐゴシック"/>
              </a:rPr>
              <a:t> </a:t>
            </a:r>
            <a:r>
              <a:rPr lang="fr-FR" altLang="fr-FR" sz="1800">
                <a:solidFill>
                  <a:srgbClr val="000000"/>
                </a:solidFill>
                <a:latin typeface="Verdana"/>
                <a:ea typeface="ＭＳ Ｐゴシック"/>
              </a:rPr>
              <a:t>classe dérivée contient les attributs et les méthodes de sa superclasse</a:t>
            </a: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br>
              <a:rPr lang="fr-FR" altLang="fr-FR" sz="1800">
                <a:latin typeface="Verdana" panose="020B0604030504040204" pitchFamily="34" charset="0"/>
              </a:rPr>
            </a:br>
            <a:endParaRPr lang="fr-FR" altLang="fr-FR" sz="1800">
              <a:solidFill>
                <a:srgbClr val="000000"/>
              </a:solidFill>
              <a:latin typeface="Verdana" panose="020B0604030504040204" pitchFamily="34" charset="0"/>
            </a:endParaRPr>
          </a:p>
        </p:txBody>
      </p:sp>
      <p:pic>
        <p:nvPicPr>
          <p:cNvPr id="44034" name="Picture 4" descr="heritage">
            <a:extLst>
              <a:ext uri="{FF2B5EF4-FFF2-40B4-BE49-F238E27FC236}">
                <a16:creationId xmlns:a16="http://schemas.microsoft.com/office/drawing/2014/main" id="{EB34B9FC-2173-937B-0C8C-7AEE9EF5E19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35489" y="2781301"/>
            <a:ext cx="4086225" cy="2600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4035" name="Line 5">
            <a:extLst>
              <a:ext uri="{FF2B5EF4-FFF2-40B4-BE49-F238E27FC236}">
                <a16:creationId xmlns:a16="http://schemas.microsoft.com/office/drawing/2014/main" id="{D81D59D6-63AD-CBAF-1AE4-C40E6B41C51F}"/>
              </a:ext>
            </a:extLst>
          </p:cNvPr>
          <p:cNvSpPr>
            <a:spLocks noChangeShapeType="1"/>
          </p:cNvSpPr>
          <p:nvPr/>
        </p:nvSpPr>
        <p:spPr bwMode="auto">
          <a:xfrm>
            <a:off x="4164013" y="2781300"/>
            <a:ext cx="0" cy="237648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4036" name="Line 6">
            <a:extLst>
              <a:ext uri="{FF2B5EF4-FFF2-40B4-BE49-F238E27FC236}">
                <a16:creationId xmlns:a16="http://schemas.microsoft.com/office/drawing/2014/main" id="{52C6C0D7-AC05-154E-EF10-ABEE30F91AFF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7704138" y="2781300"/>
            <a:ext cx="0" cy="237648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4037" name="Text Box 7">
            <a:extLst>
              <a:ext uri="{FF2B5EF4-FFF2-40B4-BE49-F238E27FC236}">
                <a16:creationId xmlns:a16="http://schemas.microsoft.com/office/drawing/2014/main" id="{2CF31945-8347-5B83-AF71-02720B451E8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85250" y="3424238"/>
            <a:ext cx="2145550" cy="369332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rgbClr val="000090"/>
              </a:buClr>
              <a:buFont typeface="Wingdings" panose="05000000000000000000" pitchFamily="2" charset="2"/>
              <a:buChar char="§"/>
              <a:defRPr sz="3200">
                <a:solidFill>
                  <a:schemeClr val="tx1"/>
                </a:solidFill>
                <a:latin typeface="Tahoma (Corps)" charset="0"/>
                <a:ea typeface="ＭＳ Ｐゴシック" panose="020B0600070205080204" pitchFamily="34" charset="-128"/>
                <a:cs typeface="Tahoma (Corps)" charset="0"/>
              </a:defRPr>
            </a:lvl1pPr>
            <a:lvl2pPr marL="742950" indent="-28575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Tahoma (Corps)" charset="0"/>
                <a:ea typeface="ＭＳ Ｐゴシック" panose="020B0600070205080204" pitchFamily="34" charset="-128"/>
                <a:cs typeface="Tahoma (Corps)" charset="0"/>
              </a:defRPr>
            </a:lvl2pPr>
            <a:lvl3pPr marL="1143000" indent="-228600">
              <a:spcBef>
                <a:spcPct val="20000"/>
              </a:spcBef>
              <a:buClr>
                <a:srgbClr val="6B6BCF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Tahoma (Corps)" charset="0"/>
                <a:ea typeface="Tahoma (Corps)" charset="0"/>
                <a:cs typeface="Tahoma (Corps)" charset="0"/>
              </a:defRPr>
            </a:lvl3pPr>
            <a:lvl4pPr marL="1600200" indent="-228600">
              <a:spcBef>
                <a:spcPct val="20000"/>
              </a:spcBef>
              <a:buClr>
                <a:srgbClr val="FFFF00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Tahoma (Corps)" charset="0"/>
                <a:ea typeface="Tahoma (Corps)" charset="0"/>
                <a:cs typeface="Tahoma (Corps)" charset="0"/>
              </a:defRPr>
            </a:lvl4pPr>
            <a:lvl5pPr marL="2057400" indent="-228600">
              <a:spcBef>
                <a:spcPct val="20000"/>
              </a:spcBef>
              <a:buClr>
                <a:srgbClr val="008000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Tahoma (Corps)" charset="0"/>
                <a:ea typeface="Tahoma (Corps)" charset="0"/>
                <a:cs typeface="Tahoma (Corps)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8000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Tahoma (Corps)" charset="0"/>
                <a:ea typeface="Tahoma (Corps)" charset="0"/>
                <a:cs typeface="Tahoma (Corps)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8000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Tahoma (Corps)" charset="0"/>
                <a:ea typeface="Tahoma (Corps)" charset="0"/>
                <a:cs typeface="Tahoma (Corps)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8000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Tahoma (Corps)" charset="0"/>
                <a:ea typeface="Tahoma (Corps)" charset="0"/>
                <a:cs typeface="Tahoma (Corps)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8000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Tahoma (Corps)" charset="0"/>
                <a:ea typeface="Tahoma (Corps)" charset="0"/>
                <a:cs typeface="Tahoma (Corps)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fr-FR" altLang="fr-FR" sz="1800" i="1">
                <a:solidFill>
                  <a:srgbClr val="990000"/>
                </a:solidFill>
                <a:latin typeface="Verdana" panose="020B0604030504040204" pitchFamily="34" charset="0"/>
              </a:rPr>
              <a:t>Spécialisation</a:t>
            </a:r>
          </a:p>
        </p:txBody>
      </p:sp>
      <p:sp>
        <p:nvSpPr>
          <p:cNvPr id="44038" name="Text Box 8">
            <a:extLst>
              <a:ext uri="{FF2B5EF4-FFF2-40B4-BE49-F238E27FC236}">
                <a16:creationId xmlns:a16="http://schemas.microsoft.com/office/drawing/2014/main" id="{3C94B58E-6020-A7E0-AD14-0D220EEBE91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767514" y="3424238"/>
            <a:ext cx="1831975" cy="366712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rgbClr val="000090"/>
              </a:buClr>
              <a:buFont typeface="Wingdings" panose="05000000000000000000" pitchFamily="2" charset="2"/>
              <a:buChar char="§"/>
              <a:defRPr sz="3200">
                <a:solidFill>
                  <a:schemeClr val="tx1"/>
                </a:solidFill>
                <a:latin typeface="Tahoma (Corps)" charset="0"/>
                <a:ea typeface="ＭＳ Ｐゴシック" panose="020B0600070205080204" pitchFamily="34" charset="-128"/>
                <a:cs typeface="Tahoma (Corps)" charset="0"/>
              </a:defRPr>
            </a:lvl1pPr>
            <a:lvl2pPr marL="742950" indent="-28575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Tahoma (Corps)" charset="0"/>
                <a:ea typeface="ＭＳ Ｐゴシック" panose="020B0600070205080204" pitchFamily="34" charset="-128"/>
                <a:cs typeface="Tahoma (Corps)" charset="0"/>
              </a:defRPr>
            </a:lvl2pPr>
            <a:lvl3pPr marL="1143000" indent="-228600">
              <a:spcBef>
                <a:spcPct val="20000"/>
              </a:spcBef>
              <a:buClr>
                <a:srgbClr val="6B6BCF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Tahoma (Corps)" charset="0"/>
                <a:ea typeface="Tahoma (Corps)" charset="0"/>
                <a:cs typeface="Tahoma (Corps)" charset="0"/>
              </a:defRPr>
            </a:lvl3pPr>
            <a:lvl4pPr marL="1600200" indent="-228600">
              <a:spcBef>
                <a:spcPct val="20000"/>
              </a:spcBef>
              <a:buClr>
                <a:srgbClr val="FFFF00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Tahoma (Corps)" charset="0"/>
                <a:ea typeface="Tahoma (Corps)" charset="0"/>
                <a:cs typeface="Tahoma (Corps)" charset="0"/>
              </a:defRPr>
            </a:lvl4pPr>
            <a:lvl5pPr marL="2057400" indent="-228600">
              <a:spcBef>
                <a:spcPct val="20000"/>
              </a:spcBef>
              <a:buClr>
                <a:srgbClr val="008000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Tahoma (Corps)" charset="0"/>
                <a:ea typeface="Tahoma (Corps)" charset="0"/>
                <a:cs typeface="Tahoma (Corps)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8000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Tahoma (Corps)" charset="0"/>
                <a:ea typeface="Tahoma (Corps)" charset="0"/>
                <a:cs typeface="Tahoma (Corps)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8000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Tahoma (Corps)" charset="0"/>
                <a:ea typeface="Tahoma (Corps)" charset="0"/>
                <a:cs typeface="Tahoma (Corps)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8000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Tahoma (Corps)" charset="0"/>
                <a:ea typeface="Tahoma (Corps)" charset="0"/>
                <a:cs typeface="Tahoma (Corps)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8000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Tahoma (Corps)" charset="0"/>
                <a:ea typeface="Tahoma (Corps)" charset="0"/>
                <a:cs typeface="Tahoma (Corps)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fr-FR" altLang="fr-FR" sz="1800" i="1">
                <a:solidFill>
                  <a:srgbClr val="990000"/>
                </a:solidFill>
                <a:latin typeface="Verdana" panose="020B0604030504040204" pitchFamily="34" charset="0"/>
              </a:rPr>
              <a:t>Généralisation</a:t>
            </a:r>
          </a:p>
        </p:txBody>
      </p:sp>
      <p:sp>
        <p:nvSpPr>
          <p:cNvPr id="44039" name="Text Box 9">
            <a:extLst>
              <a:ext uri="{FF2B5EF4-FFF2-40B4-BE49-F238E27FC236}">
                <a16:creationId xmlns:a16="http://schemas.microsoft.com/office/drawing/2014/main" id="{8B5D4FB6-DD4E-DD51-EFA3-B0505D6D991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27200" y="3883025"/>
            <a:ext cx="2528888" cy="825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anchor="t">
            <a:spAutoFit/>
          </a:bodyPr>
          <a:lstStyle>
            <a:lvl1pPr>
              <a:spcBef>
                <a:spcPct val="20000"/>
              </a:spcBef>
              <a:buClr>
                <a:srgbClr val="000090"/>
              </a:buClr>
              <a:buFont typeface="Wingdings" panose="05000000000000000000" pitchFamily="2" charset="2"/>
              <a:buChar char="§"/>
              <a:defRPr sz="3200">
                <a:solidFill>
                  <a:schemeClr val="tx1"/>
                </a:solidFill>
                <a:latin typeface="Tahoma (Corps)" charset="0"/>
                <a:ea typeface="ＭＳ Ｐゴシック" panose="020B0600070205080204" pitchFamily="34" charset="-128"/>
                <a:cs typeface="Tahoma (Corps)" charset="0"/>
              </a:defRPr>
            </a:lvl1pPr>
            <a:lvl2pPr marL="742950" indent="-28575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Tahoma (Corps)" charset="0"/>
                <a:ea typeface="ＭＳ Ｐゴシック" panose="020B0600070205080204" pitchFamily="34" charset="-128"/>
                <a:cs typeface="Tahoma (Corps)" charset="0"/>
              </a:defRPr>
            </a:lvl2pPr>
            <a:lvl3pPr marL="1143000" indent="-228600">
              <a:spcBef>
                <a:spcPct val="20000"/>
              </a:spcBef>
              <a:buClr>
                <a:srgbClr val="6B6BCF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Tahoma (Corps)" charset="0"/>
                <a:ea typeface="Tahoma (Corps)" charset="0"/>
                <a:cs typeface="Tahoma (Corps)" charset="0"/>
              </a:defRPr>
            </a:lvl3pPr>
            <a:lvl4pPr marL="1600200" indent="-228600">
              <a:spcBef>
                <a:spcPct val="20000"/>
              </a:spcBef>
              <a:buClr>
                <a:srgbClr val="FFFF00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Tahoma (Corps)" charset="0"/>
                <a:ea typeface="Tahoma (Corps)" charset="0"/>
                <a:cs typeface="Tahoma (Corps)" charset="0"/>
              </a:defRPr>
            </a:lvl4pPr>
            <a:lvl5pPr marL="2057400" indent="-228600">
              <a:spcBef>
                <a:spcPct val="20000"/>
              </a:spcBef>
              <a:buClr>
                <a:srgbClr val="008000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Tahoma (Corps)" charset="0"/>
                <a:ea typeface="Tahoma (Corps)" charset="0"/>
                <a:cs typeface="Tahoma (Corps)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8000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Tahoma (Corps)" charset="0"/>
                <a:ea typeface="Tahoma (Corps)" charset="0"/>
                <a:cs typeface="Tahoma (Corps)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8000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Tahoma (Corps)" charset="0"/>
                <a:ea typeface="Tahoma (Corps)" charset="0"/>
                <a:cs typeface="Tahoma (Corps)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8000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Tahoma (Corps)" charset="0"/>
                <a:ea typeface="Tahoma (Corps)" charset="0"/>
                <a:cs typeface="Tahoma (Corps)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8000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Tahoma (Corps)" charset="0"/>
                <a:ea typeface="Tahoma (Corps)" charset="0"/>
                <a:cs typeface="Tahoma (Corps)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fr-FR" altLang="fr-FR" sz="1600" i="1">
                <a:solidFill>
                  <a:srgbClr val="000000"/>
                </a:solidFill>
                <a:latin typeface="Verdana"/>
                <a:ea typeface="ＭＳ Ｐゴシック"/>
              </a:rPr>
              <a:t>étendre les propriétés</a:t>
            </a: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fr-FR" altLang="fr-FR" sz="1600" i="1">
                <a:solidFill>
                  <a:srgbClr val="000000"/>
                </a:solidFill>
                <a:latin typeface="Verdana"/>
                <a:ea typeface="ＭＳ Ｐゴシック"/>
              </a:rPr>
              <a:t>d'une classe, sous </a:t>
            </a: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fr-FR" altLang="fr-FR" sz="1600" i="1">
                <a:solidFill>
                  <a:srgbClr val="000000"/>
                </a:solidFill>
                <a:latin typeface="Verdana"/>
                <a:ea typeface="ＭＳ Ｐゴシック"/>
              </a:rPr>
              <a:t>forme de sous-classes</a:t>
            </a:r>
            <a:r>
              <a:rPr lang="fr-FR" altLang="fr-FR" sz="1600">
                <a:solidFill>
                  <a:srgbClr val="000000"/>
                </a:solidFill>
                <a:latin typeface="Verdana"/>
                <a:ea typeface="ＭＳ Ｐゴシック"/>
              </a:rPr>
              <a:t> </a:t>
            </a:r>
          </a:p>
        </p:txBody>
      </p:sp>
      <p:sp>
        <p:nvSpPr>
          <p:cNvPr id="44040" name="Text Box 10">
            <a:extLst>
              <a:ext uri="{FF2B5EF4-FFF2-40B4-BE49-F238E27FC236}">
                <a16:creationId xmlns:a16="http://schemas.microsoft.com/office/drawing/2014/main" id="{954BC6C3-F522-2B4A-B505-34756B7904D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762876" y="3784600"/>
            <a:ext cx="2797175" cy="825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anchor="t">
            <a:spAutoFit/>
          </a:bodyPr>
          <a:lstStyle>
            <a:lvl1pPr>
              <a:spcBef>
                <a:spcPct val="20000"/>
              </a:spcBef>
              <a:buClr>
                <a:srgbClr val="000090"/>
              </a:buClr>
              <a:buFont typeface="Wingdings" panose="05000000000000000000" pitchFamily="2" charset="2"/>
              <a:buChar char="§"/>
              <a:defRPr sz="3200">
                <a:solidFill>
                  <a:schemeClr val="tx1"/>
                </a:solidFill>
                <a:latin typeface="Tahoma (Corps)" charset="0"/>
                <a:ea typeface="ＭＳ Ｐゴシック" panose="020B0600070205080204" pitchFamily="34" charset="-128"/>
                <a:cs typeface="Tahoma (Corps)" charset="0"/>
              </a:defRPr>
            </a:lvl1pPr>
            <a:lvl2pPr marL="742950" indent="-28575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Tahoma (Corps)" charset="0"/>
                <a:ea typeface="ＭＳ Ｐゴシック" panose="020B0600070205080204" pitchFamily="34" charset="-128"/>
                <a:cs typeface="Tahoma (Corps)" charset="0"/>
              </a:defRPr>
            </a:lvl2pPr>
            <a:lvl3pPr marL="1143000" indent="-228600">
              <a:spcBef>
                <a:spcPct val="20000"/>
              </a:spcBef>
              <a:buClr>
                <a:srgbClr val="6B6BCF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Tahoma (Corps)" charset="0"/>
                <a:ea typeface="Tahoma (Corps)" charset="0"/>
                <a:cs typeface="Tahoma (Corps)" charset="0"/>
              </a:defRPr>
            </a:lvl3pPr>
            <a:lvl4pPr marL="1600200" indent="-228600">
              <a:spcBef>
                <a:spcPct val="20000"/>
              </a:spcBef>
              <a:buClr>
                <a:srgbClr val="FFFF00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Tahoma (Corps)" charset="0"/>
                <a:ea typeface="Tahoma (Corps)" charset="0"/>
                <a:cs typeface="Tahoma (Corps)" charset="0"/>
              </a:defRPr>
            </a:lvl4pPr>
            <a:lvl5pPr marL="2057400" indent="-228600">
              <a:spcBef>
                <a:spcPct val="20000"/>
              </a:spcBef>
              <a:buClr>
                <a:srgbClr val="008000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Tahoma (Corps)" charset="0"/>
                <a:ea typeface="Tahoma (Corps)" charset="0"/>
                <a:cs typeface="Tahoma (Corps)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8000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Tahoma (Corps)" charset="0"/>
                <a:ea typeface="Tahoma (Corps)" charset="0"/>
                <a:cs typeface="Tahoma (Corps)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8000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Tahoma (Corps)" charset="0"/>
                <a:ea typeface="Tahoma (Corps)" charset="0"/>
                <a:cs typeface="Tahoma (Corps)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8000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Tahoma (Corps)" charset="0"/>
                <a:ea typeface="Tahoma (Corps)" charset="0"/>
                <a:cs typeface="Tahoma (Corps)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8000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Tahoma (Corps)" charset="0"/>
                <a:ea typeface="Tahoma (Corps)" charset="0"/>
                <a:cs typeface="Tahoma (Corps)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fr-FR" altLang="fr-FR" sz="1600" i="1">
                <a:solidFill>
                  <a:srgbClr val="000000"/>
                </a:solidFill>
                <a:latin typeface="Verdana"/>
                <a:ea typeface="ＭＳ Ｐゴシック"/>
              </a:rPr>
              <a:t>factoriser les propriétés</a:t>
            </a: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fr-FR" altLang="fr-FR" sz="1600" i="1">
                <a:solidFill>
                  <a:srgbClr val="000000"/>
                </a:solidFill>
                <a:latin typeface="Verdana"/>
                <a:ea typeface="ＭＳ Ｐゴシック"/>
              </a:rPr>
              <a:t>groupe de classes sous</a:t>
            </a: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fr-FR" altLang="fr-FR" sz="1600" i="1">
                <a:solidFill>
                  <a:srgbClr val="000000"/>
                </a:solidFill>
                <a:latin typeface="Verdana"/>
                <a:ea typeface="ＭＳ Ｐゴシック"/>
              </a:rPr>
              <a:t>forme de super-classe</a:t>
            </a:r>
            <a:r>
              <a:rPr lang="fr-FR" altLang="fr-FR" sz="1600">
                <a:solidFill>
                  <a:srgbClr val="000000"/>
                </a:solidFill>
                <a:latin typeface="Verdana"/>
                <a:ea typeface="ＭＳ Ｐゴシック"/>
              </a:rPr>
              <a:t> </a:t>
            </a:r>
          </a:p>
        </p:txBody>
      </p:sp>
      <p:sp>
        <p:nvSpPr>
          <p:cNvPr id="44041" name="Text Box 11">
            <a:extLst>
              <a:ext uri="{FF2B5EF4-FFF2-40B4-BE49-F238E27FC236}">
                <a16:creationId xmlns:a16="http://schemas.microsoft.com/office/drawing/2014/main" id="{DB50CDB5-2125-8207-5022-AB34DFF579A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33589" y="5661025"/>
            <a:ext cx="8023225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anchor="t">
            <a:spAutoFit/>
          </a:bodyPr>
          <a:lstStyle>
            <a:lvl1pPr>
              <a:spcBef>
                <a:spcPct val="20000"/>
              </a:spcBef>
              <a:buClr>
                <a:srgbClr val="000090"/>
              </a:buClr>
              <a:buFont typeface="Wingdings" panose="05000000000000000000" pitchFamily="2" charset="2"/>
              <a:buChar char="§"/>
              <a:defRPr sz="3200">
                <a:solidFill>
                  <a:schemeClr val="tx1"/>
                </a:solidFill>
                <a:latin typeface="Tahoma (Corps)" charset="0"/>
                <a:ea typeface="ＭＳ Ｐゴシック" panose="020B0600070205080204" pitchFamily="34" charset="-128"/>
                <a:cs typeface="Tahoma (Corps)" charset="0"/>
              </a:defRPr>
            </a:lvl1pPr>
            <a:lvl2pPr marL="742950" indent="-28575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Tahoma (Corps)" charset="0"/>
                <a:ea typeface="ＭＳ Ｐゴシック" panose="020B0600070205080204" pitchFamily="34" charset="-128"/>
                <a:cs typeface="Tahoma (Corps)" charset="0"/>
              </a:defRPr>
            </a:lvl2pPr>
            <a:lvl3pPr marL="1143000" indent="-228600">
              <a:spcBef>
                <a:spcPct val="20000"/>
              </a:spcBef>
              <a:buClr>
                <a:srgbClr val="6B6BCF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Tahoma (Corps)" charset="0"/>
                <a:ea typeface="Tahoma (Corps)" charset="0"/>
                <a:cs typeface="Tahoma (Corps)" charset="0"/>
              </a:defRPr>
            </a:lvl3pPr>
            <a:lvl4pPr marL="1600200" indent="-228600">
              <a:spcBef>
                <a:spcPct val="20000"/>
              </a:spcBef>
              <a:buClr>
                <a:srgbClr val="FFFF00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Tahoma (Corps)" charset="0"/>
                <a:ea typeface="Tahoma (Corps)" charset="0"/>
                <a:cs typeface="Tahoma (Corps)" charset="0"/>
              </a:defRPr>
            </a:lvl4pPr>
            <a:lvl5pPr marL="2057400" indent="-228600">
              <a:spcBef>
                <a:spcPct val="20000"/>
              </a:spcBef>
              <a:buClr>
                <a:srgbClr val="008000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Tahoma (Corps)" charset="0"/>
                <a:ea typeface="Tahoma (Corps)" charset="0"/>
                <a:cs typeface="Tahoma (Corps)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8000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Tahoma (Corps)" charset="0"/>
                <a:ea typeface="Tahoma (Corps)" charset="0"/>
                <a:cs typeface="Tahoma (Corps)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8000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Tahoma (Corps)" charset="0"/>
                <a:ea typeface="Tahoma (Corps)" charset="0"/>
                <a:cs typeface="Tahoma (Corps)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8000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Tahoma (Corps)" charset="0"/>
                <a:ea typeface="Tahoma (Corps)" charset="0"/>
                <a:cs typeface="Tahoma (Corps)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8000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Tahoma (Corps)" charset="0"/>
                <a:ea typeface="Tahoma (Corps)" charset="0"/>
                <a:cs typeface="Tahoma (Corps)" charset="0"/>
              </a:defRPr>
            </a:lvl9pPr>
          </a:lstStyle>
          <a:p>
            <a:pPr eaLnBrk="1" hangingPunct="1">
              <a:spcBef>
                <a:spcPct val="0"/>
              </a:spcBef>
              <a:buClr>
                <a:schemeClr val="bg2"/>
              </a:buClr>
              <a:buFont typeface="Wingdings" panose="05000000000000000000" pitchFamily="2" charset="2"/>
              <a:buNone/>
            </a:pPr>
            <a:r>
              <a:rPr lang="fr-FR" altLang="fr-FR" sz="1800" i="1">
                <a:solidFill>
                  <a:srgbClr val="000000"/>
                </a:solidFill>
                <a:latin typeface="Verdana"/>
                <a:ea typeface="ＭＳ Ｐゴシック"/>
              </a:rPr>
              <a:t>Chaque personne de l</a:t>
            </a:r>
            <a:r>
              <a:rPr lang="ja-JP" altLang="fr-FR" sz="1800" i="1">
                <a:solidFill>
                  <a:srgbClr val="000000"/>
                </a:solidFill>
                <a:latin typeface="Verdana"/>
                <a:ea typeface="ＭＳ Ｐゴシック"/>
              </a:rPr>
              <a:t>’</a:t>
            </a:r>
            <a:r>
              <a:rPr lang="fr-FR" altLang="ja-JP" sz="1800" i="1">
                <a:solidFill>
                  <a:srgbClr val="000000"/>
                </a:solidFill>
                <a:latin typeface="Verdana"/>
                <a:ea typeface="ＭＳ Ｐゴシック"/>
              </a:rPr>
              <a:t>université est identifiée par son nom, prénom</a:t>
            </a:r>
          </a:p>
          <a:p>
            <a:pPr eaLnBrk="1" hangingPunct="1">
              <a:spcBef>
                <a:spcPct val="0"/>
              </a:spcBef>
              <a:buClr>
                <a:schemeClr val="bg2"/>
              </a:buClr>
              <a:buFont typeface="Wingdings" panose="05000000000000000000" pitchFamily="2" charset="2"/>
              <a:buNone/>
            </a:pPr>
            <a:r>
              <a:rPr lang="fr-FR" altLang="fr-FR" sz="1800" i="1">
                <a:solidFill>
                  <a:srgbClr val="000000"/>
                </a:solidFill>
                <a:latin typeface="Verdana"/>
                <a:ea typeface="ＭＳ Ｐゴシック"/>
              </a:rPr>
              <a:t>Les étudiants ont plus un </a:t>
            </a:r>
            <a:r>
              <a:rPr lang="fr-FR" altLang="fr-FR" sz="1800" i="1" err="1">
                <a:solidFill>
                  <a:srgbClr val="000000"/>
                </a:solidFill>
                <a:latin typeface="Verdana"/>
                <a:ea typeface="ＭＳ Ｐゴシック"/>
              </a:rPr>
              <a:t>noEtudiant</a:t>
            </a:r>
            <a:endParaRPr lang="fr-FR" altLang="fr-FR" sz="1800" i="1">
              <a:solidFill>
                <a:srgbClr val="000000"/>
              </a:solidFill>
              <a:latin typeface="Verdana"/>
              <a:ea typeface="ＭＳ Ｐゴシック"/>
            </a:endParaRPr>
          </a:p>
          <a:p>
            <a:pPr eaLnBrk="1" hangingPunct="1">
              <a:spcBef>
                <a:spcPct val="0"/>
              </a:spcBef>
              <a:buClr>
                <a:schemeClr val="bg2"/>
              </a:buClr>
              <a:buFont typeface="Wingdings" panose="05000000000000000000" pitchFamily="2" charset="2"/>
              <a:buNone/>
            </a:pPr>
            <a:r>
              <a:rPr lang="fr-FR" altLang="fr-FR" sz="1800" i="1">
                <a:solidFill>
                  <a:srgbClr val="000000"/>
                </a:solidFill>
                <a:latin typeface="Verdana"/>
                <a:ea typeface="ＭＳ Ｐゴシック"/>
              </a:rPr>
              <a:t>Les enseignants ont un numéro de téléphone interne</a:t>
            </a:r>
          </a:p>
        </p:txBody>
      </p:sp>
      <p:sp>
        <p:nvSpPr>
          <p:cNvPr id="3" name="Titre 1">
            <a:extLst>
              <a:ext uri="{FF2B5EF4-FFF2-40B4-BE49-F238E27FC236}">
                <a16:creationId xmlns:a16="http://schemas.microsoft.com/office/drawing/2014/main" id="{2FAB3ECE-6210-19BF-09DB-B828855304D4}"/>
              </a:ext>
            </a:extLst>
          </p:cNvPr>
          <p:cNvSpPr txBox="1">
            <a:spLocks noChangeArrowheads="1"/>
          </p:cNvSpPr>
          <p:nvPr/>
        </p:nvSpPr>
        <p:spPr>
          <a:xfrm>
            <a:off x="815375" y="384175"/>
            <a:ext cx="11906849" cy="430213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700" b="1" kern="1200">
                <a:solidFill>
                  <a:schemeClr val="tx1"/>
                </a:solidFill>
                <a:latin typeface="+mn-lt"/>
                <a:ea typeface="+mj-ea"/>
                <a:cs typeface="+mj-cs"/>
              </a:defRPr>
            </a:lvl1pPr>
          </a:lstStyle>
          <a:p>
            <a:r>
              <a:rPr lang="fr-FR" altLang="fr-FR">
                <a:latin typeface="Tahoma (Titres)"/>
                <a:cs typeface="Tahoma (Titres)" charset="0"/>
              </a:rPr>
              <a:t>Type de relations entre classes: Héritage</a:t>
            </a:r>
            <a:endParaRPr lang="fr-FR" altLang="fr-FR">
              <a:latin typeface="Tahoma (Titres)" charset="0"/>
              <a:cs typeface="Tahoma (Titres)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778841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7" name="Rectangle 2">
            <a:extLst>
              <a:ext uri="{FF2B5EF4-FFF2-40B4-BE49-F238E27FC236}">
                <a16:creationId xmlns:a16="http://schemas.microsoft.com/office/drawing/2014/main" id="{544E74A0-B2A6-746F-E4EA-9759FB9CA6CE}"/>
              </a:ext>
            </a:extLst>
          </p:cNvPr>
          <p:cNvSpPr>
            <a:spLocks noGrp="1" noChangeArrowheads="1"/>
          </p:cNvSpPr>
          <p:nvPr>
            <p:ph type="body" idx="4294967295"/>
          </p:nvPr>
        </p:nvSpPr>
        <p:spPr>
          <a:xfrm>
            <a:off x="-104008" y="1388406"/>
            <a:ext cx="11424033" cy="2815185"/>
          </a:xfrm>
        </p:spPr>
        <p:txBody>
          <a:bodyPr vert="horz" lIns="0" tIns="0" rIns="0" bIns="0" rtlCol="0" anchor="t">
            <a:noAutofit/>
          </a:bodyPr>
          <a:lstStyle/>
          <a:p>
            <a:pPr marL="180975" indent="-180975" eaLnBrk="1" hangingPunct="1">
              <a:buFontTx/>
              <a:buNone/>
            </a:pPr>
            <a:r>
              <a:rPr lang="fr-FR" altLang="fr-FR" sz="1800">
                <a:solidFill>
                  <a:schemeClr val="accent2"/>
                </a:solidFill>
                <a:latin typeface="Verdana"/>
                <a:ea typeface="Verdana"/>
                <a:cs typeface="Tahoma (Corps)" charset="0"/>
              </a:rPr>
              <a:t>              </a:t>
            </a:r>
            <a:r>
              <a:rPr lang="fr-FR" altLang="fr-FR" sz="1800">
                <a:solidFill>
                  <a:srgbClr val="000000"/>
                </a:solidFill>
                <a:latin typeface="Verdana"/>
                <a:ea typeface="Verdana"/>
                <a:cs typeface="Tahoma (Corps)" charset="0"/>
              </a:rPr>
              <a:t> Connexion sémantique entre deux classes </a:t>
            </a:r>
          </a:p>
          <a:p>
            <a:pPr marL="180975" indent="-180975" eaLnBrk="1" hangingPunct="1">
              <a:buFontTx/>
              <a:buNone/>
            </a:pPr>
            <a:r>
              <a:rPr lang="fr-FR" altLang="fr-FR" sz="2000" b="1">
                <a:solidFill>
                  <a:srgbClr val="990000"/>
                </a:solidFill>
                <a:latin typeface="Verdana"/>
                <a:ea typeface="Verdana"/>
                <a:cs typeface="Tahoma (Corps)" charset="0"/>
              </a:rPr>
              <a:t>             Navigabilité</a:t>
            </a:r>
          </a:p>
          <a:p>
            <a:pPr marL="360680" lvl="1" eaLnBrk="1" hangingPunct="1"/>
            <a:r>
              <a:rPr lang="fr-FR" altLang="fr-FR" sz="1400">
                <a:latin typeface="Verdana"/>
                <a:ea typeface="Verdana"/>
              </a:rPr>
              <a:t>Par défaut une association est navigable dans les deux sens</a:t>
            </a:r>
          </a:p>
          <a:p>
            <a:pPr marL="1076325" lvl="2" indent="-146050" eaLnBrk="1" hangingPunct="1"/>
            <a:endParaRPr lang="fr-FR" altLang="fr-FR" sz="1400">
              <a:latin typeface="Verdana" panose="020B0604030504040204" pitchFamily="34" charset="0"/>
              <a:ea typeface="ＭＳ Ｐゴシック" panose="020B0600070205080204" pitchFamily="34" charset="-128"/>
            </a:endParaRPr>
          </a:p>
          <a:p>
            <a:pPr marL="1076325" lvl="2" indent="-146050" eaLnBrk="1" hangingPunct="1"/>
            <a:endParaRPr lang="fr-FR" altLang="fr-FR" sz="1400">
              <a:latin typeface="Verdana" panose="020B0604030504040204" pitchFamily="34" charset="0"/>
              <a:ea typeface="ＭＳ Ｐゴシック" panose="020B0600070205080204" pitchFamily="34" charset="-128"/>
            </a:endParaRPr>
          </a:p>
          <a:p>
            <a:pPr marL="1076325" lvl="2" indent="-146050" eaLnBrk="1" hangingPunct="1"/>
            <a:endParaRPr lang="fr-FR" altLang="fr-FR" sz="1400">
              <a:latin typeface="Verdana" panose="020B0604030504040204" pitchFamily="34" charset="0"/>
              <a:ea typeface="ＭＳ Ｐゴシック" panose="020B0600070205080204" pitchFamily="34" charset="-128"/>
            </a:endParaRPr>
          </a:p>
          <a:p>
            <a:pPr marL="1076325" lvl="2" indent="-146050" eaLnBrk="1" hangingPunct="1"/>
            <a:r>
              <a:rPr lang="fr-FR" altLang="fr-FR" sz="1400">
                <a:latin typeface="Verdana"/>
                <a:ea typeface="ＭＳ Ｐゴシック"/>
              </a:rPr>
              <a:t>Chaque instance de voiture a un lien vers le propriétaire</a:t>
            </a:r>
          </a:p>
          <a:p>
            <a:pPr marL="1076325" lvl="2" indent="-146050" eaLnBrk="1" hangingPunct="1"/>
            <a:r>
              <a:rPr lang="fr-FR" altLang="fr-FR" sz="1400">
                <a:latin typeface="Verdana"/>
                <a:ea typeface="ＭＳ Ｐゴシック"/>
              </a:rPr>
              <a:t>Chaque instance de Personne a un ensemble de lien vers les voitures</a:t>
            </a:r>
          </a:p>
          <a:p>
            <a:pPr marL="360680" lvl="1"/>
            <a:endParaRPr lang="fr-FR" altLang="fr-FR" sz="1400">
              <a:latin typeface="Verdana"/>
              <a:ea typeface="Verdana"/>
            </a:endParaRPr>
          </a:p>
          <a:p>
            <a:pPr marL="360680" lvl="1">
              <a:buFont typeface="Wingdings" panose="05000000000000000000" pitchFamily="2" charset="2"/>
            </a:pPr>
            <a:endParaRPr lang="fr-FR" altLang="fr-FR" sz="1400">
              <a:latin typeface="Verdana"/>
              <a:ea typeface="ＭＳ Ｐゴシック"/>
            </a:endParaRPr>
          </a:p>
        </p:txBody>
      </p:sp>
      <p:pic>
        <p:nvPicPr>
          <p:cNvPr id="45058" name="Picture 3" descr="AssociationSimple">
            <a:extLst>
              <a:ext uri="{FF2B5EF4-FFF2-40B4-BE49-F238E27FC236}">
                <a16:creationId xmlns:a16="http://schemas.microsoft.com/office/drawing/2014/main" id="{E7576C8C-DE89-C8B5-5C6B-FB41CAC4EA6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658" y="2052966"/>
            <a:ext cx="4219575" cy="137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itre 1">
            <a:extLst>
              <a:ext uri="{FF2B5EF4-FFF2-40B4-BE49-F238E27FC236}">
                <a16:creationId xmlns:a16="http://schemas.microsoft.com/office/drawing/2014/main" id="{464F7978-4FDA-A5F7-3F7C-4D8FFDF0EC24}"/>
              </a:ext>
            </a:extLst>
          </p:cNvPr>
          <p:cNvSpPr txBox="1">
            <a:spLocks noChangeArrowheads="1"/>
          </p:cNvSpPr>
          <p:nvPr/>
        </p:nvSpPr>
        <p:spPr>
          <a:xfrm>
            <a:off x="815375" y="384175"/>
            <a:ext cx="11906849" cy="430213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700" b="1" kern="1200">
                <a:solidFill>
                  <a:schemeClr val="tx1"/>
                </a:solidFill>
                <a:latin typeface="+mn-lt"/>
                <a:ea typeface="+mj-ea"/>
                <a:cs typeface="+mj-cs"/>
              </a:defRPr>
            </a:lvl1pPr>
          </a:lstStyle>
          <a:p>
            <a:r>
              <a:rPr lang="fr-FR" altLang="fr-FR" sz="3600">
                <a:latin typeface="Tahoma (Titres)"/>
                <a:cs typeface="Tahoma (Titres)" charset="0"/>
              </a:rPr>
              <a:t>Type de relations entre classes: Association</a:t>
            </a:r>
            <a:endParaRPr lang="fr-FR" altLang="fr-FR" sz="3600">
              <a:latin typeface="Tahoma (Titres)" charset="0"/>
              <a:cs typeface="Tahoma (Titres)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6728CC85-C0CE-88D4-E338-FEBC436A14C5}"/>
              </a:ext>
            </a:extLst>
          </p:cNvPr>
          <p:cNvSpPr txBox="1"/>
          <p:nvPr/>
        </p:nvSpPr>
        <p:spPr>
          <a:xfrm>
            <a:off x="938705" y="4200525"/>
            <a:ext cx="12009820" cy="242322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180975" indent="-180975">
              <a:lnSpc>
                <a:spcPct val="90000"/>
              </a:lnSpc>
              <a:spcBef>
                <a:spcPts val="1000"/>
              </a:spcBef>
            </a:pPr>
            <a:r>
              <a:rPr lang="fr-FR" sz="2000" b="1">
                <a:solidFill>
                  <a:srgbClr val="990000"/>
                </a:solidFill>
                <a:latin typeface="Verdana"/>
                <a:ea typeface="Verdana"/>
              </a:rPr>
              <a:t>Multiplicités</a:t>
            </a:r>
            <a:endParaRPr lang="fr-FR" sz="2000">
              <a:latin typeface="Verdana"/>
              <a:ea typeface="Verdana"/>
            </a:endParaRPr>
          </a:p>
          <a:p>
            <a:pPr marL="180975" indent="-180975">
              <a:lnSpc>
                <a:spcPct val="90000"/>
              </a:lnSpc>
              <a:spcBef>
                <a:spcPts val="1000"/>
              </a:spcBef>
            </a:pPr>
            <a:endParaRPr lang="fr-FR" sz="1000">
              <a:latin typeface="Verdana"/>
              <a:ea typeface="Verdana"/>
            </a:endParaRPr>
          </a:p>
          <a:p>
            <a:pPr marL="180975" indent="-180975">
              <a:lnSpc>
                <a:spcPct val="90000"/>
              </a:lnSpc>
              <a:spcBef>
                <a:spcPts val="1000"/>
              </a:spcBef>
            </a:pPr>
            <a:r>
              <a:rPr lang="fr-FR" i="1">
                <a:solidFill>
                  <a:srgbClr val="000000"/>
                </a:solidFill>
                <a:latin typeface="Times New Roman"/>
                <a:ea typeface="Verdana"/>
                <a:cs typeface="Times New Roman"/>
              </a:rPr>
              <a:t>1 </a:t>
            </a:r>
            <a:r>
              <a:rPr lang="fr-FR">
                <a:solidFill>
                  <a:srgbClr val="000000"/>
                </a:solidFill>
                <a:latin typeface="Times New Roman"/>
                <a:ea typeface="Verdana"/>
                <a:cs typeface="Times New Roman"/>
              </a:rPr>
              <a:t>: la classe est en relation avec un et un seul objet de l</a:t>
            </a:r>
            <a:r>
              <a:rPr lang="ja-JP" altLang="fr-FR">
                <a:solidFill>
                  <a:srgbClr val="000000"/>
                </a:solidFill>
                <a:latin typeface="Times New Roman"/>
                <a:ea typeface="Yu Gothic"/>
                <a:cs typeface="Arial"/>
              </a:rPr>
              <a:t>’</a:t>
            </a:r>
            <a:r>
              <a:rPr lang="fr-FR">
                <a:solidFill>
                  <a:srgbClr val="000000"/>
                </a:solidFill>
                <a:latin typeface="Times New Roman"/>
                <a:ea typeface="Yu Gothic"/>
                <a:cs typeface="Times New Roman"/>
              </a:rPr>
              <a:t>autre classe</a:t>
            </a:r>
          </a:p>
          <a:p>
            <a:pPr marL="180975" indent="-180975">
              <a:lnSpc>
                <a:spcPct val="90000"/>
              </a:lnSpc>
              <a:spcBef>
                <a:spcPts val="1000"/>
              </a:spcBef>
            </a:pPr>
            <a:r>
              <a:rPr lang="fr-FR" i="1">
                <a:solidFill>
                  <a:srgbClr val="000000"/>
                </a:solidFill>
                <a:latin typeface="Times New Roman"/>
                <a:ea typeface="Verdana"/>
                <a:cs typeface="Times New Roman"/>
              </a:rPr>
              <a:t>1..*</a:t>
            </a:r>
            <a:r>
              <a:rPr lang="fr-FR">
                <a:solidFill>
                  <a:srgbClr val="000000"/>
                </a:solidFill>
                <a:latin typeface="Times New Roman"/>
                <a:ea typeface="Verdana"/>
                <a:cs typeface="Times New Roman"/>
              </a:rPr>
              <a:t> : la classe est en relation avec au moins un objet de l</a:t>
            </a:r>
            <a:r>
              <a:rPr lang="ja-JP" altLang="fr-FR">
                <a:solidFill>
                  <a:srgbClr val="000000"/>
                </a:solidFill>
                <a:latin typeface="Times New Roman"/>
                <a:ea typeface="Yu Gothic"/>
                <a:cs typeface="Arial"/>
              </a:rPr>
              <a:t>’</a:t>
            </a:r>
            <a:r>
              <a:rPr lang="fr-FR">
                <a:solidFill>
                  <a:srgbClr val="000000"/>
                </a:solidFill>
                <a:latin typeface="Times New Roman"/>
                <a:ea typeface="Yu Gothic"/>
                <a:cs typeface="Times New Roman"/>
              </a:rPr>
              <a:t>autre classe</a:t>
            </a:r>
          </a:p>
          <a:p>
            <a:pPr marL="180975" indent="-180975">
              <a:lnSpc>
                <a:spcPct val="90000"/>
              </a:lnSpc>
              <a:spcBef>
                <a:spcPts val="1000"/>
              </a:spcBef>
            </a:pPr>
            <a:r>
              <a:rPr lang="fr-FR" i="1">
                <a:solidFill>
                  <a:srgbClr val="000000"/>
                </a:solidFill>
                <a:latin typeface="Times New Roman"/>
                <a:ea typeface="Verdana"/>
                <a:cs typeface="Times New Roman"/>
              </a:rPr>
              <a:t>0..*</a:t>
            </a:r>
            <a:r>
              <a:rPr lang="fr-FR">
                <a:solidFill>
                  <a:srgbClr val="000000"/>
                </a:solidFill>
                <a:latin typeface="Times New Roman"/>
                <a:ea typeface="Verdana"/>
                <a:cs typeface="Times New Roman"/>
              </a:rPr>
              <a:t> : la classe est en relation avec 0 ou n objets de l</a:t>
            </a:r>
            <a:r>
              <a:rPr lang="ja-JP" altLang="fr-FR">
                <a:solidFill>
                  <a:srgbClr val="000000"/>
                </a:solidFill>
                <a:latin typeface="Times New Roman"/>
                <a:ea typeface="Yu Gothic"/>
                <a:cs typeface="Arial"/>
              </a:rPr>
              <a:t>’</a:t>
            </a:r>
            <a:r>
              <a:rPr lang="fr-FR">
                <a:solidFill>
                  <a:srgbClr val="000000"/>
                </a:solidFill>
                <a:latin typeface="Times New Roman"/>
                <a:ea typeface="Yu Gothic"/>
                <a:cs typeface="Times New Roman"/>
              </a:rPr>
              <a:t>autre classe</a:t>
            </a:r>
          </a:p>
          <a:p>
            <a:pPr marL="180975" indent="-180975">
              <a:lnSpc>
                <a:spcPct val="90000"/>
              </a:lnSpc>
              <a:spcBef>
                <a:spcPts val="1000"/>
              </a:spcBef>
            </a:pPr>
            <a:r>
              <a:rPr lang="fr-FR" i="1">
                <a:solidFill>
                  <a:srgbClr val="000000"/>
                </a:solidFill>
                <a:latin typeface="Times New Roman"/>
                <a:ea typeface="Verdana"/>
                <a:cs typeface="Times New Roman"/>
              </a:rPr>
              <a:t>0..1</a:t>
            </a:r>
            <a:r>
              <a:rPr lang="fr-FR">
                <a:solidFill>
                  <a:srgbClr val="000000"/>
                </a:solidFill>
                <a:latin typeface="Times New Roman"/>
                <a:ea typeface="Verdana"/>
                <a:cs typeface="Times New Roman"/>
              </a:rPr>
              <a:t> : la classe est en relation avec au plus un objet de l</a:t>
            </a:r>
            <a:r>
              <a:rPr lang="ja-JP" altLang="fr-FR">
                <a:solidFill>
                  <a:srgbClr val="000000"/>
                </a:solidFill>
                <a:latin typeface="Times New Roman"/>
                <a:ea typeface="Yu Gothic"/>
                <a:cs typeface="Arial"/>
              </a:rPr>
              <a:t>’</a:t>
            </a:r>
            <a:r>
              <a:rPr lang="fr-FR">
                <a:solidFill>
                  <a:srgbClr val="000000"/>
                </a:solidFill>
                <a:latin typeface="Times New Roman"/>
                <a:ea typeface="Yu Gothic"/>
                <a:cs typeface="Times New Roman"/>
              </a:rPr>
              <a:t>autre classe</a:t>
            </a:r>
          </a:p>
          <a:p>
            <a:pPr algn="l"/>
            <a:endParaRPr lang="fr-FR">
              <a:solidFill>
                <a:srgbClr val="000000"/>
              </a:solidFill>
              <a:latin typeface="Times New Roman"/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20919680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76B89FB-1032-36D0-AFF3-3EE5BEC1AF3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6" name="Picture 4" descr="navigable">
            <a:extLst>
              <a:ext uri="{FF2B5EF4-FFF2-40B4-BE49-F238E27FC236}">
                <a16:creationId xmlns:a16="http://schemas.microsoft.com/office/drawing/2014/main" id="{48C29A87-FA4E-2242-C5CB-C8DE882FB46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83476" y="4101828"/>
            <a:ext cx="4248150" cy="2695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318" name="Oval 6">
            <a:extLst>
              <a:ext uri="{FF2B5EF4-FFF2-40B4-BE49-F238E27FC236}">
                <a16:creationId xmlns:a16="http://schemas.microsoft.com/office/drawing/2014/main" id="{6C4F7A1A-9342-2769-529A-13BAACD49AB3}"/>
              </a:ext>
            </a:extLst>
          </p:cNvPr>
          <p:cNvSpPr>
            <a:spLocks noChangeArrowheads="1"/>
          </p:cNvSpPr>
          <p:nvPr/>
        </p:nvSpPr>
        <p:spPr bwMode="auto">
          <a:xfrm>
            <a:off x="9548923" y="4796659"/>
            <a:ext cx="431800" cy="433388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rgbClr val="000090"/>
              </a:buClr>
              <a:buFont typeface="Wingdings" panose="05000000000000000000" pitchFamily="2" charset="2"/>
              <a:buChar char="§"/>
              <a:defRPr sz="3200">
                <a:solidFill>
                  <a:schemeClr val="tx1"/>
                </a:solidFill>
                <a:latin typeface="Tahoma (Corps)" charset="0"/>
                <a:ea typeface="ＭＳ Ｐゴシック" panose="020B0600070205080204" pitchFamily="34" charset="-128"/>
                <a:cs typeface="Tahoma (Corps)" charset="0"/>
              </a:defRPr>
            </a:lvl1pPr>
            <a:lvl2pPr marL="742950" indent="-28575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Tahoma (Corps)" charset="0"/>
                <a:ea typeface="ＭＳ Ｐゴシック" panose="020B0600070205080204" pitchFamily="34" charset="-128"/>
                <a:cs typeface="Tahoma (Corps)" charset="0"/>
              </a:defRPr>
            </a:lvl2pPr>
            <a:lvl3pPr marL="1143000" indent="-228600">
              <a:spcBef>
                <a:spcPct val="20000"/>
              </a:spcBef>
              <a:buClr>
                <a:srgbClr val="6B6BCF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Tahoma (Corps)" charset="0"/>
                <a:ea typeface="Tahoma (Corps)" charset="0"/>
                <a:cs typeface="Tahoma (Corps)" charset="0"/>
              </a:defRPr>
            </a:lvl3pPr>
            <a:lvl4pPr marL="1600200" indent="-228600">
              <a:spcBef>
                <a:spcPct val="20000"/>
              </a:spcBef>
              <a:buClr>
                <a:srgbClr val="FFFF00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Tahoma (Corps)" charset="0"/>
                <a:ea typeface="Tahoma (Corps)" charset="0"/>
                <a:cs typeface="Tahoma (Corps)" charset="0"/>
              </a:defRPr>
            </a:lvl4pPr>
            <a:lvl5pPr marL="2057400" indent="-228600">
              <a:spcBef>
                <a:spcPct val="20000"/>
              </a:spcBef>
              <a:buClr>
                <a:srgbClr val="008000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Tahoma (Corps)" charset="0"/>
                <a:ea typeface="Tahoma (Corps)" charset="0"/>
                <a:cs typeface="Tahoma (Corps)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8000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Tahoma (Corps)" charset="0"/>
                <a:ea typeface="Tahoma (Corps)" charset="0"/>
                <a:cs typeface="Tahoma (Corps)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8000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Tahoma (Corps)" charset="0"/>
                <a:ea typeface="Tahoma (Corps)" charset="0"/>
                <a:cs typeface="Tahoma (Corps)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8000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Tahoma (Corps)" charset="0"/>
                <a:ea typeface="Tahoma (Corps)" charset="0"/>
                <a:cs typeface="Tahoma (Corps)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8000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Tahoma (Corps)" charset="0"/>
                <a:ea typeface="Tahoma (Corps)" charset="0"/>
                <a:cs typeface="Tahoma (Corps)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fr-FR" altLang="fr-FR" sz="1800">
              <a:latin typeface="Arial" panose="020B0604020202020204" pitchFamily="34" charset="0"/>
            </a:endParaRPr>
          </a:p>
        </p:txBody>
      </p:sp>
      <p:sp>
        <p:nvSpPr>
          <p:cNvPr id="13319" name="Text Box 7">
            <a:extLst>
              <a:ext uri="{FF2B5EF4-FFF2-40B4-BE49-F238E27FC236}">
                <a16:creationId xmlns:a16="http://schemas.microsoft.com/office/drawing/2014/main" id="{BF537335-04CA-AF77-69F5-9F419BF7382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891573" y="4869685"/>
            <a:ext cx="12001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rgbClr val="000090"/>
              </a:buClr>
              <a:buFont typeface="Wingdings" panose="05000000000000000000" pitchFamily="2" charset="2"/>
              <a:buChar char="§"/>
              <a:defRPr sz="3200">
                <a:solidFill>
                  <a:schemeClr val="tx1"/>
                </a:solidFill>
                <a:latin typeface="Tahoma (Corps)" charset="0"/>
                <a:ea typeface="ＭＳ Ｐゴシック" panose="020B0600070205080204" pitchFamily="34" charset="-128"/>
                <a:cs typeface="Tahoma (Corps)" charset="0"/>
              </a:defRPr>
            </a:lvl1pPr>
            <a:lvl2pPr marL="742950" indent="-28575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Tahoma (Corps)" charset="0"/>
                <a:ea typeface="ＭＳ Ｐゴシック" panose="020B0600070205080204" pitchFamily="34" charset="-128"/>
                <a:cs typeface="Tahoma (Corps)" charset="0"/>
              </a:defRPr>
            </a:lvl2pPr>
            <a:lvl3pPr marL="1143000" indent="-228600">
              <a:spcBef>
                <a:spcPct val="20000"/>
              </a:spcBef>
              <a:buClr>
                <a:srgbClr val="6B6BCF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Tahoma (Corps)" charset="0"/>
                <a:ea typeface="Tahoma (Corps)" charset="0"/>
                <a:cs typeface="Tahoma (Corps)" charset="0"/>
              </a:defRPr>
            </a:lvl3pPr>
            <a:lvl4pPr marL="1600200" indent="-228600">
              <a:spcBef>
                <a:spcPct val="20000"/>
              </a:spcBef>
              <a:buClr>
                <a:srgbClr val="FFFF00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Tahoma (Corps)" charset="0"/>
                <a:ea typeface="Tahoma (Corps)" charset="0"/>
                <a:cs typeface="Tahoma (Corps)" charset="0"/>
              </a:defRPr>
            </a:lvl4pPr>
            <a:lvl5pPr marL="2057400" indent="-228600">
              <a:spcBef>
                <a:spcPct val="20000"/>
              </a:spcBef>
              <a:buClr>
                <a:srgbClr val="008000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Tahoma (Corps)" charset="0"/>
                <a:ea typeface="Tahoma (Corps)" charset="0"/>
                <a:cs typeface="Tahoma (Corps)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8000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Tahoma (Corps)" charset="0"/>
                <a:ea typeface="Tahoma (Corps)" charset="0"/>
                <a:cs typeface="Tahoma (Corps)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8000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Tahoma (Corps)" charset="0"/>
                <a:ea typeface="Tahoma (Corps)" charset="0"/>
                <a:cs typeface="Tahoma (Corps)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8000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Tahoma (Corps)" charset="0"/>
                <a:ea typeface="Tahoma (Corps)" charset="0"/>
                <a:cs typeface="Tahoma (Corps)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8000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Tahoma (Corps)" charset="0"/>
                <a:ea typeface="Tahoma (Corps)" charset="0"/>
                <a:cs typeface="Tahoma (Corps)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fr-FR" altLang="fr-FR" sz="1800" i="1">
                <a:solidFill>
                  <a:srgbClr val="990000"/>
                </a:solidFill>
                <a:latin typeface="Arial" panose="020B0604020202020204" pitchFamily="34" charset="0"/>
              </a:rPr>
              <a:t>Navigable</a:t>
            </a:r>
          </a:p>
        </p:txBody>
      </p:sp>
      <p:sp>
        <p:nvSpPr>
          <p:cNvPr id="13320" name="Line 8">
            <a:extLst>
              <a:ext uri="{FF2B5EF4-FFF2-40B4-BE49-F238E27FC236}">
                <a16:creationId xmlns:a16="http://schemas.microsoft.com/office/drawing/2014/main" id="{5067CB7C-3937-C272-CF92-3DC54776C578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9044098" y="5014148"/>
            <a:ext cx="504825" cy="7143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5057" name="Rectangle 2">
            <a:extLst>
              <a:ext uri="{FF2B5EF4-FFF2-40B4-BE49-F238E27FC236}">
                <a16:creationId xmlns:a16="http://schemas.microsoft.com/office/drawing/2014/main" id="{20FB1986-C03F-A153-92AB-F14C3F1B04C2}"/>
              </a:ext>
            </a:extLst>
          </p:cNvPr>
          <p:cNvSpPr>
            <a:spLocks noGrp="1" noChangeArrowheads="1"/>
          </p:cNvSpPr>
          <p:nvPr>
            <p:ph type="body" idx="4294967295"/>
          </p:nvPr>
        </p:nvSpPr>
        <p:spPr>
          <a:xfrm>
            <a:off x="-104008" y="1388406"/>
            <a:ext cx="11424033" cy="5434012"/>
          </a:xfrm>
        </p:spPr>
        <p:txBody>
          <a:bodyPr vert="horz" lIns="0" tIns="0" rIns="0" bIns="0" rtlCol="0" anchor="t">
            <a:noAutofit/>
          </a:bodyPr>
          <a:lstStyle/>
          <a:p>
            <a:pPr marL="180975" indent="-180975" eaLnBrk="1" hangingPunct="1">
              <a:buFontTx/>
              <a:buNone/>
            </a:pPr>
            <a:r>
              <a:rPr lang="fr-FR" altLang="fr-FR" sz="1800">
                <a:solidFill>
                  <a:schemeClr val="accent2"/>
                </a:solidFill>
                <a:latin typeface="Verdana"/>
                <a:ea typeface="Verdana"/>
                <a:cs typeface="Tahoma (Corps)" charset="0"/>
              </a:rPr>
              <a:t>              </a:t>
            </a:r>
            <a:r>
              <a:rPr lang="fr-FR" altLang="fr-FR" sz="1800">
                <a:solidFill>
                  <a:srgbClr val="000000"/>
                </a:solidFill>
                <a:latin typeface="Verdana"/>
                <a:ea typeface="Verdana"/>
                <a:cs typeface="Tahoma (Corps)" charset="0"/>
              </a:rPr>
              <a:t> Connexion sémantique entre deux classes </a:t>
            </a:r>
          </a:p>
          <a:p>
            <a:pPr marL="180975" indent="-180975" eaLnBrk="1" hangingPunct="1">
              <a:buFontTx/>
              <a:buNone/>
            </a:pPr>
            <a:r>
              <a:rPr lang="fr-FR" altLang="fr-FR" sz="2000" b="1">
                <a:solidFill>
                  <a:srgbClr val="990000"/>
                </a:solidFill>
                <a:latin typeface="Verdana"/>
                <a:ea typeface="Verdana"/>
                <a:cs typeface="Tahoma (Corps)" charset="0"/>
              </a:rPr>
              <a:t>    Navigabilité</a:t>
            </a:r>
          </a:p>
          <a:p>
            <a:pPr marL="360680" lvl="1" eaLnBrk="1" hangingPunct="1"/>
            <a:r>
              <a:rPr lang="fr-FR" altLang="fr-FR" sz="1400">
                <a:latin typeface="Verdana"/>
                <a:ea typeface="Verdana"/>
              </a:rPr>
              <a:t>Par défaut une association est navigable dans les deux sens</a:t>
            </a:r>
          </a:p>
          <a:p>
            <a:pPr marL="1076325" lvl="2" indent="-146050" eaLnBrk="1" hangingPunct="1"/>
            <a:endParaRPr lang="fr-FR" altLang="fr-FR" sz="1400">
              <a:latin typeface="Verdana" panose="020B0604030504040204" pitchFamily="34" charset="0"/>
              <a:ea typeface="ＭＳ Ｐゴシック" panose="020B0600070205080204" pitchFamily="34" charset="-128"/>
            </a:endParaRPr>
          </a:p>
          <a:p>
            <a:pPr marL="1076325" lvl="2" indent="-146050" eaLnBrk="1" hangingPunct="1"/>
            <a:endParaRPr lang="fr-FR" altLang="fr-FR" sz="1400">
              <a:latin typeface="Verdana" panose="020B0604030504040204" pitchFamily="34" charset="0"/>
              <a:ea typeface="ＭＳ Ｐゴシック" panose="020B0600070205080204" pitchFamily="34" charset="-128"/>
            </a:endParaRPr>
          </a:p>
          <a:p>
            <a:pPr marL="1076325" lvl="2" indent="-146050" eaLnBrk="1" hangingPunct="1"/>
            <a:endParaRPr lang="fr-FR" altLang="fr-FR" sz="1400">
              <a:latin typeface="Verdana" panose="020B0604030504040204" pitchFamily="34" charset="0"/>
              <a:ea typeface="ＭＳ Ｐゴシック" panose="020B0600070205080204" pitchFamily="34" charset="-128"/>
            </a:endParaRPr>
          </a:p>
          <a:p>
            <a:pPr marL="1076325" lvl="2" indent="-146050" eaLnBrk="1" hangingPunct="1"/>
            <a:r>
              <a:rPr lang="fr-FR" altLang="fr-FR" sz="1400">
                <a:latin typeface="Verdana"/>
                <a:ea typeface="ＭＳ Ｐゴシック"/>
              </a:rPr>
              <a:t>Chaque instance de voiture a un lien vers le propriétaire</a:t>
            </a:r>
          </a:p>
          <a:p>
            <a:pPr marL="1076325" lvl="2" indent="-146050" eaLnBrk="1" hangingPunct="1"/>
            <a:r>
              <a:rPr lang="fr-FR" altLang="fr-FR" sz="1400">
                <a:latin typeface="Verdana"/>
                <a:ea typeface="ＭＳ Ｐゴシック"/>
              </a:rPr>
              <a:t>Chaque instance de Personne a un ensemble de lien vers les voitures</a:t>
            </a:r>
          </a:p>
          <a:p>
            <a:pPr marL="360680" lvl="1"/>
            <a:endParaRPr lang="fr-FR" altLang="fr-FR" sz="1400">
              <a:latin typeface="Verdana"/>
              <a:ea typeface="Verdana"/>
            </a:endParaRPr>
          </a:p>
          <a:p>
            <a:pPr marL="360680" lvl="1">
              <a:buFont typeface="Wingdings" panose="05000000000000000000" pitchFamily="2" charset="2"/>
            </a:pPr>
            <a:endParaRPr lang="fr-FR" altLang="fr-FR" sz="2000" b="1">
              <a:solidFill>
                <a:srgbClr val="990000"/>
              </a:solidFill>
              <a:latin typeface="Verdana"/>
              <a:ea typeface="Verdana"/>
            </a:endParaRPr>
          </a:p>
          <a:p>
            <a:pPr marL="360680" lvl="1">
              <a:buFont typeface="Wingdings" panose="05000000000000000000" pitchFamily="2" charset="2"/>
            </a:pPr>
            <a:r>
              <a:rPr lang="fr-FR" altLang="fr-FR" sz="2000" b="1">
                <a:solidFill>
                  <a:srgbClr val="990000"/>
                </a:solidFill>
                <a:latin typeface="Verdana"/>
                <a:ea typeface="Verdana"/>
              </a:rPr>
              <a:t>Restriction de la navigabilité</a:t>
            </a:r>
          </a:p>
          <a:p>
            <a:pPr marL="1076325" lvl="2" indent="-146050"/>
            <a:r>
              <a:rPr lang="fr-FR" altLang="fr-FR" sz="1400">
                <a:latin typeface="Verdana"/>
                <a:ea typeface="ＭＳ Ｐゴシック"/>
              </a:rPr>
              <a:t>Le service de contravention est associé à une ou plusieurs</a:t>
            </a:r>
          </a:p>
          <a:p>
            <a:pPr marL="1076325" lvl="2" indent="-146050" eaLnBrk="1" hangingPunct="1">
              <a:buFont typeface="Wingdings" panose="05000000000000000000" pitchFamily="2" charset="2"/>
              <a:buNone/>
            </a:pPr>
            <a:r>
              <a:rPr lang="fr-FR" altLang="fr-FR" sz="1400">
                <a:latin typeface="Verdana"/>
                <a:ea typeface="ＭＳ Ｐゴシック"/>
              </a:rPr>
              <a:t> voiture(s) </a:t>
            </a:r>
          </a:p>
          <a:p>
            <a:pPr marL="1076325" lvl="2" indent="-146050" eaLnBrk="1" hangingPunct="1"/>
            <a:r>
              <a:rPr lang="fr-FR" altLang="fr-FR" sz="1400">
                <a:latin typeface="Verdana"/>
                <a:ea typeface="ＭＳ Ｐゴシック"/>
              </a:rPr>
              <a:t>La voiture ne connaît pas service de contravention </a:t>
            </a:r>
          </a:p>
        </p:txBody>
      </p:sp>
      <p:pic>
        <p:nvPicPr>
          <p:cNvPr id="45058" name="Picture 3" descr="AssociationSimple">
            <a:extLst>
              <a:ext uri="{FF2B5EF4-FFF2-40B4-BE49-F238E27FC236}">
                <a16:creationId xmlns:a16="http://schemas.microsoft.com/office/drawing/2014/main" id="{DEEF2FC1-9FF2-2A1A-E0F9-3E0E81FF7F2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658" y="2052966"/>
            <a:ext cx="4219575" cy="137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itre 1">
            <a:extLst>
              <a:ext uri="{FF2B5EF4-FFF2-40B4-BE49-F238E27FC236}">
                <a16:creationId xmlns:a16="http://schemas.microsoft.com/office/drawing/2014/main" id="{C65786C0-EB9F-5F7A-5ADA-13DDAD0D38D7}"/>
              </a:ext>
            </a:extLst>
          </p:cNvPr>
          <p:cNvSpPr txBox="1">
            <a:spLocks noChangeArrowheads="1"/>
          </p:cNvSpPr>
          <p:nvPr/>
        </p:nvSpPr>
        <p:spPr>
          <a:xfrm>
            <a:off x="815375" y="384175"/>
            <a:ext cx="11906849" cy="430213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700" b="1" kern="1200">
                <a:solidFill>
                  <a:schemeClr val="tx1"/>
                </a:solidFill>
                <a:latin typeface="+mn-lt"/>
                <a:ea typeface="+mj-ea"/>
                <a:cs typeface="+mj-cs"/>
              </a:defRPr>
            </a:lvl1pPr>
          </a:lstStyle>
          <a:p>
            <a:r>
              <a:rPr lang="fr-FR" altLang="fr-FR" sz="3600">
                <a:latin typeface="Tahoma (Titres)"/>
                <a:cs typeface="Tahoma (Titres)" charset="0"/>
              </a:rPr>
              <a:t>Type de relations entre classes: Association</a:t>
            </a:r>
            <a:endParaRPr lang="fr-FR" altLang="fr-FR" sz="3600">
              <a:latin typeface="Tahoma (Titres)" charset="0"/>
              <a:cs typeface="Tahoma (Titres)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572080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318" grpId="0" animBg="1"/>
      <p:bldP spid="13319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9575DCE-8A8A-10D5-501D-641D2AB53C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1">
            <a:extLst>
              <a:ext uri="{FF2B5EF4-FFF2-40B4-BE49-F238E27FC236}">
                <a16:creationId xmlns:a16="http://schemas.microsoft.com/office/drawing/2014/main" id="{B18943EE-2E34-E61E-356C-2EA5C75FCA91}"/>
              </a:ext>
            </a:extLst>
          </p:cNvPr>
          <p:cNvSpPr txBox="1">
            <a:spLocks noChangeArrowheads="1"/>
          </p:cNvSpPr>
          <p:nvPr/>
        </p:nvSpPr>
        <p:spPr>
          <a:xfrm>
            <a:off x="815375" y="384175"/>
            <a:ext cx="11906849" cy="430213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700" b="1" kern="1200">
                <a:solidFill>
                  <a:schemeClr val="tx1"/>
                </a:solidFill>
                <a:latin typeface="+mn-lt"/>
                <a:ea typeface="+mj-ea"/>
                <a:cs typeface="+mj-cs"/>
              </a:defRPr>
            </a:lvl1pPr>
          </a:lstStyle>
          <a:p>
            <a:r>
              <a:rPr lang="fr-FR" altLang="fr-FR" sz="3600">
                <a:latin typeface="Tahoma (Titres)"/>
                <a:cs typeface="Tahoma (Titres)" charset="0"/>
              </a:rPr>
              <a:t>Type de relations entre classes: Association</a:t>
            </a:r>
            <a:endParaRPr lang="fr-FR" altLang="fr-FR" sz="3600">
              <a:latin typeface="Tahoma (Titres)" charset="0"/>
              <a:cs typeface="Tahoma (Titres)" charset="0"/>
            </a:endParaRPr>
          </a:p>
        </p:txBody>
      </p:sp>
      <p:pic>
        <p:nvPicPr>
          <p:cNvPr id="5" name="Picture 2" descr="Role2">
            <a:extLst>
              <a:ext uri="{FF2B5EF4-FFF2-40B4-BE49-F238E27FC236}">
                <a16:creationId xmlns:a16="http://schemas.microsoft.com/office/drawing/2014/main" id="{90513CF9-EB9C-2957-CC42-1ED902C37E3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5025" y="4046538"/>
            <a:ext cx="4248150" cy="2695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58FADA89-A703-2103-AE59-539199D49005}"/>
              </a:ext>
            </a:extLst>
          </p:cNvPr>
          <p:cNvSpPr>
            <a:spLocks noGrp="1" noChangeArrowheads="1"/>
          </p:cNvSpPr>
          <p:nvPr/>
        </p:nvSpPr>
        <p:spPr bwMode="auto">
          <a:xfrm>
            <a:off x="-36513" y="1628775"/>
            <a:ext cx="8374063" cy="5434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90"/>
              </a:buClr>
              <a:buFont typeface="Wingdings" panose="05000000000000000000" pitchFamily="2" charset="2"/>
              <a:buChar char="§"/>
              <a:defRPr sz="3200">
                <a:solidFill>
                  <a:schemeClr val="tx1"/>
                </a:solidFill>
                <a:latin typeface="Tahoma (Corps)"/>
                <a:ea typeface="+mn-ea"/>
                <a:cs typeface="Tahoma (Corps)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Tahoma (Corps)" charset="0"/>
                <a:ea typeface="+mn-ea"/>
                <a:cs typeface="Tahoma (Corps)" charset="0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6B6BCF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Tahoma (Corps)" charset="0"/>
                <a:ea typeface="Tahoma (Corps)" charset="0"/>
                <a:cs typeface="Tahoma (Corps)" charset="0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FF00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Tahoma (Corps)" charset="0"/>
                <a:ea typeface="Tahoma (Corps)" charset="0"/>
                <a:cs typeface="Tahoma (Corps)" charset="0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8000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Tahoma (Corps)" charset="0"/>
                <a:ea typeface="Tahoma (Corps)" charset="0"/>
                <a:cs typeface="Tahoma (Corps)" charset="0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180975" indent="-180975" eaLnBrk="1" hangingPunct="1">
              <a:buFontTx/>
              <a:buNone/>
            </a:pPr>
            <a:r>
              <a:rPr lang="fr-FR" altLang="fr-FR" sz="2000" b="1">
                <a:solidFill>
                  <a:srgbClr val="990000"/>
                </a:solidFill>
                <a:latin typeface="Verdana"/>
                <a:ea typeface="Verdana"/>
                <a:cs typeface="Tahoma (Corps)" charset="0"/>
              </a:rPr>
              <a:t>Documentation d</a:t>
            </a:r>
            <a:r>
              <a:rPr lang="ja-JP" altLang="fr-FR" sz="2000" b="1">
                <a:solidFill>
                  <a:srgbClr val="990000"/>
                </a:solidFill>
                <a:latin typeface="Arial"/>
                <a:ea typeface="Yu Gothic"/>
                <a:cs typeface="Tahoma (Corps)" charset="0"/>
              </a:rPr>
              <a:t>’</a:t>
            </a:r>
            <a:r>
              <a:rPr lang="fr-FR" altLang="ja-JP" sz="2000" b="1">
                <a:solidFill>
                  <a:srgbClr val="990000"/>
                </a:solidFill>
                <a:latin typeface="Verdana"/>
                <a:ea typeface="Yu Gothic"/>
                <a:cs typeface="Tahoma (Corps)" charset="0"/>
              </a:rPr>
              <a:t>une association</a:t>
            </a:r>
          </a:p>
          <a:p>
            <a:pPr marL="180975" indent="-180975" eaLnBrk="1" hangingPunct="1">
              <a:buChar char="Ø"/>
            </a:pPr>
            <a:endParaRPr lang="fr-FR" altLang="fr-FR" sz="1800" b="1">
              <a:solidFill>
                <a:srgbClr val="000000"/>
              </a:solidFill>
              <a:latin typeface="Verdana"/>
              <a:ea typeface="Verdana"/>
              <a:cs typeface="Tahoma (Corps)" charset="0"/>
            </a:endParaRPr>
          </a:p>
          <a:p>
            <a:pPr marL="0" indent="0">
              <a:buNone/>
            </a:pPr>
            <a:r>
              <a:rPr lang="fr-FR" altLang="fr-FR" sz="1800" b="1">
                <a:solidFill>
                  <a:srgbClr val="000000"/>
                </a:solidFill>
                <a:latin typeface="Verdana"/>
                <a:ea typeface="Verdana"/>
                <a:cs typeface="Tahoma (Corps)" charset="0"/>
              </a:rPr>
              <a:t>Nom de l</a:t>
            </a:r>
            <a:r>
              <a:rPr lang="ja-JP" altLang="fr-FR" sz="1800" b="1">
                <a:solidFill>
                  <a:srgbClr val="000000"/>
                </a:solidFill>
                <a:latin typeface="Arial"/>
                <a:ea typeface="Yu Gothic"/>
                <a:cs typeface="Tahoma (Corps)" charset="0"/>
              </a:rPr>
              <a:t>’</a:t>
            </a:r>
            <a:r>
              <a:rPr lang="fr-FR" altLang="ja-JP" sz="1800" b="1">
                <a:solidFill>
                  <a:srgbClr val="000000"/>
                </a:solidFill>
                <a:latin typeface="Verdana"/>
                <a:ea typeface="Yu Gothic"/>
                <a:cs typeface="Tahoma (Corps)" charset="0"/>
              </a:rPr>
              <a:t>association</a:t>
            </a:r>
            <a:endParaRPr lang="fr-FR" altLang="fr-FR" sz="1800" b="1">
              <a:solidFill>
                <a:srgbClr val="F5D736"/>
              </a:solidFill>
              <a:latin typeface="Verdana" panose="020B0604030504040204" pitchFamily="34" charset="0"/>
              <a:ea typeface="Verdana" panose="020B0604030504040204" pitchFamily="34" charset="0"/>
              <a:cs typeface="Tahoma (Corps)" charset="0"/>
            </a:endParaRPr>
          </a:p>
          <a:p>
            <a:pPr marL="180975" indent="-180975" eaLnBrk="1" hangingPunct="1">
              <a:buFontTx/>
              <a:buNone/>
            </a:pPr>
            <a:r>
              <a:rPr lang="fr-FR" altLang="fr-FR" sz="1800" i="1">
                <a:solidFill>
                  <a:srgbClr val="000000"/>
                </a:solidFill>
                <a:latin typeface="Verdana"/>
                <a:ea typeface="Verdana"/>
                <a:cs typeface="Tahoma (Corps)" charset="0"/>
              </a:rPr>
              <a:t>	 lien sémantique entre les classes</a:t>
            </a:r>
          </a:p>
          <a:p>
            <a:pPr marL="180975" indent="-180975" eaLnBrk="1" hangingPunct="1"/>
            <a:endParaRPr lang="fr-FR" altLang="fr-FR" sz="1800" i="1">
              <a:solidFill>
                <a:schemeClr val="accent2"/>
              </a:solidFill>
              <a:latin typeface="Verdana" panose="020B0604030504040204" pitchFamily="34" charset="0"/>
              <a:cs typeface="Tahoma (Corps)" charset="0"/>
            </a:endParaRPr>
          </a:p>
          <a:p>
            <a:pPr marL="180975" indent="-180975" eaLnBrk="1" hangingPunct="1"/>
            <a:endParaRPr lang="fr-FR" altLang="fr-FR" sz="1800" i="1">
              <a:solidFill>
                <a:schemeClr val="accent2"/>
              </a:solidFill>
              <a:latin typeface="Verdana" panose="020B0604030504040204" pitchFamily="34" charset="0"/>
              <a:cs typeface="Tahoma (Corps)" charset="0"/>
            </a:endParaRPr>
          </a:p>
          <a:p>
            <a:pPr marL="180975" indent="-180975" eaLnBrk="1" hangingPunct="1"/>
            <a:endParaRPr lang="fr-FR" altLang="fr-FR" sz="1800">
              <a:solidFill>
                <a:schemeClr val="accent2"/>
              </a:solidFill>
              <a:latin typeface="Verdana" panose="020B0604030504040204" pitchFamily="34" charset="0"/>
              <a:cs typeface="Tahoma (Corps)" charset="0"/>
            </a:endParaRPr>
          </a:p>
          <a:p>
            <a:pPr marL="180975" indent="-180975" eaLnBrk="1" hangingPunct="1"/>
            <a:endParaRPr lang="fr-FR" altLang="fr-FR" sz="1800">
              <a:solidFill>
                <a:schemeClr val="accent2"/>
              </a:solidFill>
              <a:latin typeface="Verdana" panose="020B0604030504040204" pitchFamily="34" charset="0"/>
              <a:cs typeface="Tahoma (Corps)" charset="0"/>
            </a:endParaRPr>
          </a:p>
          <a:p>
            <a:pPr marL="0" indent="0" eaLnBrk="1" hangingPunct="1">
              <a:buNone/>
            </a:pPr>
            <a:r>
              <a:rPr lang="fr-FR" altLang="fr-FR" sz="1800" b="1">
                <a:solidFill>
                  <a:srgbClr val="000000"/>
                </a:solidFill>
                <a:latin typeface="Verdana"/>
                <a:ea typeface="Verdana"/>
                <a:cs typeface="Tahoma (Corps)" charset="0"/>
              </a:rPr>
              <a:t>Rôle d</a:t>
            </a:r>
            <a:r>
              <a:rPr lang="ja-JP" altLang="fr-FR" sz="1800" b="1">
                <a:solidFill>
                  <a:srgbClr val="000000"/>
                </a:solidFill>
                <a:latin typeface="Arial"/>
                <a:ea typeface="Yu Gothic"/>
                <a:cs typeface="Tahoma (Corps)" charset="0"/>
              </a:rPr>
              <a:t>’</a:t>
            </a:r>
            <a:r>
              <a:rPr lang="fr-FR" altLang="ja-JP" sz="1800" b="1">
                <a:solidFill>
                  <a:srgbClr val="000000"/>
                </a:solidFill>
                <a:latin typeface="Verdana"/>
                <a:ea typeface="Yu Gothic"/>
                <a:cs typeface="Tahoma (Corps)" charset="0"/>
              </a:rPr>
              <a:t>une association</a:t>
            </a:r>
          </a:p>
          <a:p>
            <a:pPr marL="180975" indent="-180975" eaLnBrk="1" hangingPunct="1">
              <a:buFontTx/>
              <a:buNone/>
            </a:pPr>
            <a:r>
              <a:rPr lang="fr-FR" altLang="fr-FR" sz="1800" i="1">
                <a:solidFill>
                  <a:srgbClr val="000000"/>
                </a:solidFill>
                <a:latin typeface="Verdana"/>
                <a:ea typeface="Verdana"/>
                <a:cs typeface="Tahoma (Corps)" charset="0"/>
              </a:rPr>
              <a:t>  Spécification du rôle de la classe</a:t>
            </a:r>
            <a:endParaRPr lang="fr-FR" altLang="fr-FR" sz="2000">
              <a:solidFill>
                <a:srgbClr val="000000"/>
              </a:solidFill>
              <a:latin typeface="Verdana"/>
              <a:ea typeface="Verdana"/>
              <a:cs typeface="Tahoma (Corps)" charset="0"/>
            </a:endParaRPr>
          </a:p>
        </p:txBody>
      </p:sp>
      <p:sp>
        <p:nvSpPr>
          <p:cNvPr id="7" name="Text Box 4">
            <a:extLst>
              <a:ext uri="{FF2B5EF4-FFF2-40B4-BE49-F238E27FC236}">
                <a16:creationId xmlns:a16="http://schemas.microsoft.com/office/drawing/2014/main" id="{6C7C9D10-C4FF-98A8-CE69-0F794461601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73363" y="5414963"/>
            <a:ext cx="3405187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defPPr>
              <a:defRPr lang="fr-FR"/>
            </a:defPPr>
            <a:lvl1pPr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90"/>
              </a:buClr>
              <a:buFont typeface="Wingdings" panose="05000000000000000000" pitchFamily="2" charset="2"/>
              <a:buChar char="§"/>
              <a:defRPr sz="3200" kern="1200">
                <a:solidFill>
                  <a:schemeClr val="tx1"/>
                </a:solidFill>
                <a:latin typeface="Tahoma (Corps)" charset="0"/>
                <a:ea typeface="ＭＳ Ｐゴシック" panose="020B0600070205080204" pitchFamily="34" charset="-128"/>
                <a:cs typeface="Tahoma (Corps)" charset="0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800" kern="1200">
                <a:solidFill>
                  <a:schemeClr val="tx1"/>
                </a:solidFill>
                <a:latin typeface="Tahoma (Corps)" charset="0"/>
                <a:ea typeface="ＭＳ Ｐゴシック" panose="020B0600070205080204" pitchFamily="34" charset="-128"/>
                <a:cs typeface="Tahoma (Corps)" charset="0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6B6BCF"/>
              </a:buClr>
              <a:buFont typeface="Wingdings" panose="05000000000000000000" pitchFamily="2" charset="2"/>
              <a:buChar char="§"/>
              <a:defRPr sz="2400" kern="1200">
                <a:solidFill>
                  <a:schemeClr val="tx1"/>
                </a:solidFill>
                <a:latin typeface="Tahoma (Corps)" charset="0"/>
                <a:ea typeface="Tahoma (Corps)" charset="0"/>
                <a:cs typeface="Tahoma (Corps)" charset="0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FF00"/>
              </a:buClr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Tahoma (Corps)" charset="0"/>
                <a:ea typeface="Tahoma (Corps)" charset="0"/>
                <a:cs typeface="Tahoma (Corps)" charset="0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8000"/>
              </a:buClr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Tahoma (Corps)" charset="0"/>
                <a:ea typeface="Tahoma (Corps)" charset="0"/>
                <a:cs typeface="Tahoma (Corps)" charset="0"/>
              </a:defRPr>
            </a:lvl5pPr>
            <a:lvl6pPr marL="2514600" indent="-228600" algn="l" defTabSz="914400" rtl="0" eaLnBrk="0" fontAlgn="base" latinLnBrk="0" hangingPunct="0">
              <a:spcBef>
                <a:spcPct val="20000"/>
              </a:spcBef>
              <a:spcAft>
                <a:spcPct val="0"/>
              </a:spcAft>
              <a:buClr>
                <a:srgbClr val="008000"/>
              </a:buClr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Tahoma (Corps)" charset="0"/>
                <a:ea typeface="Tahoma (Corps)" charset="0"/>
                <a:cs typeface="Tahoma (Corps)" charset="0"/>
              </a:defRPr>
            </a:lvl6pPr>
            <a:lvl7pPr marL="2971800" indent="-228600" algn="l" defTabSz="914400" rtl="0" eaLnBrk="0" fontAlgn="base" latinLnBrk="0" hangingPunct="0">
              <a:spcBef>
                <a:spcPct val="20000"/>
              </a:spcBef>
              <a:spcAft>
                <a:spcPct val="0"/>
              </a:spcAft>
              <a:buClr>
                <a:srgbClr val="008000"/>
              </a:buClr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Tahoma (Corps)" charset="0"/>
                <a:ea typeface="Tahoma (Corps)" charset="0"/>
                <a:cs typeface="Tahoma (Corps)" charset="0"/>
              </a:defRPr>
            </a:lvl7pPr>
            <a:lvl8pPr marL="3429000" indent="-228600" algn="l" defTabSz="914400" rtl="0" eaLnBrk="0" fontAlgn="base" latinLnBrk="0" hangingPunct="0">
              <a:spcBef>
                <a:spcPct val="20000"/>
              </a:spcBef>
              <a:spcAft>
                <a:spcPct val="0"/>
              </a:spcAft>
              <a:buClr>
                <a:srgbClr val="008000"/>
              </a:buClr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Tahoma (Corps)" charset="0"/>
                <a:ea typeface="Tahoma (Corps)" charset="0"/>
                <a:cs typeface="Tahoma (Corps)" charset="0"/>
              </a:defRPr>
            </a:lvl8pPr>
            <a:lvl9pPr marL="3886200" indent="-228600" algn="l" defTabSz="914400" rtl="0" eaLnBrk="0" fontAlgn="base" latinLnBrk="0" hangingPunct="0">
              <a:spcBef>
                <a:spcPct val="20000"/>
              </a:spcBef>
              <a:spcAft>
                <a:spcPct val="0"/>
              </a:spcAft>
              <a:buClr>
                <a:srgbClr val="008000"/>
              </a:buClr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Tahoma (Corps)" charset="0"/>
                <a:ea typeface="Tahoma (Corps)" charset="0"/>
                <a:cs typeface="Tahoma (Corps)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fr-FR" altLang="fr-FR" sz="1800" i="1">
                <a:solidFill>
                  <a:srgbClr val="B34533"/>
                </a:solidFill>
                <a:latin typeface="Verdana" panose="020B0604030504040204" pitchFamily="34" charset="0"/>
              </a:rPr>
              <a:t>La personne joue le rôle de </a:t>
            </a: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fr-FR" altLang="fr-FR" sz="1800" i="1">
                <a:solidFill>
                  <a:srgbClr val="B34533"/>
                </a:solidFill>
                <a:latin typeface="Verdana" panose="020B0604030504040204" pitchFamily="34" charset="0"/>
              </a:rPr>
              <a:t>propriétaire de la voiture</a:t>
            </a:r>
          </a:p>
        </p:txBody>
      </p:sp>
      <p:sp>
        <p:nvSpPr>
          <p:cNvPr id="8" name="Line 5">
            <a:extLst>
              <a:ext uri="{FF2B5EF4-FFF2-40B4-BE49-F238E27FC236}">
                <a16:creationId xmlns:a16="http://schemas.microsoft.com/office/drawing/2014/main" id="{A8B48F18-FA10-BAA6-09C4-D611EDBFE249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5797550" y="4765675"/>
            <a:ext cx="71438" cy="57626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>
            <a:defPPr>
              <a:defRPr lang="fr-FR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defRPr>
            </a:lvl9pPr>
          </a:lstStyle>
          <a:p>
            <a:endParaRPr lang="en-US"/>
          </a:p>
        </p:txBody>
      </p:sp>
      <p:pic>
        <p:nvPicPr>
          <p:cNvPr id="9" name="Picture 6" descr="role">
            <a:extLst>
              <a:ext uri="{FF2B5EF4-FFF2-40B4-BE49-F238E27FC236}">
                <a16:creationId xmlns:a16="http://schemas.microsoft.com/office/drawing/2014/main" id="{E8592739-EABD-D7D9-E781-B595A76F445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925" y="1277938"/>
            <a:ext cx="4248150" cy="23764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Text Box 7">
            <a:extLst>
              <a:ext uri="{FF2B5EF4-FFF2-40B4-BE49-F238E27FC236}">
                <a16:creationId xmlns:a16="http://schemas.microsoft.com/office/drawing/2014/main" id="{742FA78D-C956-EBF1-C6E4-E550EB0D954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38638" y="2286000"/>
            <a:ext cx="3598862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defPPr>
              <a:defRPr lang="fr-FR"/>
            </a:defPPr>
            <a:lvl1pPr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90"/>
              </a:buClr>
              <a:buFont typeface="Wingdings" panose="05000000000000000000" pitchFamily="2" charset="2"/>
              <a:buChar char="§"/>
              <a:defRPr sz="3200" kern="1200">
                <a:solidFill>
                  <a:schemeClr val="tx1"/>
                </a:solidFill>
                <a:latin typeface="Tahoma (Corps)" charset="0"/>
                <a:ea typeface="ＭＳ Ｐゴシック" panose="020B0600070205080204" pitchFamily="34" charset="-128"/>
                <a:cs typeface="Tahoma (Corps)" charset="0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800" kern="1200">
                <a:solidFill>
                  <a:schemeClr val="tx1"/>
                </a:solidFill>
                <a:latin typeface="Tahoma (Corps)" charset="0"/>
                <a:ea typeface="ＭＳ Ｐゴシック" panose="020B0600070205080204" pitchFamily="34" charset="-128"/>
                <a:cs typeface="Tahoma (Corps)" charset="0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6B6BCF"/>
              </a:buClr>
              <a:buFont typeface="Wingdings" panose="05000000000000000000" pitchFamily="2" charset="2"/>
              <a:buChar char="§"/>
              <a:defRPr sz="2400" kern="1200">
                <a:solidFill>
                  <a:schemeClr val="tx1"/>
                </a:solidFill>
                <a:latin typeface="Tahoma (Corps)" charset="0"/>
                <a:ea typeface="Tahoma (Corps)" charset="0"/>
                <a:cs typeface="Tahoma (Corps)" charset="0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FF00"/>
              </a:buClr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Tahoma (Corps)" charset="0"/>
                <a:ea typeface="Tahoma (Corps)" charset="0"/>
                <a:cs typeface="Tahoma (Corps)" charset="0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8000"/>
              </a:buClr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Tahoma (Corps)" charset="0"/>
                <a:ea typeface="Tahoma (Corps)" charset="0"/>
                <a:cs typeface="Tahoma (Corps)" charset="0"/>
              </a:defRPr>
            </a:lvl5pPr>
            <a:lvl6pPr marL="2514600" indent="-228600" algn="l" defTabSz="914400" rtl="0" eaLnBrk="0" fontAlgn="base" latinLnBrk="0" hangingPunct="0">
              <a:spcBef>
                <a:spcPct val="20000"/>
              </a:spcBef>
              <a:spcAft>
                <a:spcPct val="0"/>
              </a:spcAft>
              <a:buClr>
                <a:srgbClr val="008000"/>
              </a:buClr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Tahoma (Corps)" charset="0"/>
                <a:ea typeface="Tahoma (Corps)" charset="0"/>
                <a:cs typeface="Tahoma (Corps)" charset="0"/>
              </a:defRPr>
            </a:lvl6pPr>
            <a:lvl7pPr marL="2971800" indent="-228600" algn="l" defTabSz="914400" rtl="0" eaLnBrk="0" fontAlgn="base" latinLnBrk="0" hangingPunct="0">
              <a:spcBef>
                <a:spcPct val="20000"/>
              </a:spcBef>
              <a:spcAft>
                <a:spcPct val="0"/>
              </a:spcAft>
              <a:buClr>
                <a:srgbClr val="008000"/>
              </a:buClr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Tahoma (Corps)" charset="0"/>
                <a:ea typeface="Tahoma (Corps)" charset="0"/>
                <a:cs typeface="Tahoma (Corps)" charset="0"/>
              </a:defRPr>
            </a:lvl7pPr>
            <a:lvl8pPr marL="3429000" indent="-228600" algn="l" defTabSz="914400" rtl="0" eaLnBrk="0" fontAlgn="base" latinLnBrk="0" hangingPunct="0">
              <a:spcBef>
                <a:spcPct val="20000"/>
              </a:spcBef>
              <a:spcAft>
                <a:spcPct val="0"/>
              </a:spcAft>
              <a:buClr>
                <a:srgbClr val="008000"/>
              </a:buClr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Tahoma (Corps)" charset="0"/>
                <a:ea typeface="Tahoma (Corps)" charset="0"/>
                <a:cs typeface="Tahoma (Corps)" charset="0"/>
              </a:defRPr>
            </a:lvl8pPr>
            <a:lvl9pPr marL="3886200" indent="-228600" algn="l" defTabSz="914400" rtl="0" eaLnBrk="0" fontAlgn="base" latinLnBrk="0" hangingPunct="0">
              <a:spcBef>
                <a:spcPct val="20000"/>
              </a:spcBef>
              <a:spcAft>
                <a:spcPct val="0"/>
              </a:spcAft>
              <a:buClr>
                <a:srgbClr val="008000"/>
              </a:buClr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Tahoma (Corps)" charset="0"/>
                <a:ea typeface="Tahoma (Corps)" charset="0"/>
                <a:cs typeface="Tahoma (Corps)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fr-FR" altLang="fr-FR" sz="1800" i="1">
                <a:solidFill>
                  <a:srgbClr val="B34533"/>
                </a:solidFill>
                <a:latin typeface="Verdana" panose="020B0604030504040204" pitchFamily="34" charset="0"/>
              </a:rPr>
              <a:t>La personne achète la voiture</a:t>
            </a: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fr-FR" altLang="fr-FR" sz="1800" i="1">
                <a:solidFill>
                  <a:srgbClr val="B34533"/>
                </a:solidFill>
                <a:latin typeface="Verdana" panose="020B0604030504040204" pitchFamily="34" charset="0"/>
              </a:rPr>
              <a:t>La voiture est achetée</a:t>
            </a:r>
          </a:p>
        </p:txBody>
      </p:sp>
      <p:sp>
        <p:nvSpPr>
          <p:cNvPr id="11" name="Line 8">
            <a:extLst>
              <a:ext uri="{FF2B5EF4-FFF2-40B4-BE49-F238E27FC236}">
                <a16:creationId xmlns:a16="http://schemas.microsoft.com/office/drawing/2014/main" id="{2B471FA5-05DB-901C-9C10-5D4D92EB2207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6373813" y="1916113"/>
            <a:ext cx="503237" cy="36036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>
            <a:defPPr>
              <a:defRPr lang="fr-FR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defRPr>
            </a:lvl9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335730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5" name="Rectangle 2">
            <a:extLst>
              <a:ext uri="{FF2B5EF4-FFF2-40B4-BE49-F238E27FC236}">
                <a16:creationId xmlns:a16="http://schemas.microsoft.com/office/drawing/2014/main" id="{A3BCA706-FE27-7392-831C-C228BD8E3FB6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6706" y="4959788"/>
            <a:ext cx="7874000" cy="793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anchor="ctr">
            <a:spAutoFit/>
          </a:bodyPr>
          <a:lstStyle>
            <a:lvl1pPr>
              <a:spcBef>
                <a:spcPct val="20000"/>
              </a:spcBef>
              <a:buClr>
                <a:srgbClr val="000090"/>
              </a:buClr>
              <a:buFont typeface="Wingdings" panose="05000000000000000000" pitchFamily="2" charset="2"/>
              <a:buChar char="§"/>
              <a:defRPr sz="3200">
                <a:solidFill>
                  <a:schemeClr val="tx1"/>
                </a:solidFill>
                <a:latin typeface="Tahoma (Corps)" charset="0"/>
                <a:ea typeface="ＭＳ Ｐゴシック" panose="020B0600070205080204" pitchFamily="34" charset="-128"/>
                <a:cs typeface="Tahoma (Corps)" charset="0"/>
              </a:defRPr>
            </a:lvl1pPr>
            <a:lvl2pPr marL="742950" indent="-28575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Tahoma (Corps)" charset="0"/>
                <a:ea typeface="ＭＳ Ｐゴシック" panose="020B0600070205080204" pitchFamily="34" charset="-128"/>
                <a:cs typeface="Tahoma (Corps)" charset="0"/>
              </a:defRPr>
            </a:lvl2pPr>
            <a:lvl3pPr marL="1143000" indent="-228600">
              <a:spcBef>
                <a:spcPct val="20000"/>
              </a:spcBef>
              <a:buClr>
                <a:srgbClr val="6B6BCF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Tahoma (Corps)" charset="0"/>
                <a:ea typeface="Tahoma (Corps)" charset="0"/>
                <a:cs typeface="Tahoma (Corps)" charset="0"/>
              </a:defRPr>
            </a:lvl3pPr>
            <a:lvl4pPr marL="1600200" indent="-228600">
              <a:spcBef>
                <a:spcPct val="20000"/>
              </a:spcBef>
              <a:buClr>
                <a:srgbClr val="FFFF00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Tahoma (Corps)" charset="0"/>
                <a:ea typeface="Tahoma (Corps)" charset="0"/>
                <a:cs typeface="Tahoma (Corps)" charset="0"/>
              </a:defRPr>
            </a:lvl4pPr>
            <a:lvl5pPr marL="2057400" indent="-228600">
              <a:spcBef>
                <a:spcPct val="20000"/>
              </a:spcBef>
              <a:buClr>
                <a:srgbClr val="008000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Tahoma (Corps)" charset="0"/>
                <a:ea typeface="Tahoma (Corps)" charset="0"/>
                <a:cs typeface="Tahoma (Corps)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8000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Tahoma (Corps)" charset="0"/>
                <a:ea typeface="Tahoma (Corps)" charset="0"/>
                <a:cs typeface="Tahoma (Corps)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8000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Tahoma (Corps)" charset="0"/>
                <a:ea typeface="Tahoma (Corps)" charset="0"/>
                <a:cs typeface="Tahoma (Corps)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8000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Tahoma (Corps)" charset="0"/>
                <a:ea typeface="Tahoma (Corps)" charset="0"/>
                <a:cs typeface="Tahoma (Corps)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8000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Tahoma (Corps)" charset="0"/>
                <a:ea typeface="Tahoma (Corps)" charset="0"/>
                <a:cs typeface="Tahoma (Corps)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fr-FR" altLang="fr-FR" sz="2000" b="1">
                <a:solidFill>
                  <a:srgbClr val="000000"/>
                </a:solidFill>
                <a:latin typeface="Verdana"/>
                <a:ea typeface="ＭＳ Ｐゴシック"/>
              </a:rPr>
              <a:t>Attention</a:t>
            </a:r>
            <a:r>
              <a:rPr lang="fr-FR" altLang="fr-FR" sz="1800">
                <a:solidFill>
                  <a:srgbClr val="000000"/>
                </a:solidFill>
                <a:latin typeface="Verdana"/>
                <a:ea typeface="ＭＳ Ｐゴシック"/>
              </a:rPr>
              <a:t> </a:t>
            </a: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fr-FR" altLang="fr-FR" sz="800">
              <a:solidFill>
                <a:srgbClr val="000000"/>
              </a:solidFill>
              <a:latin typeface="Verdana" panose="020B0604030504040204" pitchFamily="34" charset="0"/>
            </a:endParaRP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fr-FR" altLang="fr-FR" sz="1800">
                <a:solidFill>
                  <a:srgbClr val="000000"/>
                </a:solidFill>
                <a:latin typeface="Verdana"/>
                <a:ea typeface="ＭＳ Ｐゴシック"/>
              </a:rPr>
              <a:t>  difficiles à déchiffrer</a:t>
            </a:r>
          </a:p>
        </p:txBody>
      </p:sp>
      <p:sp>
        <p:nvSpPr>
          <p:cNvPr id="47106" name="Rectangle 3">
            <a:extLst>
              <a:ext uri="{FF2B5EF4-FFF2-40B4-BE49-F238E27FC236}">
                <a16:creationId xmlns:a16="http://schemas.microsoft.com/office/drawing/2014/main" id="{D6EF1F38-3A23-956B-6608-F8A0E0077EBD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32400" y="2416175"/>
            <a:ext cx="1727200" cy="503238"/>
          </a:xfrm>
          <a:prstGeom prst="rect">
            <a:avLst/>
          </a:prstGeom>
          <a:ln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wrap="none" anchor="ctr"/>
          <a:lstStyle>
            <a:lvl1pPr>
              <a:spcBef>
                <a:spcPct val="20000"/>
              </a:spcBef>
              <a:buClr>
                <a:srgbClr val="000090"/>
              </a:buClr>
              <a:buFont typeface="Wingdings" panose="05000000000000000000" pitchFamily="2" charset="2"/>
              <a:buChar char="§"/>
              <a:defRPr sz="3200">
                <a:solidFill>
                  <a:schemeClr val="tx1"/>
                </a:solidFill>
                <a:latin typeface="Tahoma (Corps)" charset="0"/>
                <a:ea typeface="ＭＳ Ｐゴシック" panose="020B0600070205080204" pitchFamily="34" charset="-128"/>
                <a:cs typeface="Tahoma (Corps)" charset="0"/>
              </a:defRPr>
            </a:lvl1pPr>
            <a:lvl2pPr marL="742950" indent="-28575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Tahoma (Corps)" charset="0"/>
                <a:ea typeface="ＭＳ Ｐゴシック" panose="020B0600070205080204" pitchFamily="34" charset="-128"/>
                <a:cs typeface="Tahoma (Corps)" charset="0"/>
              </a:defRPr>
            </a:lvl2pPr>
            <a:lvl3pPr marL="1143000" indent="-228600">
              <a:spcBef>
                <a:spcPct val="20000"/>
              </a:spcBef>
              <a:buClr>
                <a:srgbClr val="6B6BCF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Tahoma (Corps)" charset="0"/>
                <a:ea typeface="Tahoma (Corps)" charset="0"/>
                <a:cs typeface="Tahoma (Corps)" charset="0"/>
              </a:defRPr>
            </a:lvl3pPr>
            <a:lvl4pPr marL="1600200" indent="-228600">
              <a:spcBef>
                <a:spcPct val="20000"/>
              </a:spcBef>
              <a:buClr>
                <a:srgbClr val="FFFF00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Tahoma (Corps)" charset="0"/>
                <a:ea typeface="Tahoma (Corps)" charset="0"/>
                <a:cs typeface="Tahoma (Corps)" charset="0"/>
              </a:defRPr>
            </a:lvl4pPr>
            <a:lvl5pPr marL="2057400" indent="-228600">
              <a:spcBef>
                <a:spcPct val="20000"/>
              </a:spcBef>
              <a:buClr>
                <a:srgbClr val="008000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Tahoma (Corps)" charset="0"/>
                <a:ea typeface="Tahoma (Corps)" charset="0"/>
                <a:cs typeface="Tahoma (Corps)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8000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Tahoma (Corps)" charset="0"/>
                <a:ea typeface="Tahoma (Corps)" charset="0"/>
                <a:cs typeface="Tahoma (Corps)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8000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Tahoma (Corps)" charset="0"/>
                <a:ea typeface="Tahoma (Corps)" charset="0"/>
                <a:cs typeface="Tahoma (Corps)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8000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Tahoma (Corps)" charset="0"/>
                <a:ea typeface="Tahoma (Corps)" charset="0"/>
                <a:cs typeface="Tahoma (Corps)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8000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Tahoma (Corps)" charset="0"/>
                <a:ea typeface="Tahoma (Corps)" charset="0"/>
                <a:cs typeface="Tahoma (Corps)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lang="fr-FR" altLang="fr-FR" sz="1800">
                <a:solidFill>
                  <a:schemeClr val="accent2"/>
                </a:solidFill>
                <a:latin typeface="Verdana" panose="020B0604030504040204" pitchFamily="34" charset="0"/>
              </a:rPr>
              <a:t>Professeur</a:t>
            </a:r>
          </a:p>
        </p:txBody>
      </p:sp>
      <p:sp>
        <p:nvSpPr>
          <p:cNvPr id="47107" name="Rectangle 4">
            <a:extLst>
              <a:ext uri="{FF2B5EF4-FFF2-40B4-BE49-F238E27FC236}">
                <a16:creationId xmlns:a16="http://schemas.microsoft.com/office/drawing/2014/main" id="{B08A6F7C-A49C-03D4-D80C-1E74AC56FB29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40488" y="4029075"/>
            <a:ext cx="1727200" cy="503238"/>
          </a:xfrm>
          <a:prstGeom prst="rect">
            <a:avLst/>
          </a:prstGeom>
          <a:ln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wrap="none" anchor="ctr"/>
          <a:lstStyle>
            <a:lvl1pPr>
              <a:spcBef>
                <a:spcPct val="20000"/>
              </a:spcBef>
              <a:buClr>
                <a:srgbClr val="000090"/>
              </a:buClr>
              <a:buFont typeface="Wingdings" panose="05000000000000000000" pitchFamily="2" charset="2"/>
              <a:buChar char="§"/>
              <a:defRPr sz="3200">
                <a:solidFill>
                  <a:schemeClr val="tx1"/>
                </a:solidFill>
                <a:latin typeface="Tahoma (Corps)" charset="0"/>
                <a:ea typeface="ＭＳ Ｐゴシック" panose="020B0600070205080204" pitchFamily="34" charset="-128"/>
                <a:cs typeface="Tahoma (Corps)" charset="0"/>
              </a:defRPr>
            </a:lvl1pPr>
            <a:lvl2pPr marL="742950" indent="-28575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Tahoma (Corps)" charset="0"/>
                <a:ea typeface="ＭＳ Ｐゴシック" panose="020B0600070205080204" pitchFamily="34" charset="-128"/>
                <a:cs typeface="Tahoma (Corps)" charset="0"/>
              </a:defRPr>
            </a:lvl2pPr>
            <a:lvl3pPr marL="1143000" indent="-228600">
              <a:spcBef>
                <a:spcPct val="20000"/>
              </a:spcBef>
              <a:buClr>
                <a:srgbClr val="6B6BCF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Tahoma (Corps)" charset="0"/>
                <a:ea typeface="Tahoma (Corps)" charset="0"/>
                <a:cs typeface="Tahoma (Corps)" charset="0"/>
              </a:defRPr>
            </a:lvl3pPr>
            <a:lvl4pPr marL="1600200" indent="-228600">
              <a:spcBef>
                <a:spcPct val="20000"/>
              </a:spcBef>
              <a:buClr>
                <a:srgbClr val="FFFF00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Tahoma (Corps)" charset="0"/>
                <a:ea typeface="Tahoma (Corps)" charset="0"/>
                <a:cs typeface="Tahoma (Corps)" charset="0"/>
              </a:defRPr>
            </a:lvl4pPr>
            <a:lvl5pPr marL="2057400" indent="-228600">
              <a:spcBef>
                <a:spcPct val="20000"/>
              </a:spcBef>
              <a:buClr>
                <a:srgbClr val="008000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Tahoma (Corps)" charset="0"/>
                <a:ea typeface="Tahoma (Corps)" charset="0"/>
                <a:cs typeface="Tahoma (Corps)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8000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Tahoma (Corps)" charset="0"/>
                <a:ea typeface="Tahoma (Corps)" charset="0"/>
                <a:cs typeface="Tahoma (Corps)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8000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Tahoma (Corps)" charset="0"/>
                <a:ea typeface="Tahoma (Corps)" charset="0"/>
                <a:cs typeface="Tahoma (Corps)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8000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Tahoma (Corps)" charset="0"/>
                <a:ea typeface="Tahoma (Corps)" charset="0"/>
                <a:cs typeface="Tahoma (Corps)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8000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Tahoma (Corps)" charset="0"/>
                <a:ea typeface="Tahoma (Corps)" charset="0"/>
                <a:cs typeface="Tahoma (Corps)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lang="fr-FR" altLang="fr-FR" sz="1800">
                <a:solidFill>
                  <a:schemeClr val="accent2"/>
                </a:solidFill>
                <a:latin typeface="Verdana" panose="020B0604030504040204" pitchFamily="34" charset="0"/>
              </a:rPr>
              <a:t>Etudiant</a:t>
            </a:r>
          </a:p>
        </p:txBody>
      </p:sp>
      <p:sp>
        <p:nvSpPr>
          <p:cNvPr id="47108" name="Rectangle 5">
            <a:extLst>
              <a:ext uri="{FF2B5EF4-FFF2-40B4-BE49-F238E27FC236}">
                <a16:creationId xmlns:a16="http://schemas.microsoft.com/office/drawing/2014/main" id="{B6AAFC2D-4666-7F3E-F407-1FB25D94BF7F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92563" y="4038600"/>
            <a:ext cx="1727200" cy="503238"/>
          </a:xfrm>
          <a:prstGeom prst="rect">
            <a:avLst/>
          </a:prstGeom>
          <a:ln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wrap="none" anchor="ctr"/>
          <a:lstStyle>
            <a:lvl1pPr>
              <a:spcBef>
                <a:spcPct val="20000"/>
              </a:spcBef>
              <a:buClr>
                <a:srgbClr val="000090"/>
              </a:buClr>
              <a:buFont typeface="Wingdings" panose="05000000000000000000" pitchFamily="2" charset="2"/>
              <a:buChar char="§"/>
              <a:defRPr sz="3200">
                <a:solidFill>
                  <a:schemeClr val="tx1"/>
                </a:solidFill>
                <a:latin typeface="Tahoma (Corps)" charset="0"/>
                <a:ea typeface="ＭＳ Ｐゴシック" panose="020B0600070205080204" pitchFamily="34" charset="-128"/>
                <a:cs typeface="Tahoma (Corps)" charset="0"/>
              </a:defRPr>
            </a:lvl1pPr>
            <a:lvl2pPr marL="742950" indent="-28575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Tahoma (Corps)" charset="0"/>
                <a:ea typeface="ＭＳ Ｐゴシック" panose="020B0600070205080204" pitchFamily="34" charset="-128"/>
                <a:cs typeface="Tahoma (Corps)" charset="0"/>
              </a:defRPr>
            </a:lvl2pPr>
            <a:lvl3pPr marL="1143000" indent="-228600">
              <a:spcBef>
                <a:spcPct val="20000"/>
              </a:spcBef>
              <a:buClr>
                <a:srgbClr val="6B6BCF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Tahoma (Corps)" charset="0"/>
                <a:ea typeface="Tahoma (Corps)" charset="0"/>
                <a:cs typeface="Tahoma (Corps)" charset="0"/>
              </a:defRPr>
            </a:lvl3pPr>
            <a:lvl4pPr marL="1600200" indent="-228600">
              <a:spcBef>
                <a:spcPct val="20000"/>
              </a:spcBef>
              <a:buClr>
                <a:srgbClr val="FFFF00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Tahoma (Corps)" charset="0"/>
                <a:ea typeface="Tahoma (Corps)" charset="0"/>
                <a:cs typeface="Tahoma (Corps)" charset="0"/>
              </a:defRPr>
            </a:lvl4pPr>
            <a:lvl5pPr marL="2057400" indent="-228600">
              <a:spcBef>
                <a:spcPct val="20000"/>
              </a:spcBef>
              <a:buClr>
                <a:srgbClr val="008000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Tahoma (Corps)" charset="0"/>
                <a:ea typeface="Tahoma (Corps)" charset="0"/>
                <a:cs typeface="Tahoma (Corps)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8000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Tahoma (Corps)" charset="0"/>
                <a:ea typeface="Tahoma (Corps)" charset="0"/>
                <a:cs typeface="Tahoma (Corps)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8000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Tahoma (Corps)" charset="0"/>
                <a:ea typeface="Tahoma (Corps)" charset="0"/>
                <a:cs typeface="Tahoma (Corps)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8000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Tahoma (Corps)" charset="0"/>
                <a:ea typeface="Tahoma (Corps)" charset="0"/>
                <a:cs typeface="Tahoma (Corps)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8000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Tahoma (Corps)" charset="0"/>
                <a:ea typeface="Tahoma (Corps)" charset="0"/>
                <a:cs typeface="Tahoma (Corps)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lang="fr-FR" altLang="fr-FR" sz="1800">
                <a:solidFill>
                  <a:schemeClr val="accent2"/>
                </a:solidFill>
                <a:latin typeface="Verdana" panose="020B0604030504040204" pitchFamily="34" charset="0"/>
              </a:rPr>
              <a:t>Salle</a:t>
            </a:r>
          </a:p>
        </p:txBody>
      </p:sp>
      <p:sp>
        <p:nvSpPr>
          <p:cNvPr id="47109" name="Text Box 6">
            <a:extLst>
              <a:ext uri="{FF2B5EF4-FFF2-40B4-BE49-F238E27FC236}">
                <a16:creationId xmlns:a16="http://schemas.microsoft.com/office/drawing/2014/main" id="{B091911F-5964-1D0E-CB33-308D74CAE2D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132639" y="3294063"/>
            <a:ext cx="2452687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rgbClr val="000090"/>
              </a:buClr>
              <a:buFont typeface="Wingdings" panose="05000000000000000000" pitchFamily="2" charset="2"/>
              <a:buChar char="§"/>
              <a:defRPr sz="3200">
                <a:solidFill>
                  <a:schemeClr val="tx1"/>
                </a:solidFill>
                <a:latin typeface="Tahoma (Corps)" charset="0"/>
                <a:ea typeface="ＭＳ Ｐゴシック" panose="020B0600070205080204" pitchFamily="34" charset="-128"/>
                <a:cs typeface="Tahoma (Corps)" charset="0"/>
              </a:defRPr>
            </a:lvl1pPr>
            <a:lvl2pPr marL="742950" indent="-28575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Tahoma (Corps)" charset="0"/>
                <a:ea typeface="ＭＳ Ｐゴシック" panose="020B0600070205080204" pitchFamily="34" charset="-128"/>
                <a:cs typeface="Tahoma (Corps)" charset="0"/>
              </a:defRPr>
            </a:lvl2pPr>
            <a:lvl3pPr marL="1143000" indent="-228600">
              <a:spcBef>
                <a:spcPct val="20000"/>
              </a:spcBef>
              <a:buClr>
                <a:srgbClr val="6B6BCF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Tahoma (Corps)" charset="0"/>
                <a:ea typeface="Tahoma (Corps)" charset="0"/>
                <a:cs typeface="Tahoma (Corps)" charset="0"/>
              </a:defRPr>
            </a:lvl3pPr>
            <a:lvl4pPr marL="1600200" indent="-228600">
              <a:spcBef>
                <a:spcPct val="20000"/>
              </a:spcBef>
              <a:buClr>
                <a:srgbClr val="FFFF00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Tahoma (Corps)" charset="0"/>
                <a:ea typeface="Tahoma (Corps)" charset="0"/>
                <a:cs typeface="Tahoma (Corps)" charset="0"/>
              </a:defRPr>
            </a:lvl4pPr>
            <a:lvl5pPr marL="2057400" indent="-228600">
              <a:spcBef>
                <a:spcPct val="20000"/>
              </a:spcBef>
              <a:buClr>
                <a:srgbClr val="008000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Tahoma (Corps)" charset="0"/>
                <a:ea typeface="Tahoma (Corps)" charset="0"/>
                <a:cs typeface="Tahoma (Corps)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8000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Tahoma (Corps)" charset="0"/>
                <a:ea typeface="Tahoma (Corps)" charset="0"/>
                <a:cs typeface="Tahoma (Corps)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8000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Tahoma (Corps)" charset="0"/>
                <a:ea typeface="Tahoma (Corps)" charset="0"/>
                <a:cs typeface="Tahoma (Corps)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8000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Tahoma (Corps)" charset="0"/>
                <a:ea typeface="Tahoma (Corps)" charset="0"/>
                <a:cs typeface="Tahoma (Corps)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8000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Tahoma (Corps)" charset="0"/>
                <a:ea typeface="Tahoma (Corps)" charset="0"/>
                <a:cs typeface="Tahoma (Corps)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lang="fr-FR" altLang="fr-FR" sz="1600">
                <a:solidFill>
                  <a:srgbClr val="990000"/>
                </a:solidFill>
                <a:latin typeface="Verdana" panose="020B0604030504040204" pitchFamily="34" charset="0"/>
              </a:rPr>
              <a:t>Symbole d</a:t>
            </a:r>
            <a:r>
              <a:rPr lang="ja-JP" altLang="fr-FR" sz="1600">
                <a:solidFill>
                  <a:srgbClr val="990000"/>
                </a:solidFill>
                <a:latin typeface="Verdana" panose="020B0604030504040204" pitchFamily="34" charset="0"/>
              </a:rPr>
              <a:t>’</a:t>
            </a:r>
            <a:r>
              <a:rPr lang="fr-FR" altLang="ja-JP" sz="1600">
                <a:solidFill>
                  <a:srgbClr val="990000"/>
                </a:solidFill>
                <a:latin typeface="Verdana" panose="020B0604030504040204" pitchFamily="34" charset="0"/>
              </a:rPr>
              <a:t>association</a:t>
            </a:r>
            <a:endParaRPr lang="fr-FR" altLang="fr-FR" sz="1600">
              <a:solidFill>
                <a:srgbClr val="990000"/>
              </a:solidFill>
              <a:latin typeface="Verdana" panose="020B0604030504040204" pitchFamily="34" charset="0"/>
            </a:endParaRPr>
          </a:p>
        </p:txBody>
      </p:sp>
      <p:sp>
        <p:nvSpPr>
          <p:cNvPr id="47110" name="AutoShape 7">
            <a:extLst>
              <a:ext uri="{FF2B5EF4-FFF2-40B4-BE49-F238E27FC236}">
                <a16:creationId xmlns:a16="http://schemas.microsoft.com/office/drawing/2014/main" id="{60399219-DF0C-C1C3-1383-316B9895E915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22976" y="3429001"/>
            <a:ext cx="144463" cy="144463"/>
          </a:xfrm>
          <a:prstGeom prst="diamond">
            <a:avLst/>
          </a:prstGeom>
          <a:noFill/>
          <a:ln w="19050">
            <a:solidFill>
              <a:schemeClr val="accent2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rgbClr val="000090"/>
              </a:buClr>
              <a:buFont typeface="Wingdings" panose="05000000000000000000" pitchFamily="2" charset="2"/>
              <a:buChar char="§"/>
              <a:defRPr sz="3200">
                <a:solidFill>
                  <a:schemeClr val="tx1"/>
                </a:solidFill>
                <a:latin typeface="Tahoma (Corps)" charset="0"/>
                <a:ea typeface="ＭＳ Ｐゴシック" panose="020B0600070205080204" pitchFamily="34" charset="-128"/>
                <a:cs typeface="Tahoma (Corps)" charset="0"/>
              </a:defRPr>
            </a:lvl1pPr>
            <a:lvl2pPr marL="742950" indent="-28575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Tahoma (Corps)" charset="0"/>
                <a:ea typeface="ＭＳ Ｐゴシック" panose="020B0600070205080204" pitchFamily="34" charset="-128"/>
                <a:cs typeface="Tahoma (Corps)" charset="0"/>
              </a:defRPr>
            </a:lvl2pPr>
            <a:lvl3pPr marL="1143000" indent="-228600">
              <a:spcBef>
                <a:spcPct val="20000"/>
              </a:spcBef>
              <a:buClr>
                <a:srgbClr val="6B6BCF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Tahoma (Corps)" charset="0"/>
                <a:ea typeface="Tahoma (Corps)" charset="0"/>
                <a:cs typeface="Tahoma (Corps)" charset="0"/>
              </a:defRPr>
            </a:lvl3pPr>
            <a:lvl4pPr marL="1600200" indent="-228600">
              <a:spcBef>
                <a:spcPct val="20000"/>
              </a:spcBef>
              <a:buClr>
                <a:srgbClr val="FFFF00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Tahoma (Corps)" charset="0"/>
                <a:ea typeface="Tahoma (Corps)" charset="0"/>
                <a:cs typeface="Tahoma (Corps)" charset="0"/>
              </a:defRPr>
            </a:lvl4pPr>
            <a:lvl5pPr marL="2057400" indent="-228600">
              <a:spcBef>
                <a:spcPct val="20000"/>
              </a:spcBef>
              <a:buClr>
                <a:srgbClr val="008000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Tahoma (Corps)" charset="0"/>
                <a:ea typeface="Tahoma (Corps)" charset="0"/>
                <a:cs typeface="Tahoma (Corps)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8000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Tahoma (Corps)" charset="0"/>
                <a:ea typeface="Tahoma (Corps)" charset="0"/>
                <a:cs typeface="Tahoma (Corps)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8000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Tahoma (Corps)" charset="0"/>
                <a:ea typeface="Tahoma (Corps)" charset="0"/>
                <a:cs typeface="Tahoma (Corps)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8000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Tahoma (Corps)" charset="0"/>
                <a:ea typeface="Tahoma (Corps)" charset="0"/>
                <a:cs typeface="Tahoma (Corps)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8000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Tahoma (Corps)" charset="0"/>
                <a:ea typeface="Tahoma (Corps)" charset="0"/>
                <a:cs typeface="Tahoma (Corps)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endParaRPr lang="fr-FR" altLang="fr-FR" sz="1800">
              <a:solidFill>
                <a:schemeClr val="accent2"/>
              </a:solidFill>
              <a:latin typeface="Verdana" panose="020B0604030504040204" pitchFamily="34" charset="0"/>
            </a:endParaRPr>
          </a:p>
        </p:txBody>
      </p:sp>
      <p:sp>
        <p:nvSpPr>
          <p:cNvPr id="47111" name="Rectangle 10">
            <a:extLst>
              <a:ext uri="{FF2B5EF4-FFF2-40B4-BE49-F238E27FC236}">
                <a16:creationId xmlns:a16="http://schemas.microsoft.com/office/drawing/2014/main" id="{66FAE2F7-F14A-2685-7896-446A71A84B4B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6438" y="1345105"/>
            <a:ext cx="6983413" cy="1071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anchor="t">
            <a:spAutoFit/>
          </a:bodyPr>
          <a:lstStyle>
            <a:lvl1pPr>
              <a:spcBef>
                <a:spcPct val="20000"/>
              </a:spcBef>
              <a:buClr>
                <a:srgbClr val="000090"/>
              </a:buClr>
              <a:buFont typeface="Wingdings" panose="05000000000000000000" pitchFamily="2" charset="2"/>
              <a:buChar char="§"/>
              <a:defRPr sz="3200">
                <a:solidFill>
                  <a:schemeClr val="tx1"/>
                </a:solidFill>
                <a:latin typeface="Tahoma (Corps)" charset="0"/>
                <a:ea typeface="ＭＳ Ｐゴシック" panose="020B0600070205080204" pitchFamily="34" charset="-128"/>
                <a:cs typeface="Tahoma (Corps)" charset="0"/>
              </a:defRPr>
            </a:lvl1pPr>
            <a:lvl2pPr marL="742950" indent="-28575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Tahoma (Corps)" charset="0"/>
                <a:ea typeface="ＭＳ Ｐゴシック" panose="020B0600070205080204" pitchFamily="34" charset="-128"/>
                <a:cs typeface="Tahoma (Corps)" charset="0"/>
              </a:defRPr>
            </a:lvl2pPr>
            <a:lvl3pPr marL="1143000" indent="-228600">
              <a:spcBef>
                <a:spcPct val="20000"/>
              </a:spcBef>
              <a:buClr>
                <a:srgbClr val="6B6BCF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Tahoma (Corps)" charset="0"/>
                <a:ea typeface="Tahoma (Corps)" charset="0"/>
                <a:cs typeface="Tahoma (Corps)" charset="0"/>
              </a:defRPr>
            </a:lvl3pPr>
            <a:lvl4pPr marL="1600200" indent="-228600">
              <a:spcBef>
                <a:spcPct val="20000"/>
              </a:spcBef>
              <a:buClr>
                <a:srgbClr val="FFFF00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Tahoma (Corps)" charset="0"/>
                <a:ea typeface="Tahoma (Corps)" charset="0"/>
                <a:cs typeface="Tahoma (Corps)" charset="0"/>
              </a:defRPr>
            </a:lvl4pPr>
            <a:lvl5pPr marL="2057400" indent="-228600">
              <a:spcBef>
                <a:spcPct val="20000"/>
              </a:spcBef>
              <a:buClr>
                <a:srgbClr val="008000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Tahoma (Corps)" charset="0"/>
                <a:ea typeface="Tahoma (Corps)" charset="0"/>
                <a:cs typeface="Tahoma (Corps)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8000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Tahoma (Corps)" charset="0"/>
                <a:ea typeface="Tahoma (Corps)" charset="0"/>
                <a:cs typeface="Tahoma (Corps)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8000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Tahoma (Corps)" charset="0"/>
                <a:ea typeface="Tahoma (Corps)" charset="0"/>
                <a:cs typeface="Tahoma (Corps)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8000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Tahoma (Corps)" charset="0"/>
                <a:ea typeface="Tahoma (Corps)" charset="0"/>
                <a:cs typeface="Tahoma (Corps)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8000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Tahoma (Corps)" charset="0"/>
                <a:ea typeface="Tahoma (Corps)" charset="0"/>
                <a:cs typeface="Tahoma (Corps)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fr-FR" altLang="fr-FR" sz="2400" b="1">
                <a:solidFill>
                  <a:srgbClr val="000000"/>
                </a:solidFill>
                <a:latin typeface="Verdana"/>
                <a:ea typeface="ＭＳ Ｐゴシック"/>
              </a:rPr>
              <a:t>Relation n-aire</a:t>
            </a:r>
            <a:endParaRPr lang="fr-FR" altLang="fr-FR" sz="1800">
              <a:solidFill>
                <a:srgbClr val="000000"/>
              </a:solidFill>
              <a:latin typeface="Verdana"/>
              <a:ea typeface="ＭＳ Ｐゴシック"/>
            </a:endParaRPr>
          </a:p>
          <a:p>
            <a:pPr eaLnBrk="1" hangingPunct="1">
              <a:buClr>
                <a:srgbClr val="003366"/>
              </a:buClr>
              <a:buFont typeface="Wingdings" panose="05000000000000000000" pitchFamily="2" charset="2"/>
              <a:buNone/>
            </a:pPr>
            <a:r>
              <a:rPr lang="fr-FR" altLang="fr-FR" sz="1800">
                <a:solidFill>
                  <a:srgbClr val="000000"/>
                </a:solidFill>
                <a:latin typeface="Verdana"/>
                <a:ea typeface="ＭＳ Ｐゴシック"/>
              </a:rPr>
              <a:t>Type particulier d</a:t>
            </a:r>
            <a:r>
              <a:rPr lang="ja-JP" altLang="fr-FR" sz="1800">
                <a:solidFill>
                  <a:srgbClr val="000000"/>
                </a:solidFill>
                <a:latin typeface="Verdana"/>
                <a:ea typeface="ＭＳ Ｐゴシック"/>
              </a:rPr>
              <a:t>’</a:t>
            </a:r>
            <a:r>
              <a:rPr lang="fr-FR" altLang="ja-JP" sz="1800">
                <a:solidFill>
                  <a:srgbClr val="000000"/>
                </a:solidFill>
                <a:latin typeface="Verdana"/>
                <a:ea typeface="ＭＳ Ｐゴシック"/>
              </a:rPr>
              <a:t>association qui relie plus de deux classes</a:t>
            </a:r>
            <a:endParaRPr lang="fr-FR" altLang="fr-FR" sz="1800">
              <a:solidFill>
                <a:srgbClr val="000000"/>
              </a:solidFill>
              <a:latin typeface="Verdana"/>
              <a:ea typeface="ＭＳ Ｐゴシック"/>
            </a:endParaRPr>
          </a:p>
        </p:txBody>
      </p:sp>
      <p:sp>
        <p:nvSpPr>
          <p:cNvPr id="47112" name="Line 11">
            <a:extLst>
              <a:ext uri="{FF2B5EF4-FFF2-40B4-BE49-F238E27FC236}">
                <a16:creationId xmlns:a16="http://schemas.microsoft.com/office/drawing/2014/main" id="{C7C316BE-2757-DC13-4364-DEF3BEB913FA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6096000" y="2924176"/>
            <a:ext cx="0" cy="504825"/>
          </a:xfrm>
          <a:prstGeom prst="line">
            <a:avLst/>
          </a:prstGeom>
          <a:noFill/>
          <a:ln w="19050">
            <a:solidFill>
              <a:schemeClr val="accent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7113" name="Line 12">
            <a:extLst>
              <a:ext uri="{FF2B5EF4-FFF2-40B4-BE49-F238E27FC236}">
                <a16:creationId xmlns:a16="http://schemas.microsoft.com/office/drawing/2014/main" id="{092FEA91-3BCD-1F81-F7EC-4FD1769B65B8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5332414" y="3544889"/>
            <a:ext cx="720725" cy="503237"/>
          </a:xfrm>
          <a:prstGeom prst="line">
            <a:avLst/>
          </a:prstGeom>
          <a:noFill/>
          <a:ln w="19050">
            <a:solidFill>
              <a:schemeClr val="accent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7114" name="Line 13">
            <a:extLst>
              <a:ext uri="{FF2B5EF4-FFF2-40B4-BE49-F238E27FC236}">
                <a16:creationId xmlns:a16="http://schemas.microsoft.com/office/drawing/2014/main" id="{94F4E3EF-A7BC-9FD7-E381-2DE41D91F7E2}"/>
              </a:ext>
            </a:extLst>
          </p:cNvPr>
          <p:cNvSpPr>
            <a:spLocks noChangeShapeType="1"/>
          </p:cNvSpPr>
          <p:nvPr/>
        </p:nvSpPr>
        <p:spPr bwMode="auto">
          <a:xfrm>
            <a:off x="6135689" y="3544888"/>
            <a:ext cx="604837" cy="474662"/>
          </a:xfrm>
          <a:prstGeom prst="line">
            <a:avLst/>
          </a:prstGeom>
          <a:noFill/>
          <a:ln w="19050">
            <a:solidFill>
              <a:schemeClr val="accent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7115" name="Line 14">
            <a:extLst>
              <a:ext uri="{FF2B5EF4-FFF2-40B4-BE49-F238E27FC236}">
                <a16:creationId xmlns:a16="http://schemas.microsoft.com/office/drawing/2014/main" id="{32007FFB-80F0-0C4E-71BF-FF35D6CEB02E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6259514" y="3495675"/>
            <a:ext cx="936625" cy="0"/>
          </a:xfrm>
          <a:prstGeom prst="line">
            <a:avLst/>
          </a:prstGeom>
          <a:noFill/>
          <a:ln w="19050">
            <a:solidFill>
              <a:srgbClr val="FF0000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" name="Titre 1">
            <a:extLst>
              <a:ext uri="{FF2B5EF4-FFF2-40B4-BE49-F238E27FC236}">
                <a16:creationId xmlns:a16="http://schemas.microsoft.com/office/drawing/2014/main" id="{183170FA-A9C2-9764-8571-3167CB03F173}"/>
              </a:ext>
            </a:extLst>
          </p:cNvPr>
          <p:cNvSpPr txBox="1">
            <a:spLocks noChangeArrowheads="1"/>
          </p:cNvSpPr>
          <p:nvPr/>
        </p:nvSpPr>
        <p:spPr>
          <a:xfrm>
            <a:off x="815375" y="384175"/>
            <a:ext cx="11906849" cy="430213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700" b="1" kern="1200">
                <a:solidFill>
                  <a:schemeClr val="tx1"/>
                </a:solidFill>
                <a:latin typeface="+mn-lt"/>
                <a:ea typeface="+mj-ea"/>
                <a:cs typeface="+mj-cs"/>
              </a:defRPr>
            </a:lvl1pPr>
          </a:lstStyle>
          <a:p>
            <a:r>
              <a:rPr lang="fr-FR" altLang="fr-FR" sz="3600">
                <a:latin typeface="Tahoma (Titres)"/>
                <a:cs typeface="Tahoma (Titres)" charset="0"/>
              </a:rPr>
              <a:t>Type de relations entre classes: Association</a:t>
            </a:r>
            <a:endParaRPr lang="fr-FR" altLang="fr-FR" sz="3600">
              <a:latin typeface="Tahoma (Titres)" charset="0"/>
              <a:cs typeface="Tahoma (Titres)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8479838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3" name="Rectangle 2">
            <a:extLst>
              <a:ext uri="{FF2B5EF4-FFF2-40B4-BE49-F238E27FC236}">
                <a16:creationId xmlns:a16="http://schemas.microsoft.com/office/drawing/2014/main" id="{7BAE0B90-EFF6-2748-5324-4C6D8D75448A}"/>
              </a:ext>
            </a:extLst>
          </p:cNvPr>
          <p:cNvSpPr>
            <a:spLocks noGrp="1" noChangeArrowheads="1"/>
          </p:cNvSpPr>
          <p:nvPr>
            <p:ph type="body" idx="4294967295"/>
          </p:nvPr>
        </p:nvSpPr>
        <p:spPr>
          <a:xfrm>
            <a:off x="694614" y="1712037"/>
            <a:ext cx="7897812" cy="4210050"/>
          </a:xfrm>
        </p:spPr>
        <p:txBody>
          <a:bodyPr vert="horz" lIns="0" tIns="0" rIns="0" bIns="0" rtlCol="0" anchor="t">
            <a:noAutofit/>
          </a:bodyPr>
          <a:lstStyle/>
          <a:p>
            <a:pPr marL="0" indent="0" eaLnBrk="1" hangingPunct="1">
              <a:buFontTx/>
              <a:buNone/>
            </a:pPr>
            <a:r>
              <a:rPr lang="fr-FR" altLang="fr-FR" sz="1800" b="0">
                <a:solidFill>
                  <a:srgbClr val="000000"/>
                </a:solidFill>
                <a:latin typeface="Verdana"/>
                <a:ea typeface="Verdana"/>
                <a:cs typeface="Tahoma (Corps)" charset="0"/>
              </a:rPr>
              <a:t>Cas particulier d</a:t>
            </a:r>
            <a:r>
              <a:rPr lang="ja-JP" altLang="fr-FR" sz="1800" b="0">
                <a:solidFill>
                  <a:srgbClr val="000000"/>
                </a:solidFill>
                <a:latin typeface="Arial"/>
                <a:ea typeface="Yu Gothic"/>
                <a:cs typeface="Tahoma (Corps)" charset="0"/>
              </a:rPr>
              <a:t>’</a:t>
            </a:r>
            <a:r>
              <a:rPr lang="fr-FR" altLang="ja-JP" sz="1800" b="0">
                <a:solidFill>
                  <a:srgbClr val="000000"/>
                </a:solidFill>
                <a:latin typeface="Verdana"/>
                <a:ea typeface="Yu Gothic"/>
                <a:cs typeface="Tahoma (Corps)" charset="0"/>
              </a:rPr>
              <a:t>association exprimant une relation de contenance</a:t>
            </a:r>
          </a:p>
          <a:p>
            <a:pPr marL="0" indent="0" eaLnBrk="1" hangingPunct="1"/>
            <a:endParaRPr lang="fr-FR" altLang="fr-FR" sz="1800">
              <a:solidFill>
                <a:schemeClr val="accent2"/>
              </a:solidFill>
              <a:latin typeface="Verdana" panose="020B0604030504040204" pitchFamily="34" charset="0"/>
              <a:cs typeface="Tahoma (Corps)" charset="0"/>
            </a:endParaRPr>
          </a:p>
          <a:p>
            <a:pPr marL="0" indent="0" eaLnBrk="1" hangingPunct="1">
              <a:buFontTx/>
              <a:buNone/>
            </a:pPr>
            <a:r>
              <a:rPr lang="fr-FR" altLang="fr-FR" sz="1800" b="1">
                <a:solidFill>
                  <a:srgbClr val="990000"/>
                </a:solidFill>
                <a:latin typeface="Verdana"/>
                <a:ea typeface="Verdana"/>
                <a:cs typeface="Tahoma (Corps)" charset="0"/>
              </a:rPr>
              <a:t>Exemples:</a:t>
            </a:r>
          </a:p>
          <a:p>
            <a:pPr marL="361950" lvl="1" indent="-182245" eaLnBrk="1" hangingPunct="1">
              <a:buFontTx/>
              <a:buChar char="•"/>
            </a:pPr>
            <a:r>
              <a:rPr lang="fr-FR" altLang="fr-FR" sz="1800">
                <a:latin typeface="Verdana"/>
                <a:ea typeface="Verdana"/>
              </a:rPr>
              <a:t>Une voiture a 4 roues</a:t>
            </a:r>
          </a:p>
          <a:p>
            <a:pPr marL="361950" lvl="1" indent="-182245" eaLnBrk="1" hangingPunct="1">
              <a:buFontTx/>
              <a:buChar char="•"/>
            </a:pPr>
            <a:r>
              <a:rPr lang="fr-FR" altLang="fr-FR" sz="1800">
                <a:latin typeface="Verdana"/>
                <a:ea typeface="Verdana"/>
              </a:rPr>
              <a:t>Un dessin contient un ensemble de figures géométriques</a:t>
            </a:r>
          </a:p>
          <a:p>
            <a:pPr marL="361950" lvl="1" indent="-182245" eaLnBrk="1" hangingPunct="1">
              <a:buFontTx/>
              <a:buChar char="•"/>
            </a:pPr>
            <a:r>
              <a:rPr lang="fr-FR" altLang="fr-FR" sz="1800">
                <a:latin typeface="Verdana"/>
                <a:ea typeface="Verdana"/>
              </a:rPr>
              <a:t>Une présentation PowerPoint est composé de transparents</a:t>
            </a:r>
          </a:p>
          <a:p>
            <a:pPr marL="361950" lvl="1" indent="-182245" eaLnBrk="1" hangingPunct="1">
              <a:buFontTx/>
              <a:buChar char="•"/>
            </a:pPr>
            <a:r>
              <a:rPr lang="fr-FR" altLang="fr-FR" sz="1800">
                <a:latin typeface="Verdana"/>
                <a:ea typeface="Verdana"/>
              </a:rPr>
              <a:t>Une équipe de recherche est composée d</a:t>
            </a:r>
            <a:r>
              <a:rPr lang="ja-JP" altLang="fr-FR" sz="1800">
                <a:latin typeface="Arial"/>
                <a:ea typeface="Yu Gothic"/>
                <a:cs typeface="Arial"/>
              </a:rPr>
              <a:t>’</a:t>
            </a:r>
            <a:r>
              <a:rPr lang="fr-FR" altLang="ja-JP" sz="1800">
                <a:latin typeface="Verdana"/>
                <a:ea typeface="Yu Gothic"/>
              </a:rPr>
              <a:t>un ensemble de personnes</a:t>
            </a:r>
          </a:p>
          <a:p>
            <a:pPr marL="361950" lvl="1" indent="-182245" eaLnBrk="1" hangingPunct="1"/>
            <a:endParaRPr lang="fr-FR" altLang="fr-FR" sz="1800">
              <a:solidFill>
                <a:schemeClr val="accent2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0" indent="0" eaLnBrk="1" hangingPunct="1">
              <a:buFontTx/>
              <a:buNone/>
            </a:pPr>
            <a:r>
              <a:rPr lang="fr-FR" altLang="fr-FR" sz="1800" b="1">
                <a:solidFill>
                  <a:srgbClr val="990000"/>
                </a:solidFill>
                <a:latin typeface="Verdana"/>
                <a:ea typeface="Verdana"/>
                <a:cs typeface="Tahoma (Corps)" charset="0"/>
              </a:rPr>
              <a:t>Deux types de relations de contenance en UML</a:t>
            </a:r>
          </a:p>
          <a:p>
            <a:pPr marL="361950" lvl="1" indent="-182245" eaLnBrk="1" hangingPunct="1">
              <a:buFontTx/>
              <a:buChar char="•"/>
            </a:pPr>
            <a:r>
              <a:rPr lang="fr-FR" altLang="fr-FR" sz="1800">
                <a:latin typeface="Verdana"/>
                <a:ea typeface="Verdana"/>
              </a:rPr>
              <a:t>Agrégation</a:t>
            </a:r>
          </a:p>
          <a:p>
            <a:pPr marL="361950" lvl="1" indent="-182245" eaLnBrk="1" hangingPunct="1">
              <a:buFontTx/>
              <a:buChar char="•"/>
            </a:pPr>
            <a:r>
              <a:rPr lang="fr-FR" altLang="fr-FR" sz="1800">
                <a:latin typeface="Verdana"/>
                <a:ea typeface="Verdana"/>
              </a:rPr>
              <a:t>Composition (Agrégation forte)</a:t>
            </a:r>
          </a:p>
        </p:txBody>
      </p:sp>
      <p:grpSp>
        <p:nvGrpSpPr>
          <p:cNvPr id="49154" name="Group 5">
            <a:extLst>
              <a:ext uri="{FF2B5EF4-FFF2-40B4-BE49-F238E27FC236}">
                <a16:creationId xmlns:a16="http://schemas.microsoft.com/office/drawing/2014/main" id="{6FA876F2-8BBA-E2D0-1031-CCAEF4659618}"/>
              </a:ext>
            </a:extLst>
          </p:cNvPr>
          <p:cNvGrpSpPr>
            <a:grpSpLocks/>
          </p:cNvGrpSpPr>
          <p:nvPr/>
        </p:nvGrpSpPr>
        <p:grpSpPr bwMode="auto">
          <a:xfrm>
            <a:off x="2517775" y="5236616"/>
            <a:ext cx="863600" cy="144462"/>
            <a:chOff x="3016" y="2931"/>
            <a:chExt cx="544" cy="91"/>
          </a:xfrm>
        </p:grpSpPr>
        <p:sp>
          <p:nvSpPr>
            <p:cNvPr id="49159" name="AutoShape 6">
              <a:extLst>
                <a:ext uri="{FF2B5EF4-FFF2-40B4-BE49-F238E27FC236}">
                  <a16:creationId xmlns:a16="http://schemas.microsoft.com/office/drawing/2014/main" id="{20812256-45A5-4366-D1A8-8EF658A7235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016" y="2931"/>
              <a:ext cx="136" cy="91"/>
            </a:xfrm>
            <a:prstGeom prst="diamond">
              <a:avLst/>
            </a:prstGeom>
            <a:noFill/>
            <a:ln w="12700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rgbClr val="000090"/>
                </a:buClr>
                <a:buFont typeface="Wingdings" panose="05000000000000000000" pitchFamily="2" charset="2"/>
                <a:buChar char="§"/>
                <a:defRPr sz="3200">
                  <a:solidFill>
                    <a:schemeClr val="tx1"/>
                  </a:solidFill>
                  <a:latin typeface="Tahoma (Corps)" charset="0"/>
                  <a:ea typeface="ＭＳ Ｐゴシック" panose="020B0600070205080204" pitchFamily="34" charset="-128"/>
                  <a:cs typeface="Tahoma (Corps)" charset="0"/>
                </a:defRPr>
              </a:lvl1pPr>
              <a:lvl2pPr marL="742950" indent="-285750">
                <a:spcBef>
                  <a:spcPct val="20000"/>
                </a:spcBef>
                <a:buClr>
                  <a:srgbClr val="FF0000"/>
                </a:buClr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Tahoma (Corps)" charset="0"/>
                  <a:ea typeface="ＭＳ Ｐゴシック" panose="020B0600070205080204" pitchFamily="34" charset="-128"/>
                  <a:cs typeface="Tahoma (Corps)" charset="0"/>
                </a:defRPr>
              </a:lvl2pPr>
              <a:lvl3pPr marL="1143000" indent="-228600">
                <a:spcBef>
                  <a:spcPct val="20000"/>
                </a:spcBef>
                <a:buClr>
                  <a:srgbClr val="6B6BCF"/>
                </a:buClr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Tahoma (Corps)" charset="0"/>
                  <a:ea typeface="Tahoma (Corps)" charset="0"/>
                  <a:cs typeface="Tahoma (Corps)" charset="0"/>
                </a:defRPr>
              </a:lvl3pPr>
              <a:lvl4pPr marL="1600200" indent="-228600">
                <a:spcBef>
                  <a:spcPct val="20000"/>
                </a:spcBef>
                <a:buClr>
                  <a:srgbClr val="FFFF00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Tahoma (Corps)" charset="0"/>
                  <a:ea typeface="Tahoma (Corps)" charset="0"/>
                  <a:cs typeface="Tahoma (Corps)" charset="0"/>
                </a:defRPr>
              </a:lvl4pPr>
              <a:lvl5pPr marL="2057400" indent="-228600">
                <a:spcBef>
                  <a:spcPct val="20000"/>
                </a:spcBef>
                <a:buClr>
                  <a:srgbClr val="008000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Tahoma (Corps)" charset="0"/>
                  <a:ea typeface="Tahoma (Corps)" charset="0"/>
                  <a:cs typeface="Tahoma (Corps)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8000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Tahoma (Corps)" charset="0"/>
                  <a:ea typeface="Tahoma (Corps)" charset="0"/>
                  <a:cs typeface="Tahoma (Corps)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8000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Tahoma (Corps)" charset="0"/>
                  <a:ea typeface="Tahoma (Corps)" charset="0"/>
                  <a:cs typeface="Tahoma (Corps)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8000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Tahoma (Corps)" charset="0"/>
                  <a:ea typeface="Tahoma (Corps)" charset="0"/>
                  <a:cs typeface="Tahoma (Corps)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8000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Tahoma (Corps)" charset="0"/>
                  <a:ea typeface="Tahoma (Corps)" charset="0"/>
                  <a:cs typeface="Tahoma (Corps)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fr-FR" altLang="fr-FR" sz="1800">
                <a:latin typeface="Arial" panose="020B0604020202020204" pitchFamily="34" charset="0"/>
              </a:endParaRPr>
            </a:p>
          </p:txBody>
        </p:sp>
        <p:sp>
          <p:nvSpPr>
            <p:cNvPr id="49160" name="Line 7">
              <a:extLst>
                <a:ext uri="{FF2B5EF4-FFF2-40B4-BE49-F238E27FC236}">
                  <a16:creationId xmlns:a16="http://schemas.microsoft.com/office/drawing/2014/main" id="{05A7BB42-36A6-B447-BB66-17F3E0CB1F7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152" y="2976"/>
              <a:ext cx="408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2400"/>
            </a:p>
          </p:txBody>
        </p:sp>
      </p:grpSp>
      <p:grpSp>
        <p:nvGrpSpPr>
          <p:cNvPr id="49155" name="Grouper 1">
            <a:extLst>
              <a:ext uri="{FF2B5EF4-FFF2-40B4-BE49-F238E27FC236}">
                <a16:creationId xmlns:a16="http://schemas.microsoft.com/office/drawing/2014/main" id="{6FD05272-783E-74FB-5425-BF13B342D606}"/>
              </a:ext>
            </a:extLst>
          </p:cNvPr>
          <p:cNvGrpSpPr>
            <a:grpSpLocks/>
          </p:cNvGrpSpPr>
          <p:nvPr/>
        </p:nvGrpSpPr>
        <p:grpSpPr bwMode="auto">
          <a:xfrm>
            <a:off x="4735239" y="5567747"/>
            <a:ext cx="863600" cy="144463"/>
            <a:chOff x="4471988" y="4932363"/>
            <a:chExt cx="863600" cy="144462"/>
          </a:xfrm>
        </p:grpSpPr>
        <p:sp>
          <p:nvSpPr>
            <p:cNvPr id="49157" name="AutoShape 8">
              <a:extLst>
                <a:ext uri="{FF2B5EF4-FFF2-40B4-BE49-F238E27FC236}">
                  <a16:creationId xmlns:a16="http://schemas.microsoft.com/office/drawing/2014/main" id="{FC689F2D-F1A6-E4B9-4217-E56C831E480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471988" y="4932363"/>
              <a:ext cx="215900" cy="144462"/>
            </a:xfrm>
            <a:prstGeom prst="diamond">
              <a:avLst/>
            </a:prstGeom>
            <a:solidFill>
              <a:schemeClr val="tx1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rgbClr val="000090"/>
                </a:buClr>
                <a:buFont typeface="Wingdings" panose="05000000000000000000" pitchFamily="2" charset="2"/>
                <a:buChar char="§"/>
                <a:defRPr sz="3200">
                  <a:solidFill>
                    <a:schemeClr val="tx1"/>
                  </a:solidFill>
                  <a:latin typeface="Tahoma (Corps)" charset="0"/>
                  <a:ea typeface="ＭＳ Ｐゴシック" panose="020B0600070205080204" pitchFamily="34" charset="-128"/>
                  <a:cs typeface="Tahoma (Corps)" charset="0"/>
                </a:defRPr>
              </a:lvl1pPr>
              <a:lvl2pPr marL="742950" indent="-285750">
                <a:spcBef>
                  <a:spcPct val="20000"/>
                </a:spcBef>
                <a:buClr>
                  <a:srgbClr val="FF0000"/>
                </a:buClr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Tahoma (Corps)" charset="0"/>
                  <a:ea typeface="ＭＳ Ｐゴシック" panose="020B0600070205080204" pitchFamily="34" charset="-128"/>
                  <a:cs typeface="Tahoma (Corps)" charset="0"/>
                </a:defRPr>
              </a:lvl2pPr>
              <a:lvl3pPr marL="1143000" indent="-228600">
                <a:spcBef>
                  <a:spcPct val="20000"/>
                </a:spcBef>
                <a:buClr>
                  <a:srgbClr val="6B6BCF"/>
                </a:buClr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Tahoma (Corps)" charset="0"/>
                  <a:ea typeface="Tahoma (Corps)" charset="0"/>
                  <a:cs typeface="Tahoma (Corps)" charset="0"/>
                </a:defRPr>
              </a:lvl3pPr>
              <a:lvl4pPr marL="1600200" indent="-228600">
                <a:spcBef>
                  <a:spcPct val="20000"/>
                </a:spcBef>
                <a:buClr>
                  <a:srgbClr val="FFFF00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Tahoma (Corps)" charset="0"/>
                  <a:ea typeface="Tahoma (Corps)" charset="0"/>
                  <a:cs typeface="Tahoma (Corps)" charset="0"/>
                </a:defRPr>
              </a:lvl4pPr>
              <a:lvl5pPr marL="2057400" indent="-228600">
                <a:spcBef>
                  <a:spcPct val="20000"/>
                </a:spcBef>
                <a:buClr>
                  <a:srgbClr val="008000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Tahoma (Corps)" charset="0"/>
                  <a:ea typeface="Tahoma (Corps)" charset="0"/>
                  <a:cs typeface="Tahoma (Corps)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8000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Tahoma (Corps)" charset="0"/>
                  <a:ea typeface="Tahoma (Corps)" charset="0"/>
                  <a:cs typeface="Tahoma (Corps)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8000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Tahoma (Corps)" charset="0"/>
                  <a:ea typeface="Tahoma (Corps)" charset="0"/>
                  <a:cs typeface="Tahoma (Corps)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8000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Tahoma (Corps)" charset="0"/>
                  <a:ea typeface="Tahoma (Corps)" charset="0"/>
                  <a:cs typeface="Tahoma (Corps)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8000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Tahoma (Corps)" charset="0"/>
                  <a:ea typeface="Tahoma (Corps)" charset="0"/>
                  <a:cs typeface="Tahoma (Corps)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fr-FR" altLang="fr-FR" sz="1800">
                <a:latin typeface="Arial" panose="020B0604020202020204" pitchFamily="34" charset="0"/>
              </a:endParaRPr>
            </a:p>
          </p:txBody>
        </p:sp>
        <p:sp>
          <p:nvSpPr>
            <p:cNvPr id="49158" name="Line 9">
              <a:extLst>
                <a:ext uri="{FF2B5EF4-FFF2-40B4-BE49-F238E27FC236}">
                  <a16:creationId xmlns:a16="http://schemas.microsoft.com/office/drawing/2014/main" id="{B662FF57-F155-3D94-74F0-7C62B1B17C6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687888" y="5003800"/>
              <a:ext cx="647700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2400"/>
            </a:p>
          </p:txBody>
        </p:sp>
      </p:grpSp>
      <p:sp>
        <p:nvSpPr>
          <p:cNvPr id="5" name="Titre 1">
            <a:extLst>
              <a:ext uri="{FF2B5EF4-FFF2-40B4-BE49-F238E27FC236}">
                <a16:creationId xmlns:a16="http://schemas.microsoft.com/office/drawing/2014/main" id="{52660A3C-D36D-4B06-E1E5-92828F7A60D5}"/>
              </a:ext>
            </a:extLst>
          </p:cNvPr>
          <p:cNvSpPr txBox="1">
            <a:spLocks noChangeArrowheads="1"/>
          </p:cNvSpPr>
          <p:nvPr/>
        </p:nvSpPr>
        <p:spPr>
          <a:xfrm>
            <a:off x="815375" y="384175"/>
            <a:ext cx="11906849" cy="430213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700" b="1" kern="1200">
                <a:solidFill>
                  <a:schemeClr val="tx1"/>
                </a:solidFill>
                <a:latin typeface="+mn-lt"/>
                <a:ea typeface="+mj-ea"/>
                <a:cs typeface="+mj-cs"/>
              </a:defRPr>
            </a:lvl1pPr>
          </a:lstStyle>
          <a:p>
            <a:r>
              <a:rPr lang="fr-FR" altLang="fr-FR" sz="3200">
                <a:latin typeface="Tahoma (Titres)"/>
                <a:cs typeface="Tahoma (Titres)" charset="0"/>
              </a:rPr>
              <a:t>Type de relations entre classes: Contenance</a:t>
            </a:r>
            <a:endParaRPr lang="fr-FR" altLang="fr-FR" sz="3200">
              <a:latin typeface="Tahoma (Titres)" charset="0"/>
              <a:cs typeface="Tahoma (Titres)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023150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1" name="Rectangle 2">
            <a:extLst>
              <a:ext uri="{FF2B5EF4-FFF2-40B4-BE49-F238E27FC236}">
                <a16:creationId xmlns:a16="http://schemas.microsoft.com/office/drawing/2014/main" id="{5F5C2894-923A-FDFD-F848-8313B6507B90}"/>
              </a:ext>
            </a:extLst>
          </p:cNvPr>
          <p:cNvSpPr>
            <a:spLocks noGrp="1" noChangeArrowheads="1"/>
          </p:cNvSpPr>
          <p:nvPr>
            <p:ph type="body" idx="4294967295"/>
          </p:nvPr>
        </p:nvSpPr>
        <p:spPr>
          <a:xfrm>
            <a:off x="637026" y="1942828"/>
            <a:ext cx="7345362" cy="2973880"/>
          </a:xfrm>
        </p:spPr>
        <p:txBody>
          <a:bodyPr vert="horz" lIns="0" tIns="0" rIns="0" bIns="0" rtlCol="0" anchor="t">
            <a:noAutofit/>
          </a:bodyPr>
          <a:lstStyle/>
          <a:p>
            <a:pPr marL="0" indent="0" eaLnBrk="1" hangingPunct="1">
              <a:buFontTx/>
              <a:buNone/>
            </a:pPr>
            <a:r>
              <a:rPr lang="fr-FR" altLang="fr-FR" sz="1800" u="sng">
                <a:solidFill>
                  <a:srgbClr val="000000"/>
                </a:solidFill>
                <a:latin typeface="Verdana"/>
                <a:ea typeface="Verdana"/>
                <a:cs typeface="Tahoma (Corps)" charset="0"/>
              </a:rPr>
              <a:t>Exemples :</a:t>
            </a:r>
          </a:p>
          <a:p>
            <a:pPr marL="0" indent="0" eaLnBrk="1" hangingPunct="1"/>
            <a:r>
              <a:rPr lang="fr-FR" altLang="fr-FR" sz="1800" b="0">
                <a:solidFill>
                  <a:srgbClr val="000000"/>
                </a:solidFill>
                <a:latin typeface="Verdana"/>
                <a:ea typeface="Verdana"/>
                <a:cs typeface="Tahoma (Corps)" charset="0"/>
              </a:rPr>
              <a:t> L</a:t>
            </a:r>
            <a:r>
              <a:rPr lang="ja-JP" altLang="fr-FR" sz="1800" b="0">
                <a:solidFill>
                  <a:srgbClr val="000000"/>
                </a:solidFill>
                <a:latin typeface="Verdana"/>
                <a:ea typeface="Yu Gothic"/>
                <a:cs typeface="Tahoma (Corps)" charset="0"/>
              </a:rPr>
              <a:t>’</a:t>
            </a:r>
            <a:r>
              <a:rPr lang="fr-FR" altLang="ja-JP" sz="1800" b="0">
                <a:solidFill>
                  <a:srgbClr val="000000"/>
                </a:solidFill>
                <a:latin typeface="Verdana"/>
                <a:ea typeface="Yu Gothic"/>
                <a:cs typeface="Tahoma (Corps)" charset="0"/>
              </a:rPr>
              <a:t>enseignant est un composant d</a:t>
            </a:r>
            <a:r>
              <a:rPr lang="ja-JP" altLang="fr-FR" sz="1800" b="0">
                <a:solidFill>
                  <a:srgbClr val="000000"/>
                </a:solidFill>
                <a:latin typeface="Verdana"/>
                <a:ea typeface="Yu Gothic"/>
                <a:cs typeface="Tahoma (Corps)" charset="0"/>
              </a:rPr>
              <a:t>’</a:t>
            </a:r>
            <a:r>
              <a:rPr lang="fr-FR" altLang="ja-JP" sz="1800" b="0">
                <a:solidFill>
                  <a:srgbClr val="000000"/>
                </a:solidFill>
                <a:latin typeface="Verdana"/>
                <a:ea typeface="Yu Gothic"/>
                <a:cs typeface="Tahoma (Corps)" charset="0"/>
              </a:rPr>
              <a:t>une (ou plusieurs) équipe de recherche d</a:t>
            </a:r>
            <a:r>
              <a:rPr lang="ja-JP" altLang="fr-FR" sz="1800" b="0">
                <a:solidFill>
                  <a:srgbClr val="000000"/>
                </a:solidFill>
                <a:latin typeface="Verdana"/>
                <a:ea typeface="Yu Gothic"/>
                <a:cs typeface="Tahoma (Corps)" charset="0"/>
              </a:rPr>
              <a:t>’</a:t>
            </a:r>
            <a:r>
              <a:rPr lang="fr-FR" altLang="ja-JP" sz="1800" b="0">
                <a:solidFill>
                  <a:srgbClr val="000000"/>
                </a:solidFill>
                <a:latin typeface="Verdana"/>
                <a:ea typeface="Yu Gothic"/>
                <a:cs typeface="Tahoma (Corps)" charset="0"/>
              </a:rPr>
              <a:t>un seul département</a:t>
            </a:r>
          </a:p>
          <a:p>
            <a:pPr marL="0" indent="0" eaLnBrk="1" hangingPunct="1">
              <a:buFontTx/>
              <a:buNone/>
            </a:pPr>
            <a:endParaRPr lang="fr-FR" altLang="fr-FR" sz="800" b="0">
              <a:solidFill>
                <a:srgbClr val="000000"/>
              </a:solidFill>
              <a:latin typeface="Verdana" panose="020B0604030504040204" pitchFamily="34" charset="0"/>
              <a:ea typeface="Verdana"/>
              <a:cs typeface="Tahoma (Corps)" charset="0"/>
            </a:endParaRPr>
          </a:p>
          <a:p>
            <a:pPr marL="0" indent="0" eaLnBrk="1" hangingPunct="1"/>
            <a:r>
              <a:rPr lang="fr-FR" altLang="fr-FR" sz="1800" b="0">
                <a:solidFill>
                  <a:srgbClr val="000000"/>
                </a:solidFill>
                <a:latin typeface="Verdana"/>
                <a:ea typeface="Verdana"/>
                <a:cs typeface="Tahoma (Corps)" charset="0"/>
              </a:rPr>
              <a:t> La disparition d</a:t>
            </a:r>
            <a:r>
              <a:rPr lang="ja-JP" altLang="fr-FR" sz="1800" b="0">
                <a:solidFill>
                  <a:srgbClr val="000000"/>
                </a:solidFill>
                <a:latin typeface="Verdana"/>
                <a:ea typeface="Yu Gothic"/>
                <a:cs typeface="Tahoma (Corps)" charset="0"/>
              </a:rPr>
              <a:t>’</a:t>
            </a:r>
            <a:r>
              <a:rPr lang="fr-FR" altLang="ja-JP" sz="1800" b="0">
                <a:solidFill>
                  <a:srgbClr val="000000"/>
                </a:solidFill>
                <a:latin typeface="Verdana"/>
                <a:ea typeface="Yu Gothic"/>
                <a:cs typeface="Tahoma (Corps)" charset="0"/>
              </a:rPr>
              <a:t>une équipe de recherche n</a:t>
            </a:r>
            <a:r>
              <a:rPr lang="ja-JP" altLang="fr-FR" sz="1800" b="0">
                <a:solidFill>
                  <a:srgbClr val="000000"/>
                </a:solidFill>
                <a:latin typeface="Verdana"/>
                <a:ea typeface="Yu Gothic"/>
                <a:cs typeface="Tahoma (Corps)" charset="0"/>
              </a:rPr>
              <a:t>’</a:t>
            </a:r>
            <a:r>
              <a:rPr lang="fr-FR" altLang="ja-JP" sz="1800" b="0">
                <a:solidFill>
                  <a:srgbClr val="000000"/>
                </a:solidFill>
                <a:latin typeface="Verdana"/>
                <a:ea typeface="Yu Gothic"/>
                <a:cs typeface="Tahoma (Corps)" charset="0"/>
              </a:rPr>
              <a:t>entraine pas la </a:t>
            </a:r>
          </a:p>
          <a:p>
            <a:pPr marL="0" indent="0" eaLnBrk="1" hangingPunct="1">
              <a:buFontTx/>
              <a:buNone/>
            </a:pPr>
            <a:r>
              <a:rPr lang="fr-FR" altLang="fr-FR" sz="1800" b="0">
                <a:solidFill>
                  <a:srgbClr val="000000"/>
                </a:solidFill>
                <a:latin typeface="Verdana"/>
                <a:ea typeface="Verdana"/>
                <a:cs typeface="Tahoma (Corps)" charset="0"/>
              </a:rPr>
              <a:t>disparition d</a:t>
            </a:r>
            <a:r>
              <a:rPr lang="ja-JP" altLang="fr-FR" sz="1800" b="0">
                <a:solidFill>
                  <a:srgbClr val="000000"/>
                </a:solidFill>
                <a:latin typeface="Verdana"/>
                <a:ea typeface="Yu Gothic"/>
                <a:cs typeface="Tahoma (Corps)" charset="0"/>
              </a:rPr>
              <a:t>’</a:t>
            </a:r>
            <a:r>
              <a:rPr lang="fr-FR" altLang="ja-JP" sz="1800" b="0">
                <a:solidFill>
                  <a:srgbClr val="000000"/>
                </a:solidFill>
                <a:latin typeface="Verdana"/>
                <a:ea typeface="Yu Gothic"/>
                <a:cs typeface="Tahoma (Corps)" charset="0"/>
              </a:rPr>
              <a:t>un enseignant</a:t>
            </a:r>
            <a:endParaRPr lang="fr-FR" altLang="fr-FR" sz="1800" b="0">
              <a:solidFill>
                <a:srgbClr val="000000"/>
              </a:solidFill>
              <a:latin typeface="Verdana"/>
              <a:ea typeface="Yu Gothic"/>
              <a:cs typeface="Tahoma (Corps)" charset="0"/>
            </a:endParaRPr>
          </a:p>
        </p:txBody>
      </p:sp>
      <p:pic>
        <p:nvPicPr>
          <p:cNvPr id="51202" name="Picture 21" descr="agregation">
            <a:extLst>
              <a:ext uri="{FF2B5EF4-FFF2-40B4-BE49-F238E27FC236}">
                <a16:creationId xmlns:a16="http://schemas.microsoft.com/office/drawing/2014/main" id="{7A11CC55-9183-D34B-C588-DAB1300EEDA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5918" y="3572203"/>
            <a:ext cx="4930775" cy="3194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itre 1">
            <a:extLst>
              <a:ext uri="{FF2B5EF4-FFF2-40B4-BE49-F238E27FC236}">
                <a16:creationId xmlns:a16="http://schemas.microsoft.com/office/drawing/2014/main" id="{8B12E52F-3688-4803-5AA3-5ED62F90E0D0}"/>
              </a:ext>
            </a:extLst>
          </p:cNvPr>
          <p:cNvSpPr txBox="1">
            <a:spLocks noChangeArrowheads="1"/>
          </p:cNvSpPr>
          <p:nvPr/>
        </p:nvSpPr>
        <p:spPr>
          <a:xfrm>
            <a:off x="815375" y="384175"/>
            <a:ext cx="11906849" cy="430213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700" b="1" kern="1200">
                <a:solidFill>
                  <a:schemeClr val="tx1"/>
                </a:solidFill>
                <a:latin typeface="+mn-lt"/>
                <a:ea typeface="+mj-ea"/>
                <a:cs typeface="+mj-cs"/>
              </a:defRPr>
            </a:lvl1pPr>
          </a:lstStyle>
          <a:p>
            <a:r>
              <a:rPr lang="fr-FR" altLang="fr-FR" sz="3200">
                <a:latin typeface="Tahoma (Titres)"/>
                <a:cs typeface="Tahoma (Titres)" charset="0"/>
              </a:rPr>
              <a:t>Type de relations entre classes: </a:t>
            </a:r>
            <a:r>
              <a:rPr lang="fr-FR" altLang="fr-FR" sz="3200" err="1">
                <a:latin typeface="Tahoma (Titres)"/>
                <a:cs typeface="Tahoma (Titres)" charset="0"/>
              </a:rPr>
              <a:t>Aggrégation</a:t>
            </a:r>
            <a:endParaRPr lang="fr-FR" altLang="fr-FR" sz="3200" err="1">
              <a:latin typeface="Tahoma (Titres)" charset="0"/>
              <a:cs typeface="Tahoma (Titres)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46948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5" name="Rectangle 2">
            <a:extLst>
              <a:ext uri="{FF2B5EF4-FFF2-40B4-BE49-F238E27FC236}">
                <a16:creationId xmlns:a16="http://schemas.microsoft.com/office/drawing/2014/main" id="{B8105D47-DE93-EA24-E122-31D406CD741C}"/>
              </a:ext>
            </a:extLst>
          </p:cNvPr>
          <p:cNvSpPr>
            <a:spLocks noGrp="1" noChangeArrowheads="1"/>
          </p:cNvSpPr>
          <p:nvPr>
            <p:ph type="body" idx="4294967295"/>
          </p:nvPr>
        </p:nvSpPr>
        <p:spPr>
          <a:xfrm>
            <a:off x="750888" y="1412876"/>
            <a:ext cx="8208962" cy="3241675"/>
          </a:xfrm>
        </p:spPr>
        <p:txBody>
          <a:bodyPr vert="horz" lIns="0" tIns="0" rIns="0" bIns="0" rtlCol="0" anchor="t">
            <a:noAutofit/>
          </a:bodyPr>
          <a:lstStyle/>
          <a:p>
            <a:pPr eaLnBrk="1" hangingPunct="1"/>
            <a:r>
              <a:rPr lang="fr-FR" altLang="fr-FR" sz="1800" b="0">
                <a:solidFill>
                  <a:srgbClr val="000000"/>
                </a:solidFill>
                <a:latin typeface="Verdana"/>
                <a:ea typeface="Verdana"/>
                <a:cs typeface="Tahoma (Corps)" charset="0"/>
              </a:rPr>
              <a:t>La suppression de A </a:t>
            </a:r>
            <a:r>
              <a:rPr lang="fr-FR" altLang="fr-FR" sz="1800" b="0" err="1">
                <a:solidFill>
                  <a:srgbClr val="000000"/>
                </a:solidFill>
                <a:latin typeface="Verdana"/>
                <a:ea typeface="Verdana"/>
                <a:cs typeface="Tahoma (Corps)" charset="0"/>
              </a:rPr>
              <a:t>entraine</a:t>
            </a:r>
            <a:r>
              <a:rPr lang="fr-FR" altLang="fr-FR" sz="1800" b="0">
                <a:solidFill>
                  <a:srgbClr val="000000"/>
                </a:solidFill>
                <a:latin typeface="Verdana"/>
                <a:ea typeface="Verdana"/>
                <a:cs typeface="Tahoma (Corps)" charset="0"/>
              </a:rPr>
              <a:t> la suppression de B</a:t>
            </a:r>
            <a:endParaRPr lang="fr-FR" altLang="fr-FR" sz="1800" b="0" i="1">
              <a:solidFill>
                <a:srgbClr val="000000"/>
              </a:solidFill>
              <a:latin typeface="Verdana"/>
              <a:ea typeface="Verdana"/>
              <a:cs typeface="Tahoma (Corps)" charset="0"/>
            </a:endParaRPr>
          </a:p>
          <a:p>
            <a:pPr eaLnBrk="1" hangingPunct="1">
              <a:buFont typeface="Wingdings" panose="05000000000000000000" pitchFamily="2" charset="2"/>
              <a:buNone/>
            </a:pPr>
            <a:endParaRPr lang="fr-FR" altLang="fr-FR" sz="1800" b="0" i="1">
              <a:solidFill>
                <a:srgbClr val="000000"/>
              </a:solidFill>
              <a:latin typeface="Verdana" panose="020B0604030504040204" pitchFamily="34" charset="0"/>
              <a:ea typeface="Verdana"/>
              <a:cs typeface="Tahoma (Corps)" charset="0"/>
            </a:endParaRP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fr-FR" altLang="fr-FR" sz="1800" u="sng">
                <a:solidFill>
                  <a:srgbClr val="000000"/>
                </a:solidFill>
                <a:latin typeface="Verdana"/>
                <a:ea typeface="Verdana"/>
                <a:cs typeface="Tahoma (Corps)" charset="0"/>
              </a:rPr>
              <a:t>Exemple: 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fr-FR" altLang="fr-FR" sz="1800" b="0" i="1">
                <a:solidFill>
                  <a:srgbClr val="000000"/>
                </a:solidFill>
                <a:latin typeface="Verdana"/>
                <a:ea typeface="Verdana"/>
                <a:cs typeface="Tahoma (Corps)" charset="0"/>
              </a:rPr>
              <a:t>« Une présentation PowerPoint est composé de transparents »</a:t>
            </a:r>
          </a:p>
          <a:p>
            <a:pPr eaLnBrk="1" hangingPunct="1">
              <a:buFont typeface="Wingdings" panose="05000000000000000000" pitchFamily="2" charset="2"/>
              <a:buChar char="Ø"/>
            </a:pPr>
            <a:endParaRPr lang="fr-FR" altLang="fr-FR" sz="1800" b="0">
              <a:solidFill>
                <a:srgbClr val="000000"/>
              </a:solidFill>
              <a:latin typeface="Verdana" panose="020B0604030504040204" pitchFamily="34" charset="0"/>
              <a:ea typeface="Verdana"/>
              <a:cs typeface="Tahoma (Corps)" charset="0"/>
            </a:endParaRP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fr-FR" altLang="fr-FR" sz="1800" b="0">
                <a:solidFill>
                  <a:srgbClr val="000000"/>
                </a:solidFill>
                <a:latin typeface="Verdana"/>
                <a:ea typeface="Verdana"/>
                <a:cs typeface="Tahoma (Corps)" charset="0"/>
              </a:rPr>
              <a:t>La suppression de la présentation entraîne la disparition des transparents qui la composent</a:t>
            </a:r>
          </a:p>
        </p:txBody>
      </p:sp>
      <p:pic>
        <p:nvPicPr>
          <p:cNvPr id="52226" name="Picture 3" descr="composition">
            <a:extLst>
              <a:ext uri="{FF2B5EF4-FFF2-40B4-BE49-F238E27FC236}">
                <a16:creationId xmlns:a16="http://schemas.microsoft.com/office/drawing/2014/main" id="{D8052906-08F3-1885-4C92-04A647888DD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00375" y="4365626"/>
            <a:ext cx="5689600" cy="1736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itre 1">
            <a:extLst>
              <a:ext uri="{FF2B5EF4-FFF2-40B4-BE49-F238E27FC236}">
                <a16:creationId xmlns:a16="http://schemas.microsoft.com/office/drawing/2014/main" id="{BA33A61D-7AA8-81FD-FF87-B6331B538664}"/>
              </a:ext>
            </a:extLst>
          </p:cNvPr>
          <p:cNvSpPr txBox="1">
            <a:spLocks noChangeArrowheads="1"/>
          </p:cNvSpPr>
          <p:nvPr/>
        </p:nvSpPr>
        <p:spPr>
          <a:xfrm>
            <a:off x="815375" y="384175"/>
            <a:ext cx="11906849" cy="430213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700" b="1" kern="1200">
                <a:solidFill>
                  <a:schemeClr val="tx1"/>
                </a:solidFill>
                <a:latin typeface="+mn-lt"/>
                <a:ea typeface="+mj-ea"/>
                <a:cs typeface="+mj-cs"/>
              </a:defRPr>
            </a:lvl1pPr>
          </a:lstStyle>
          <a:p>
            <a:r>
              <a:rPr lang="fr-FR" altLang="fr-FR" sz="3200">
                <a:latin typeface="Tahoma (Titres)"/>
                <a:cs typeface="Tahoma (Titres)" charset="0"/>
              </a:rPr>
              <a:t>Type de relations entre classes: Composition</a:t>
            </a:r>
            <a:endParaRPr lang="fr-FR" altLang="fr-FR" sz="3200">
              <a:latin typeface="Tahoma (Titres)" charset="0"/>
              <a:cs typeface="Tahoma (Titres)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1134482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249" name="Picture 2" descr="exagreg2">
            <a:extLst>
              <a:ext uri="{FF2B5EF4-FFF2-40B4-BE49-F238E27FC236}">
                <a16:creationId xmlns:a16="http://schemas.microsoft.com/office/drawing/2014/main" id="{AAEC10C3-2E88-FA87-1D50-43A11ACEE23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47851" y="1530350"/>
            <a:ext cx="8429625" cy="4059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3250" name="Titre 1">
            <a:extLst>
              <a:ext uri="{FF2B5EF4-FFF2-40B4-BE49-F238E27FC236}">
                <a16:creationId xmlns:a16="http://schemas.microsoft.com/office/drawing/2014/main" id="{CDFF9CB7-C2B7-EC99-9454-FBD18BD0CAE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767750" y="3175"/>
            <a:ext cx="10649549" cy="1325563"/>
          </a:xfrm>
        </p:spPr>
        <p:txBody>
          <a:bodyPr/>
          <a:lstStyle/>
          <a:p>
            <a:pPr eaLnBrk="1" hangingPunct="1"/>
            <a:r>
              <a:rPr lang="fr-FR" altLang="fr-FR">
                <a:latin typeface="Tahoma (Titres)" charset="0"/>
                <a:cs typeface="Tahoma (Titres)" charset="0"/>
              </a:rPr>
              <a:t>Diagramme de classes</a:t>
            </a:r>
          </a:p>
        </p:txBody>
      </p:sp>
    </p:spTree>
    <p:extLst>
      <p:ext uri="{BB962C8B-B14F-4D97-AF65-F5344CB8AC3E}">
        <p14:creationId xmlns:p14="http://schemas.microsoft.com/office/powerpoint/2010/main" val="112827745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273" name="Picture 2">
            <a:extLst>
              <a:ext uri="{FF2B5EF4-FFF2-40B4-BE49-F238E27FC236}">
                <a16:creationId xmlns:a16="http://schemas.microsoft.com/office/drawing/2014/main" id="{42E0F748-E851-4F68-A557-F8A34880CA6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03513" y="2249489"/>
            <a:ext cx="6769100" cy="3933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4274" name="Rectangle 5">
            <a:extLst>
              <a:ext uri="{FF2B5EF4-FFF2-40B4-BE49-F238E27FC236}">
                <a16:creationId xmlns:a16="http://schemas.microsoft.com/office/drawing/2014/main" id="{AF924DF2-AF12-CABC-0559-6ACC43DA5853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7501" y="1533009"/>
            <a:ext cx="11553825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45720" rIns="0" bIns="45720" anchor="ctr">
            <a:spAutoFit/>
          </a:bodyPr>
          <a:lstStyle>
            <a:lvl1pPr>
              <a:spcBef>
                <a:spcPct val="20000"/>
              </a:spcBef>
              <a:buClr>
                <a:srgbClr val="000090"/>
              </a:buClr>
              <a:buFont typeface="Wingdings" panose="05000000000000000000" pitchFamily="2" charset="2"/>
              <a:buChar char="§"/>
              <a:defRPr sz="3200">
                <a:solidFill>
                  <a:schemeClr val="tx1"/>
                </a:solidFill>
                <a:latin typeface="Tahoma (Corps)" charset="0"/>
                <a:ea typeface="ＭＳ Ｐゴシック" panose="020B0600070205080204" pitchFamily="34" charset="-128"/>
                <a:cs typeface="Tahoma (Corps)" charset="0"/>
              </a:defRPr>
            </a:lvl1pPr>
            <a:lvl2pPr marL="742950" indent="-28575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Tahoma (Corps)" charset="0"/>
                <a:ea typeface="ＭＳ Ｐゴシック" panose="020B0600070205080204" pitchFamily="34" charset="-128"/>
                <a:cs typeface="Tahoma (Corps)" charset="0"/>
              </a:defRPr>
            </a:lvl2pPr>
            <a:lvl3pPr marL="1143000" indent="-228600">
              <a:spcBef>
                <a:spcPct val="20000"/>
              </a:spcBef>
              <a:buClr>
                <a:srgbClr val="6B6BCF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Tahoma (Corps)" charset="0"/>
                <a:ea typeface="Tahoma (Corps)" charset="0"/>
                <a:cs typeface="Tahoma (Corps)" charset="0"/>
              </a:defRPr>
            </a:lvl3pPr>
            <a:lvl4pPr marL="1600200" indent="-228600">
              <a:spcBef>
                <a:spcPct val="20000"/>
              </a:spcBef>
              <a:buClr>
                <a:srgbClr val="FFFF00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Tahoma (Corps)" charset="0"/>
                <a:ea typeface="Tahoma (Corps)" charset="0"/>
                <a:cs typeface="Tahoma (Corps)" charset="0"/>
              </a:defRPr>
            </a:lvl4pPr>
            <a:lvl5pPr marL="2057400" indent="-228600">
              <a:spcBef>
                <a:spcPct val="20000"/>
              </a:spcBef>
              <a:buClr>
                <a:srgbClr val="008000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Tahoma (Corps)" charset="0"/>
                <a:ea typeface="Tahoma (Corps)" charset="0"/>
                <a:cs typeface="Tahoma (Corps)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8000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Tahoma (Corps)" charset="0"/>
                <a:ea typeface="Tahoma (Corps)" charset="0"/>
                <a:cs typeface="Tahoma (Corps)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8000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Tahoma (Corps)" charset="0"/>
                <a:ea typeface="Tahoma (Corps)" charset="0"/>
                <a:cs typeface="Tahoma (Corps)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8000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Tahoma (Corps)" charset="0"/>
                <a:ea typeface="Tahoma (Corps)" charset="0"/>
                <a:cs typeface="Tahoma (Corps)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8000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Tahoma (Corps)" charset="0"/>
                <a:ea typeface="Tahoma (Corps)" charset="0"/>
                <a:cs typeface="Tahoma (Corps)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fr-FR" altLang="fr-FR" sz="1800">
                <a:solidFill>
                  <a:srgbClr val="000000"/>
                </a:solidFill>
                <a:latin typeface="Verdana"/>
                <a:ea typeface="ＭＳ Ｐゴシック"/>
              </a:rPr>
              <a:t>Interpréter le diagramme de classes suivant afin de donner une spécification en langage naturel. </a:t>
            </a:r>
          </a:p>
        </p:txBody>
      </p:sp>
      <p:sp>
        <p:nvSpPr>
          <p:cNvPr id="5" name="Titre 1">
            <a:extLst>
              <a:ext uri="{FF2B5EF4-FFF2-40B4-BE49-F238E27FC236}">
                <a16:creationId xmlns:a16="http://schemas.microsoft.com/office/drawing/2014/main" id="{BFAA9563-F0C6-5FDE-AB4E-F8D6E34E9E8F}"/>
              </a:ext>
            </a:extLst>
          </p:cNvPr>
          <p:cNvSpPr txBox="1">
            <a:spLocks noChangeArrowheads="1"/>
          </p:cNvSpPr>
          <p:nvPr/>
        </p:nvSpPr>
        <p:spPr>
          <a:xfrm>
            <a:off x="767750" y="3175"/>
            <a:ext cx="10649549" cy="1325563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700" b="1" kern="1200">
                <a:solidFill>
                  <a:schemeClr val="tx1"/>
                </a:solidFill>
                <a:latin typeface="+mn-lt"/>
                <a:ea typeface="+mj-ea"/>
                <a:cs typeface="+mj-cs"/>
              </a:defRPr>
            </a:lvl1pPr>
          </a:lstStyle>
          <a:p>
            <a:r>
              <a:rPr lang="fr-FR" altLang="fr-FR">
                <a:latin typeface="Tahoma (Titres)" charset="0"/>
                <a:cs typeface="Tahoma (Titres)" charset="0"/>
              </a:rPr>
              <a:t>Diagramme de classes</a:t>
            </a:r>
          </a:p>
        </p:txBody>
      </p:sp>
    </p:spTree>
    <p:extLst>
      <p:ext uri="{BB962C8B-B14F-4D97-AF65-F5344CB8AC3E}">
        <p14:creationId xmlns:p14="http://schemas.microsoft.com/office/powerpoint/2010/main" val="56033996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exte 1"/>
          <p:cNvSpPr>
            <a:spLocks noGrp="1"/>
          </p:cNvSpPr>
          <p:nvPr>
            <p:ph type="body" sz="half" idx="2"/>
          </p:nvPr>
        </p:nvSpPr>
        <p:spPr>
          <a:xfrm>
            <a:off x="524363" y="2105025"/>
            <a:ext cx="3355487" cy="3556000"/>
          </a:xfrm>
        </p:spPr>
        <p:txBody>
          <a:bodyPr vert="horz" lIns="0" tIns="0" rIns="0" bIns="0" rtlCol="0" anchor="t">
            <a:noAutofit/>
          </a:bodyPr>
          <a:lstStyle/>
          <a:p>
            <a:pPr marL="457200" indent="-457200">
              <a:buAutoNum type="arabicPeriod"/>
            </a:pPr>
            <a:r>
              <a:rPr lang="fr-FR">
                <a:ea typeface="Calibri"/>
                <a:cs typeface="Calibri"/>
              </a:rPr>
              <a:t>Conception objet</a:t>
            </a:r>
          </a:p>
          <a:p>
            <a:pPr marL="539750" lvl="2"/>
            <a:r>
              <a:rPr lang="fr-FR">
                <a:ea typeface="Calibri Light" panose="020F0302020204030204"/>
                <a:cs typeface="Calibri Light" panose="020F0302020204030204"/>
              </a:rPr>
              <a:t>Pourquoi ce paradigme?</a:t>
            </a:r>
          </a:p>
          <a:p>
            <a:pPr marL="539750" lvl="2"/>
            <a:r>
              <a:rPr lang="fr-FR">
                <a:ea typeface="Calibri Light" panose="020F0302020204030204"/>
                <a:cs typeface="Calibri Light" panose="020F0302020204030204"/>
              </a:rPr>
              <a:t>Concepts essentiels</a:t>
            </a:r>
          </a:p>
          <a:p>
            <a:pPr marL="539750" lvl="2"/>
            <a:r>
              <a:rPr lang="fr-FR"/>
              <a:t>En pratique</a:t>
            </a:r>
            <a:endParaRPr lang="fr-FR">
              <a:ea typeface="Calibri Light" panose="020F0302020204030204"/>
              <a:cs typeface="Calibri Light" panose="020F0302020204030204"/>
            </a:endParaRPr>
          </a:p>
          <a:p>
            <a:pPr marL="539750" lvl="2"/>
            <a:endParaRPr lang="fr-FR">
              <a:ea typeface="Calibri Light" panose="020F0302020204030204"/>
              <a:cs typeface="Calibri Light" panose="020F0302020204030204"/>
            </a:endParaRPr>
          </a:p>
          <a:p>
            <a:pPr marL="539750" lvl="2"/>
            <a:endParaRPr lang="fr-FR">
              <a:ea typeface="Calibri Light" panose="020F0302020204030204"/>
              <a:cs typeface="Calibri Light" panose="020F0302020204030204"/>
            </a:endParaRPr>
          </a:p>
        </p:txBody>
      </p:sp>
      <p:sp>
        <p:nvSpPr>
          <p:cNvPr id="3" name="Titr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>
                <a:ea typeface="Calibri"/>
                <a:cs typeface="Calibri"/>
              </a:rPr>
              <a:t>Contenu du cours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13"/>
          </p:nvPr>
        </p:nvSpPr>
        <p:spPr>
          <a:xfrm>
            <a:off x="3987499" y="2105025"/>
            <a:ext cx="3355487" cy="3556000"/>
          </a:xfrm>
        </p:spPr>
        <p:txBody>
          <a:bodyPr vert="horz" lIns="0" tIns="0" rIns="0" bIns="0" rtlCol="0" anchor="t">
            <a:noAutofit/>
          </a:bodyPr>
          <a:lstStyle/>
          <a:p>
            <a:r>
              <a:rPr lang="fr-FR"/>
              <a:t>2. Modélisation UML</a:t>
            </a:r>
          </a:p>
          <a:p>
            <a:pPr marL="539750" lvl="2"/>
            <a:r>
              <a:rPr lang="fr-FR" err="1"/>
              <a:t>Unified</a:t>
            </a:r>
            <a:r>
              <a:rPr lang="fr-FR"/>
              <a:t>? </a:t>
            </a:r>
            <a:r>
              <a:rPr lang="fr-FR" err="1"/>
              <a:t>Language</a:t>
            </a:r>
            <a:r>
              <a:rPr lang="fr-FR"/>
              <a:t>?...</a:t>
            </a:r>
            <a:endParaRPr lang="fr-FR">
              <a:ea typeface="Calibri Light" panose="020F0302020204030204"/>
              <a:cs typeface="Calibri Light" panose="020F0302020204030204"/>
            </a:endParaRPr>
          </a:p>
          <a:p>
            <a:pPr marL="539750" lvl="2"/>
            <a:r>
              <a:rPr lang="fr-FR">
                <a:ea typeface="Calibri Light" panose="020F0302020204030204"/>
                <a:cs typeface="Calibri Light" panose="020F0302020204030204"/>
              </a:rPr>
              <a:t>Les schémas</a:t>
            </a:r>
          </a:p>
          <a:p>
            <a:pPr marL="539750" lvl="2"/>
            <a:r>
              <a:rPr lang="fr-FR">
                <a:ea typeface="Calibri Light" panose="020F0302020204030204"/>
                <a:cs typeface="Calibri Light" panose="020F0302020204030204"/>
              </a:rPr>
              <a:t>Choisir ce que l'on exprime</a:t>
            </a:r>
          </a:p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Programmation orientée objet</a:t>
            </a:r>
            <a:endParaRPr lang="fr-FR" err="1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C3A539-CEB8-AE4B-BB83-0A7D7F63FFAA}" type="slidenum">
              <a:rPr lang="fr-FR" smtClean="0"/>
              <a:t>3</a:t>
            </a:fld>
            <a:endParaRPr lang="fr-FR"/>
          </a:p>
        </p:txBody>
      </p:sp>
      <p:pic>
        <p:nvPicPr>
          <p:cNvPr id="8" name="Image 7" descr="Une image contenant texte, Police, capture d’écran, Graphique&#10;&#10;Le contenu généré par l’IA peut être incorrect.">
            <a:extLst>
              <a:ext uri="{FF2B5EF4-FFF2-40B4-BE49-F238E27FC236}">
                <a16:creationId xmlns:a16="http://schemas.microsoft.com/office/drawing/2014/main" id="{B363968C-FD7B-DAB3-D676-8AB97FE40D8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61367" y="6048620"/>
            <a:ext cx="1352799" cy="609354"/>
          </a:xfrm>
          <a:prstGeom prst="rect">
            <a:avLst/>
          </a:prstGeom>
        </p:spPr>
      </p:pic>
      <p:sp>
        <p:nvSpPr>
          <p:cNvPr id="11" name="Espace réservé du texte 3">
            <a:extLst>
              <a:ext uri="{FF2B5EF4-FFF2-40B4-BE49-F238E27FC236}">
                <a16:creationId xmlns:a16="http://schemas.microsoft.com/office/drawing/2014/main" id="{455D49C7-7615-0948-B980-152F992E9099}"/>
              </a:ext>
            </a:extLst>
          </p:cNvPr>
          <p:cNvSpPr txBox="1">
            <a:spLocks/>
          </p:cNvSpPr>
          <p:nvPr/>
        </p:nvSpPr>
        <p:spPr>
          <a:xfrm>
            <a:off x="7387924" y="2105025"/>
            <a:ext cx="3355487" cy="3556000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None/>
              <a:defRPr sz="2200" b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0" marR="0" indent="0" algn="l" defTabSz="914400" rtl="0" eaLnBrk="1" fontAlgn="auto" latinLnBrk="0" hangingPunct="1">
              <a:lnSpc>
                <a:spcPts val="19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400" kern="1200">
                <a:solidFill>
                  <a:srgbClr val="000000"/>
                </a:solidFill>
                <a:latin typeface="+mj-lt"/>
                <a:ea typeface="+mn-ea"/>
                <a:cs typeface="+mn-cs"/>
              </a:defRPr>
            </a:lvl2pPr>
            <a:lvl3pPr marL="5400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 sz="1800" kern="1200">
                <a:solidFill>
                  <a:srgbClr val="000000"/>
                </a:solidFill>
                <a:latin typeface="+mj-lt"/>
                <a:ea typeface="+mn-ea"/>
                <a:cs typeface="+mn-cs"/>
              </a:defRPr>
            </a:lvl3pPr>
            <a:lvl4pPr marL="540000" marR="0" indent="0" algn="l" defTabSz="914400" rtl="0" eaLnBrk="1" fontAlgn="auto" latinLnBrk="0" hangingPunct="1">
              <a:lnSpc>
                <a:spcPts val="16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000" kern="1200">
                <a:solidFill>
                  <a:srgbClr val="000000"/>
                </a:solidFill>
                <a:latin typeface="+mj-lt"/>
                <a:ea typeface="+mn-ea"/>
                <a:cs typeface="+mn-cs"/>
              </a:defRPr>
            </a:lvl4pPr>
            <a:lvl5pPr marL="711450" marR="0" indent="-171450" algn="l" defTabSz="914400" rtl="0" eaLnBrk="1" fontAlgn="auto" latinLnBrk="0" hangingPunct="1">
              <a:lnSpc>
                <a:spcPts val="16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charset="0"/>
              <a:buChar char="•"/>
              <a:tabLst/>
              <a:defRPr sz="1000" kern="1200">
                <a:solidFill>
                  <a:srgbClr val="000000"/>
                </a:solidFill>
                <a:latin typeface="+mj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/>
              <a:t>3. Le langage JAVA</a:t>
            </a:r>
          </a:p>
          <a:p>
            <a:pPr marL="539750" lvl="2"/>
            <a:r>
              <a:rPr lang="fr-FR"/>
              <a:t>Pourquoi encore un langage?!</a:t>
            </a:r>
            <a:endParaRPr lang="fr-FR">
              <a:ea typeface="Calibri Light" panose="020F0302020204030204"/>
              <a:cs typeface="Calibri Light" panose="020F0302020204030204"/>
            </a:endParaRPr>
          </a:p>
          <a:p>
            <a:pPr marL="539750" lvl="2"/>
            <a:r>
              <a:rPr lang="fr-FR">
                <a:ea typeface="Calibri Light" panose="020F0302020204030204"/>
                <a:cs typeface="Calibri Light" panose="020F0302020204030204"/>
              </a:rPr>
              <a:t>Traduction de la conception en code</a:t>
            </a:r>
          </a:p>
          <a:p>
            <a:pPr marL="539750" lvl="2"/>
            <a:r>
              <a:rPr lang="fr-FR">
                <a:ea typeface="Calibri Light" panose="020F0302020204030204"/>
                <a:cs typeface="Calibri Light" panose="020F0302020204030204"/>
              </a:rPr>
              <a:t>Spécificités de JAVA, préparation aux </a:t>
            </a:r>
            <a:r>
              <a:rPr lang="fr-FR" err="1">
                <a:ea typeface="Calibri Light" panose="020F0302020204030204"/>
                <a:cs typeface="Calibri Light" panose="020F0302020204030204"/>
              </a:rPr>
              <a:t>TPs</a:t>
            </a:r>
          </a:p>
          <a:p>
            <a:endParaRPr lang="fr-FR"/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39375191-3FBC-64D9-35B0-4864E4066F00}"/>
              </a:ext>
            </a:extLst>
          </p:cNvPr>
          <p:cNvSpPr txBox="1"/>
          <p:nvPr/>
        </p:nvSpPr>
        <p:spPr>
          <a:xfrm>
            <a:off x="0" y="4562475"/>
            <a:ext cx="12192000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fr-FR">
                <a:ea typeface="Calibri"/>
                <a:cs typeface="Calibri"/>
              </a:rPr>
              <a:t>On conçoit "en objet", on modélise avec UML et on code en JAVA</a:t>
            </a: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46409BAA-F9C6-5BE8-E0F5-B4FEF4212DF5}"/>
              </a:ext>
            </a:extLst>
          </p:cNvPr>
          <p:cNvSpPr txBox="1"/>
          <p:nvPr/>
        </p:nvSpPr>
        <p:spPr>
          <a:xfrm>
            <a:off x="-1929" y="5052470"/>
            <a:ext cx="12192000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fr-FR">
                <a:ea typeface="Calibri"/>
                <a:cs typeface="Calibri"/>
              </a:rPr>
              <a:t>Nous ferons des aller / retour entre ces différents aspects pour illustrer leur complémentarité</a:t>
            </a:r>
          </a:p>
        </p:txBody>
      </p:sp>
    </p:spTree>
    <p:extLst>
      <p:ext uri="{BB962C8B-B14F-4D97-AF65-F5344CB8AC3E}">
        <p14:creationId xmlns:p14="http://schemas.microsoft.com/office/powerpoint/2010/main" val="9861420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6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A921379-7E99-CFBB-21BD-7F666191988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2">
            <a:extLst>
              <a:ext uri="{FF2B5EF4-FFF2-40B4-BE49-F238E27FC236}">
                <a16:creationId xmlns:a16="http://schemas.microsoft.com/office/drawing/2014/main" id="{A2EA944E-C959-D4F0-5C1F-3248EB065B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>
                <a:ea typeface="Calibri"/>
                <a:cs typeface="Calibri"/>
              </a:rPr>
              <a:t>Reprenons...</a:t>
            </a:r>
            <a:endParaRPr lang="fr-FR"/>
          </a:p>
        </p:txBody>
      </p:sp>
      <p:sp>
        <p:nvSpPr>
          <p:cNvPr id="5" name="Espace réservé du contenu 4">
            <a:extLst>
              <a:ext uri="{FF2B5EF4-FFF2-40B4-BE49-F238E27FC236}">
                <a16:creationId xmlns:a16="http://schemas.microsoft.com/office/drawing/2014/main" id="{E2295A2A-E601-7BCC-2331-14CDC08BB8D3}"/>
              </a:ext>
            </a:extLst>
          </p:cNvPr>
          <p:cNvSpPr>
            <a:spLocks noGrp="1"/>
          </p:cNvSpPr>
          <p:nvPr>
            <p:ph idx="15"/>
          </p:nvPr>
        </p:nvSpPr>
        <p:spPr>
          <a:xfrm>
            <a:off x="7218884" y="2171700"/>
            <a:ext cx="4613330" cy="3556000"/>
          </a:xfrm>
        </p:spPr>
        <p:txBody>
          <a:bodyPr vert="horz" lIns="0" tIns="0" rIns="0" bIns="0" rtlCol="0" anchor="t">
            <a:noAutofit/>
          </a:bodyPr>
          <a:lstStyle/>
          <a:p>
            <a:r>
              <a:rPr lang="fr-FR">
                <a:ea typeface="Calibri"/>
                <a:cs typeface="Calibri"/>
              </a:rPr>
              <a:t>Modélisation UML</a:t>
            </a:r>
          </a:p>
          <a:p>
            <a:r>
              <a:rPr lang="fr-FR" sz="1600">
                <a:solidFill>
                  <a:srgbClr val="000000"/>
                </a:solidFill>
                <a:latin typeface="Calibri Light"/>
                <a:ea typeface="Calibri Light"/>
                <a:cs typeface="Calibri Light"/>
              </a:rPr>
              <a:t>Pouvez-vous en proposer une?</a:t>
            </a:r>
          </a:p>
          <a:p>
            <a:r>
              <a:rPr lang="fr-FR" sz="1600">
                <a:solidFill>
                  <a:srgbClr val="000000"/>
                </a:solidFill>
                <a:latin typeface="Calibri Light"/>
                <a:ea typeface="Calibri Light"/>
                <a:cs typeface="Calibri Light"/>
              </a:rPr>
              <a:t>Simple, sans </a:t>
            </a:r>
            <a:r>
              <a:rPr lang="fr-FR" sz="1600" err="1">
                <a:solidFill>
                  <a:srgbClr val="000000"/>
                </a:solidFill>
                <a:latin typeface="Calibri Light"/>
                <a:ea typeface="Calibri Light"/>
                <a:cs typeface="Calibri Light"/>
              </a:rPr>
              <a:t>aggrégation</a:t>
            </a:r>
            <a:r>
              <a:rPr lang="fr-FR" sz="1600">
                <a:solidFill>
                  <a:srgbClr val="000000"/>
                </a:solidFill>
                <a:latin typeface="Calibri Light"/>
                <a:ea typeface="Calibri Light"/>
                <a:cs typeface="Calibri Light"/>
              </a:rPr>
              <a:t> ni composition.</a:t>
            </a:r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A35722A6-3297-4260-AC06-C9A1F2FC1FC8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r>
              <a:rPr lang="fr-FR"/>
              <a:t>Programmation orientée objet</a:t>
            </a:r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08649C70-4291-6438-68B8-3CE7E635AB44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FEC3A539-CEB8-AE4B-BB83-0A7D7F63FFAA}" type="slidenum">
              <a:rPr lang="fr-FR" smtClean="0"/>
              <a:pPr/>
              <a:t>30</a:t>
            </a:fld>
            <a:endParaRPr lang="fr-FR"/>
          </a:p>
        </p:txBody>
      </p:sp>
      <p:sp>
        <p:nvSpPr>
          <p:cNvPr id="2" name="Flèche : droite 1">
            <a:extLst>
              <a:ext uri="{FF2B5EF4-FFF2-40B4-BE49-F238E27FC236}">
                <a16:creationId xmlns:a16="http://schemas.microsoft.com/office/drawing/2014/main" id="{127D7986-31F1-16EF-093C-832AE55CD9A9}"/>
              </a:ext>
            </a:extLst>
          </p:cNvPr>
          <p:cNvSpPr/>
          <p:nvPr/>
        </p:nvSpPr>
        <p:spPr>
          <a:xfrm>
            <a:off x="2390774" y="2238375"/>
            <a:ext cx="4600575" cy="209550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AEE7365D-A6ED-7461-D6B3-3824D432A7D2}"/>
              </a:ext>
            </a:extLst>
          </p:cNvPr>
          <p:cNvSpPr/>
          <p:nvPr/>
        </p:nvSpPr>
        <p:spPr>
          <a:xfrm>
            <a:off x="6832819" y="5434395"/>
            <a:ext cx="1333500" cy="457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" name="Espace réservé du contenu 3">
            <a:extLst>
              <a:ext uri="{FF2B5EF4-FFF2-40B4-BE49-F238E27FC236}">
                <a16:creationId xmlns:a16="http://schemas.microsoft.com/office/drawing/2014/main" id="{D7E6A018-08BE-9252-004A-5F8B0BF9617B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767750" y="2171700"/>
            <a:ext cx="5331537" cy="3556000"/>
          </a:xfrm>
        </p:spPr>
        <p:txBody>
          <a:bodyPr vert="horz" lIns="0" tIns="0" rIns="0" bIns="0" rtlCol="0" anchor="t">
            <a:noAutofit/>
          </a:bodyPr>
          <a:lstStyle/>
          <a:p>
            <a:r>
              <a:rPr lang="fr-FR">
                <a:ea typeface="Calibri"/>
                <a:cs typeface="Calibri"/>
              </a:rPr>
              <a:t>Conception</a:t>
            </a:r>
          </a:p>
          <a:p>
            <a:pPr marL="285750" lvl="1" indent="-285750">
              <a:buFont typeface="Courier New"/>
              <a:buChar char="o"/>
            </a:pPr>
            <a:r>
              <a:rPr lang="fr-FR">
                <a:latin typeface="Calibri Light"/>
                <a:ea typeface="Calibri Light"/>
                <a:cs typeface="Calibri Light"/>
              </a:rPr>
              <a:t>Un bibliothécaire :</a:t>
            </a:r>
          </a:p>
          <a:p>
            <a:pPr marL="596900" lvl="2" indent="0">
              <a:buNone/>
            </a:pPr>
            <a:r>
              <a:rPr lang="fr-FR">
                <a:latin typeface="Calibri Light"/>
                <a:ea typeface="Calibri Light"/>
                <a:cs typeface="Calibri Light"/>
              </a:rPr>
              <a:t>Range les livres</a:t>
            </a:r>
            <a:endParaRPr lang="fr-FR">
              <a:ea typeface="Calibri Light"/>
              <a:cs typeface="Calibri Light"/>
            </a:endParaRPr>
          </a:p>
          <a:p>
            <a:pPr marL="596900" lvl="2" indent="0">
              <a:buNone/>
            </a:pPr>
            <a:r>
              <a:rPr lang="fr-FR">
                <a:latin typeface="Calibri Light"/>
                <a:ea typeface="Calibri Light"/>
                <a:cs typeface="Calibri Light"/>
              </a:rPr>
              <a:t>Est spécialisé dans un certain type d'ouvrages</a:t>
            </a:r>
          </a:p>
          <a:p>
            <a:pPr marL="596900" lvl="2" indent="0">
              <a:buNone/>
            </a:pPr>
            <a:r>
              <a:rPr lang="fr-FR">
                <a:latin typeface="Calibri Light"/>
                <a:ea typeface="Calibri Light"/>
                <a:cs typeface="Calibri Light"/>
              </a:rPr>
              <a:t>Conseille les clients selon sa spécialité</a:t>
            </a:r>
          </a:p>
          <a:p>
            <a:pPr marL="285750" lvl="1" indent="-285750">
              <a:buFont typeface="Courier New"/>
              <a:buChar char="o"/>
            </a:pPr>
            <a:r>
              <a:rPr lang="fr-FR">
                <a:latin typeface="Calibri Light"/>
                <a:ea typeface="Calibri Light"/>
                <a:cs typeface="Calibri Light"/>
              </a:rPr>
              <a:t>Bibliothécaires, directeur, manutentionnaire et webmaster sont des employés</a:t>
            </a:r>
          </a:p>
          <a:p>
            <a:pPr marL="285750" lvl="1" indent="-285750">
              <a:buFont typeface="Courier New"/>
              <a:buChar char="o"/>
            </a:pPr>
            <a:r>
              <a:rPr lang="fr-FR">
                <a:latin typeface="Calibri Light"/>
                <a:ea typeface="Calibri Light"/>
                <a:cs typeface="Calibri Light"/>
              </a:rPr>
              <a:t>Le webmaster gère la base de données des ouvrages, met à jour le site Web, analyse le trafic internet</a:t>
            </a:r>
          </a:p>
          <a:p>
            <a:pPr marL="285750" lvl="1" indent="-285750">
              <a:buFont typeface="Courier New"/>
              <a:buChar char="o"/>
            </a:pPr>
            <a:r>
              <a:rPr lang="fr-FR">
                <a:latin typeface="Calibri Light"/>
                <a:ea typeface="Calibri Light"/>
                <a:cs typeface="Calibri Light"/>
              </a:rPr>
              <a:t>Le manutentionnaire transporte les livres, stocke la marchandise et prépare les commandes.</a:t>
            </a:r>
          </a:p>
          <a:p>
            <a:pPr marL="285750" lvl="1" indent="-285750">
              <a:buFont typeface="Courier New"/>
              <a:buChar char="o"/>
            </a:pPr>
            <a:r>
              <a:rPr lang="fr-FR">
                <a:latin typeface="Calibri Light"/>
                <a:ea typeface="Calibri Light"/>
                <a:cs typeface="Calibri Light"/>
              </a:rPr>
              <a:t>Le directeur de la librairie est un bibliothécaire qui fait aussi la fiche de paie de ses employés, et supervise leur travail</a:t>
            </a:r>
            <a:endParaRPr lang="fr-FR">
              <a:ea typeface="Calibri Light"/>
              <a:cs typeface="Calibri Light"/>
            </a:endParaRPr>
          </a:p>
        </p:txBody>
      </p:sp>
      <p:pic>
        <p:nvPicPr>
          <p:cNvPr id="8" name="Espace réservé pour une image  11" descr="Image générée">
            <a:extLst>
              <a:ext uri="{FF2B5EF4-FFF2-40B4-BE49-F238E27FC236}">
                <a16:creationId xmlns:a16="http://schemas.microsoft.com/office/drawing/2014/main" id="{7334781B-DD4D-FA33-161E-0D05E021EC37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2"/>
          <a:srcRect l="3192" r="3192"/>
          <a:stretch/>
        </p:blipFill>
        <p:spPr>
          <a:xfrm>
            <a:off x="7220122" y="3211963"/>
            <a:ext cx="3328988" cy="33289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6107985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9F5ED2F-0E84-92F6-F930-7B97DD6D26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2">
            <a:extLst>
              <a:ext uri="{FF2B5EF4-FFF2-40B4-BE49-F238E27FC236}">
                <a16:creationId xmlns:a16="http://schemas.microsoft.com/office/drawing/2014/main" id="{FFCDCBC3-612D-5417-1186-4A5C436F60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>
                <a:ea typeface="Calibri"/>
                <a:cs typeface="Calibri"/>
              </a:rPr>
              <a:t>Reprenons...</a:t>
            </a:r>
            <a:endParaRPr lang="fr-FR"/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50AA898D-CAA4-F4FF-A448-34AC2D134371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767750" y="2171700"/>
            <a:ext cx="5331537" cy="3556000"/>
          </a:xfrm>
        </p:spPr>
        <p:txBody>
          <a:bodyPr vert="horz" lIns="0" tIns="0" rIns="0" bIns="0" rtlCol="0" anchor="t">
            <a:noAutofit/>
          </a:bodyPr>
          <a:lstStyle/>
          <a:p>
            <a:r>
              <a:rPr lang="fr-FR">
                <a:ea typeface="Calibri"/>
                <a:cs typeface="Calibri"/>
              </a:rPr>
              <a:t>Conception</a:t>
            </a:r>
          </a:p>
          <a:p>
            <a:pPr marL="285750" lvl="1" indent="-285750">
              <a:buFont typeface="Courier New"/>
              <a:buChar char="o"/>
            </a:pPr>
            <a:r>
              <a:rPr lang="fr-FR">
                <a:latin typeface="Calibri Light"/>
                <a:ea typeface="Calibri Light"/>
                <a:cs typeface="Calibri Light"/>
              </a:rPr>
              <a:t>Un bibliothécaire :</a:t>
            </a:r>
          </a:p>
          <a:p>
            <a:pPr marL="596900" lvl="2" indent="0">
              <a:buNone/>
            </a:pPr>
            <a:r>
              <a:rPr lang="fr-FR">
                <a:latin typeface="Calibri Light"/>
                <a:ea typeface="Calibri Light"/>
                <a:cs typeface="Calibri Light"/>
              </a:rPr>
              <a:t>Range les livres</a:t>
            </a:r>
            <a:endParaRPr lang="fr-FR">
              <a:ea typeface="Calibri Light"/>
              <a:cs typeface="Calibri Light"/>
            </a:endParaRPr>
          </a:p>
          <a:p>
            <a:pPr marL="596900" lvl="2" indent="0">
              <a:buNone/>
            </a:pPr>
            <a:r>
              <a:rPr lang="fr-FR">
                <a:latin typeface="Calibri Light"/>
                <a:ea typeface="Calibri Light"/>
                <a:cs typeface="Calibri Light"/>
              </a:rPr>
              <a:t>Est spécialisé dans un certain type d'ouvrages</a:t>
            </a:r>
          </a:p>
          <a:p>
            <a:pPr marL="596900" lvl="2" indent="0">
              <a:buNone/>
            </a:pPr>
            <a:r>
              <a:rPr lang="fr-FR">
                <a:latin typeface="Calibri Light"/>
                <a:ea typeface="Calibri Light"/>
                <a:cs typeface="Calibri Light"/>
              </a:rPr>
              <a:t>Conseille les clients selon sa spécialité</a:t>
            </a:r>
          </a:p>
          <a:p>
            <a:pPr marL="285750" lvl="1" indent="-285750">
              <a:buFont typeface="Courier New"/>
              <a:buChar char="o"/>
            </a:pPr>
            <a:r>
              <a:rPr lang="fr-FR">
                <a:latin typeface="Calibri Light"/>
                <a:ea typeface="Calibri Light"/>
                <a:cs typeface="Calibri Light"/>
              </a:rPr>
              <a:t>Bibliothécaires, directeur, manutentionnaire et webmaster sont des employés</a:t>
            </a:r>
          </a:p>
          <a:p>
            <a:pPr marL="285750" lvl="1" indent="-285750">
              <a:buFont typeface="Courier New"/>
              <a:buChar char="o"/>
            </a:pPr>
            <a:r>
              <a:rPr lang="fr-FR">
                <a:latin typeface="Calibri Light"/>
                <a:ea typeface="Calibri Light"/>
                <a:cs typeface="Calibri Light"/>
              </a:rPr>
              <a:t>Le webmaster gère la base de données des ouvrages, met à jour le site Web, analyse le trafic internet</a:t>
            </a:r>
          </a:p>
          <a:p>
            <a:pPr marL="285750" lvl="1" indent="-285750">
              <a:buFont typeface="Courier New"/>
              <a:buChar char="o"/>
            </a:pPr>
            <a:r>
              <a:rPr lang="fr-FR">
                <a:latin typeface="Calibri Light"/>
                <a:ea typeface="Calibri Light"/>
                <a:cs typeface="Calibri Light"/>
              </a:rPr>
              <a:t>Le manutentionnaire transporte les livres, stocke la marchandise et prépare les commandes.</a:t>
            </a:r>
          </a:p>
          <a:p>
            <a:pPr marL="285750" lvl="1" indent="-285750">
              <a:buFont typeface="Courier New"/>
              <a:buChar char="o"/>
            </a:pPr>
            <a:r>
              <a:rPr lang="fr-FR">
                <a:latin typeface="Calibri Light"/>
                <a:ea typeface="Calibri Light"/>
                <a:cs typeface="Calibri Light"/>
              </a:rPr>
              <a:t>Le directeur de la librairie est un bibliothécaire qui fait aussi la fiche de paie de ses employés, et supervise leur travail</a:t>
            </a:r>
            <a:endParaRPr lang="fr-FR">
              <a:ea typeface="Calibri Light"/>
              <a:cs typeface="Calibri Light"/>
            </a:endParaRPr>
          </a:p>
        </p:txBody>
      </p:sp>
      <p:sp>
        <p:nvSpPr>
          <p:cNvPr id="5" name="Espace réservé du contenu 4">
            <a:extLst>
              <a:ext uri="{FF2B5EF4-FFF2-40B4-BE49-F238E27FC236}">
                <a16:creationId xmlns:a16="http://schemas.microsoft.com/office/drawing/2014/main" id="{F9F449DD-E923-5BEC-5FD1-1931E155E8E4}"/>
              </a:ext>
            </a:extLst>
          </p:cNvPr>
          <p:cNvSpPr>
            <a:spLocks noGrp="1"/>
          </p:cNvSpPr>
          <p:nvPr>
            <p:ph idx="15"/>
          </p:nvPr>
        </p:nvSpPr>
        <p:spPr>
          <a:xfrm>
            <a:off x="7218884" y="2171700"/>
            <a:ext cx="4613330" cy="3556000"/>
          </a:xfrm>
        </p:spPr>
        <p:txBody>
          <a:bodyPr vert="horz" lIns="0" tIns="0" rIns="0" bIns="0" rtlCol="0" anchor="t">
            <a:noAutofit/>
          </a:bodyPr>
          <a:lstStyle/>
          <a:p>
            <a:r>
              <a:rPr lang="fr-FR">
                <a:ea typeface="Calibri"/>
                <a:cs typeface="Calibri"/>
              </a:rPr>
              <a:t>Modélisation UML</a:t>
            </a:r>
          </a:p>
          <a:p>
            <a:endParaRPr lang="fr-FR" sz="1600">
              <a:solidFill>
                <a:srgbClr val="000000"/>
              </a:solidFill>
              <a:latin typeface="Calibri Light"/>
              <a:ea typeface="Calibri Light"/>
              <a:cs typeface="Calibri Light"/>
            </a:endParaRPr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F9E688C8-E3AF-FFF9-4CEE-AAA8AB0A06FD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r>
              <a:rPr lang="fr-FR"/>
              <a:t>Programmation orientée objet</a:t>
            </a:r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F661415D-EC4D-2900-A7FA-4CAEAB374A64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FEC3A539-CEB8-AE4B-BB83-0A7D7F63FFAA}" type="slidenum">
              <a:rPr lang="fr-FR" smtClean="0"/>
              <a:pPr/>
              <a:t>31</a:t>
            </a:fld>
            <a:endParaRPr lang="fr-FR"/>
          </a:p>
        </p:txBody>
      </p:sp>
      <p:sp>
        <p:nvSpPr>
          <p:cNvPr id="2" name="Flèche : droite 1">
            <a:extLst>
              <a:ext uri="{FF2B5EF4-FFF2-40B4-BE49-F238E27FC236}">
                <a16:creationId xmlns:a16="http://schemas.microsoft.com/office/drawing/2014/main" id="{72484AE6-3197-1C61-A02D-C5AAD04B023A}"/>
              </a:ext>
            </a:extLst>
          </p:cNvPr>
          <p:cNvSpPr/>
          <p:nvPr/>
        </p:nvSpPr>
        <p:spPr>
          <a:xfrm>
            <a:off x="2390774" y="2238375"/>
            <a:ext cx="4600575" cy="209550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9" name="Image 8" descr="Une image contenant texte, capture d’écran, Police, diagramme&#10;&#10;Le contenu généré par l’IA peut être incorrect.">
            <a:extLst>
              <a:ext uri="{FF2B5EF4-FFF2-40B4-BE49-F238E27FC236}">
                <a16:creationId xmlns:a16="http://schemas.microsoft.com/office/drawing/2014/main" id="{0EAD4280-C049-D4A8-57E9-887CC33707A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36979" y="2547500"/>
            <a:ext cx="4263697" cy="3357070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2303EDB9-B281-9E4F-1448-6D82EB025C0B}"/>
              </a:ext>
            </a:extLst>
          </p:cNvPr>
          <p:cNvSpPr/>
          <p:nvPr/>
        </p:nvSpPr>
        <p:spPr>
          <a:xfrm>
            <a:off x="6832819" y="5434395"/>
            <a:ext cx="1333500" cy="457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34614338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73727B-F30C-9645-7E6D-ED98E6C0B8A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contenu 4">
            <a:extLst>
              <a:ext uri="{FF2B5EF4-FFF2-40B4-BE49-F238E27FC236}">
                <a16:creationId xmlns:a16="http://schemas.microsoft.com/office/drawing/2014/main" id="{D2624BF9-2DFE-5831-8AE9-6265B645811D}"/>
              </a:ext>
            </a:extLst>
          </p:cNvPr>
          <p:cNvSpPr>
            <a:spLocks noGrp="1"/>
          </p:cNvSpPr>
          <p:nvPr>
            <p:ph idx="15"/>
          </p:nvPr>
        </p:nvSpPr>
        <p:spPr>
          <a:xfrm>
            <a:off x="7218884" y="2171700"/>
            <a:ext cx="4613330" cy="3556000"/>
          </a:xfrm>
        </p:spPr>
        <p:txBody>
          <a:bodyPr vert="horz" lIns="0" tIns="0" rIns="0" bIns="0" rtlCol="0" anchor="t">
            <a:noAutofit/>
          </a:bodyPr>
          <a:lstStyle/>
          <a:p>
            <a:r>
              <a:rPr lang="fr-FR">
                <a:ea typeface="Calibri"/>
                <a:cs typeface="Calibri"/>
              </a:rPr>
              <a:t>Codage JAVA</a:t>
            </a:r>
          </a:p>
          <a:p>
            <a:r>
              <a:rPr lang="fr-FR" sz="1600">
                <a:solidFill>
                  <a:srgbClr val="000000"/>
                </a:solidFill>
                <a:latin typeface="Calibri Light"/>
                <a:ea typeface="Calibri Light"/>
                <a:cs typeface="Calibri Light"/>
              </a:rPr>
              <a:t>Comment faire la traduction?</a:t>
            </a:r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5CCDE8FF-19C0-DE74-4678-3B0448BD13BA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r>
              <a:rPr lang="fr-FR"/>
              <a:t>Programmation orientée objet</a:t>
            </a:r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8D6D2888-DA03-5915-BC72-3BBB68CC725F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FEC3A539-CEB8-AE4B-BB83-0A7D7F63FFAA}" type="slidenum">
              <a:rPr lang="fr-FR" smtClean="0"/>
              <a:pPr/>
              <a:t>32</a:t>
            </a:fld>
            <a:endParaRPr lang="fr-FR"/>
          </a:p>
        </p:txBody>
      </p:sp>
      <p:sp>
        <p:nvSpPr>
          <p:cNvPr id="2" name="Flèche : droite 1">
            <a:extLst>
              <a:ext uri="{FF2B5EF4-FFF2-40B4-BE49-F238E27FC236}">
                <a16:creationId xmlns:a16="http://schemas.microsoft.com/office/drawing/2014/main" id="{20A95ED8-7FEE-936C-E644-11E63E777153}"/>
              </a:ext>
            </a:extLst>
          </p:cNvPr>
          <p:cNvSpPr/>
          <p:nvPr/>
        </p:nvSpPr>
        <p:spPr>
          <a:xfrm>
            <a:off x="2390774" y="2238375"/>
            <a:ext cx="4600575" cy="209550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9" name="Image 8" descr="Une image contenant texte, capture d’écran, Police, diagramme&#10;&#10;Le contenu généré par l’IA peut être incorrect.">
            <a:extLst>
              <a:ext uri="{FF2B5EF4-FFF2-40B4-BE49-F238E27FC236}">
                <a16:creationId xmlns:a16="http://schemas.microsoft.com/office/drawing/2014/main" id="{3411D610-CF56-30C4-8859-EA2924AD8BD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00" y="2547500"/>
            <a:ext cx="4263697" cy="3357070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4E07F52D-4FF0-5F12-7870-6A33EE80F3C3}"/>
              </a:ext>
            </a:extLst>
          </p:cNvPr>
          <p:cNvSpPr/>
          <p:nvPr/>
        </p:nvSpPr>
        <p:spPr>
          <a:xfrm>
            <a:off x="605440" y="5434395"/>
            <a:ext cx="1333500" cy="457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" name="Espace réservé du contenu 4">
            <a:extLst>
              <a:ext uri="{FF2B5EF4-FFF2-40B4-BE49-F238E27FC236}">
                <a16:creationId xmlns:a16="http://schemas.microsoft.com/office/drawing/2014/main" id="{6856FC68-43F9-9EB5-A3DA-DF624900A163}"/>
              </a:ext>
            </a:extLst>
          </p:cNvPr>
          <p:cNvSpPr txBox="1">
            <a:spLocks/>
          </p:cNvSpPr>
          <p:nvPr/>
        </p:nvSpPr>
        <p:spPr>
          <a:xfrm>
            <a:off x="154180" y="2175203"/>
            <a:ext cx="4613330" cy="3556000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None/>
              <a:defRPr sz="2200" b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0" indent="0" algn="l" defTabSz="914400" rtl="0" eaLnBrk="1" latinLnBrk="0" hangingPunct="1">
              <a:lnSpc>
                <a:spcPts val="22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rgbClr val="000000"/>
                </a:solidFill>
                <a:latin typeface="+mj-lt"/>
                <a:ea typeface="+mn-ea"/>
                <a:cs typeface="+mn-cs"/>
              </a:defRPr>
            </a:lvl2pPr>
            <a:lvl3pPr marL="540000" indent="-228600" algn="l" defTabSz="914400" rtl="0" eaLnBrk="1" latinLnBrk="0" hangingPunct="1">
              <a:lnSpc>
                <a:spcPts val="2200"/>
              </a:lnSpc>
              <a:spcBef>
                <a:spcPts val="500"/>
              </a:spcBef>
              <a:buFont typeface="Arial"/>
              <a:buChar char="•"/>
              <a:defRPr sz="1600" kern="1200">
                <a:solidFill>
                  <a:srgbClr val="000000"/>
                </a:solidFill>
                <a:latin typeface="+mj-lt"/>
                <a:ea typeface="+mn-ea"/>
                <a:cs typeface="+mn-cs"/>
              </a:defRPr>
            </a:lvl3pPr>
            <a:lvl4pPr marL="540000" indent="0" algn="l" defTabSz="914400" rtl="0" eaLnBrk="1" latinLnBrk="0" hangingPunct="1">
              <a:lnSpc>
                <a:spcPts val="1800"/>
              </a:lnSpc>
              <a:spcBef>
                <a:spcPts val="500"/>
              </a:spcBef>
              <a:buFont typeface="Arial"/>
              <a:buNone/>
              <a:defRPr sz="1400" kern="1200">
                <a:solidFill>
                  <a:srgbClr val="000000"/>
                </a:solidFill>
                <a:latin typeface="+mj-lt"/>
                <a:ea typeface="+mn-ea"/>
                <a:cs typeface="+mn-cs"/>
              </a:defRPr>
            </a:lvl4pPr>
            <a:lvl5pPr marL="711450" indent="-171450" algn="l" defTabSz="914400" rtl="0" eaLnBrk="1" latinLnBrk="0" hangingPunct="1">
              <a:lnSpc>
                <a:spcPts val="1800"/>
              </a:lnSpc>
              <a:spcBef>
                <a:spcPts val="500"/>
              </a:spcBef>
              <a:buFont typeface="Arial" charset="0"/>
              <a:buChar char="•"/>
              <a:defRPr sz="1400" kern="1200">
                <a:solidFill>
                  <a:srgbClr val="000000"/>
                </a:solidFill>
                <a:latin typeface="+mj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>
                <a:ea typeface="Calibri"/>
                <a:cs typeface="Calibri"/>
              </a:rPr>
              <a:t>Modélisation UML</a:t>
            </a:r>
          </a:p>
          <a:p>
            <a:endParaRPr lang="fr-FR" sz="1600">
              <a:solidFill>
                <a:srgbClr val="000000"/>
              </a:solidFill>
              <a:latin typeface="Calibri Light"/>
              <a:ea typeface="Calibri Light"/>
              <a:cs typeface="Calibri Light"/>
            </a:endParaRPr>
          </a:p>
        </p:txBody>
      </p:sp>
      <p:sp>
        <p:nvSpPr>
          <p:cNvPr id="17" name="Titre 2">
            <a:extLst>
              <a:ext uri="{FF2B5EF4-FFF2-40B4-BE49-F238E27FC236}">
                <a16:creationId xmlns:a16="http://schemas.microsoft.com/office/drawing/2014/main" id="{22118FCC-7D47-ABB0-E639-FDC47696C707}"/>
              </a:ext>
            </a:extLst>
          </p:cNvPr>
          <p:cNvSpPr txBox="1">
            <a:spLocks/>
          </p:cNvSpPr>
          <p:nvPr/>
        </p:nvSpPr>
        <p:spPr>
          <a:xfrm>
            <a:off x="920150" y="517525"/>
            <a:ext cx="10649549" cy="1325563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700" b="1" kern="1200">
                <a:solidFill>
                  <a:schemeClr val="tx1"/>
                </a:solidFill>
                <a:latin typeface="+mn-lt"/>
                <a:ea typeface="+mj-ea"/>
                <a:cs typeface="+mj-cs"/>
              </a:defRPr>
            </a:lvl1pPr>
          </a:lstStyle>
          <a:p>
            <a:r>
              <a:rPr lang="fr-FR">
                <a:ea typeface="Calibri"/>
                <a:cs typeface="Calibri"/>
              </a:rPr>
              <a:t>Reprenons...</a:t>
            </a:r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47834058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3">
            <a:extLst>
              <a:ext uri="{FF2B5EF4-FFF2-40B4-BE49-F238E27FC236}">
                <a16:creationId xmlns:a16="http://schemas.microsoft.com/office/drawing/2014/main" id="{A06B8A4E-0A20-434C-CD56-666DC4C39C42}"/>
              </a:ext>
            </a:extLst>
          </p:cNvPr>
          <p:cNvSpPr>
            <a:spLocks noGrp="1" noChangeArrowheads="1"/>
          </p:cNvSpPr>
          <p:nvPr>
            <p:ph type="body" idx="4294967295"/>
          </p:nvPr>
        </p:nvSpPr>
        <p:spPr bwMode="auto">
          <a:xfrm>
            <a:off x="1919288" y="1844675"/>
            <a:ext cx="8382000" cy="41148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/>
          <a:p>
            <a:pPr>
              <a:lnSpc>
                <a:spcPct val="120000"/>
              </a:lnSpc>
              <a:buClr>
                <a:srgbClr val="FF66CC"/>
              </a:buClr>
              <a:buSzPct val="75000"/>
              <a:buFont typeface="Monotype Sorts" charset="2"/>
              <a:buChar char="o"/>
            </a:pPr>
            <a:r>
              <a:rPr lang="fr-FR" altLang="fr-FR"/>
              <a:t>Qu'est-ce que Java</a:t>
            </a:r>
          </a:p>
          <a:p>
            <a:pPr>
              <a:lnSpc>
                <a:spcPct val="120000"/>
              </a:lnSpc>
              <a:buClr>
                <a:srgbClr val="FF66CC"/>
              </a:buClr>
              <a:buSzPct val="75000"/>
              <a:buFont typeface="Monotype Sorts" charset="2"/>
              <a:buChar char="o"/>
            </a:pPr>
            <a:r>
              <a:rPr lang="fr-FR" altLang="fr-FR"/>
              <a:t>Historique</a:t>
            </a:r>
          </a:p>
          <a:p>
            <a:pPr>
              <a:lnSpc>
                <a:spcPct val="120000"/>
              </a:lnSpc>
              <a:buClr>
                <a:srgbClr val="FF66CC"/>
              </a:buClr>
              <a:buSzPct val="75000"/>
              <a:buFont typeface="Monotype Sorts" charset="2"/>
              <a:buChar char="o"/>
            </a:pPr>
            <a:r>
              <a:rPr lang="fr-FR" altLang="fr-FR"/>
              <a:t>Ses caractéristiques</a:t>
            </a:r>
            <a:endParaRPr lang="fr-FR" altLang="fr-FR">
              <a:ea typeface="Calibri"/>
              <a:cs typeface="Calibri"/>
            </a:endParaRPr>
          </a:p>
          <a:p>
            <a:pPr>
              <a:lnSpc>
                <a:spcPct val="120000"/>
              </a:lnSpc>
              <a:buClr>
                <a:srgbClr val="FF66CC"/>
              </a:buClr>
              <a:buSzPct val="75000"/>
              <a:buFont typeface="Monotype Sorts" charset="2"/>
              <a:buChar char="o"/>
            </a:pPr>
            <a:r>
              <a:rPr lang="fr-FR" altLang="fr-FR"/>
              <a:t>Les outils</a:t>
            </a:r>
            <a:endParaRPr lang="fr-FR" altLang="fr-FR">
              <a:ea typeface="Calibri"/>
              <a:cs typeface="Calibri"/>
            </a:endParaRPr>
          </a:p>
          <a:p>
            <a:pPr>
              <a:lnSpc>
                <a:spcPct val="120000"/>
              </a:lnSpc>
              <a:buClr>
                <a:srgbClr val="FF66CC"/>
              </a:buClr>
              <a:buSzPct val="75000"/>
              <a:buFont typeface="Monotype Sorts" charset="2"/>
              <a:buChar char="o"/>
            </a:pPr>
            <a:r>
              <a:rPr lang="fr-FR" altLang="fr-FR"/>
              <a:t>Les API (</a:t>
            </a:r>
            <a:r>
              <a:rPr lang="en-GB" altLang="fr-FR"/>
              <a:t>Application Programming Interfaces</a:t>
            </a:r>
            <a:r>
              <a:rPr lang="fr-FR" altLang="fr-FR"/>
              <a:t>)</a:t>
            </a:r>
            <a:endParaRPr lang="fr-FR" altLang="fr-FR">
              <a:ea typeface="Calibri"/>
              <a:cs typeface="Calibri"/>
            </a:endParaRPr>
          </a:p>
        </p:txBody>
      </p:sp>
      <p:sp>
        <p:nvSpPr>
          <p:cNvPr id="17411" name="Espace réservé du numéro de diapositive 2">
            <a:extLst>
              <a:ext uri="{FF2B5EF4-FFF2-40B4-BE49-F238E27FC236}">
                <a16:creationId xmlns:a16="http://schemas.microsoft.com/office/drawing/2014/main" id="{A3799A5A-6BF5-D183-828C-7C232D2E48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fld id="{AFC7C8E8-71F4-4CF6-A526-C0FE219F516A}" type="slidenum">
              <a:rPr lang="fr-FR" altLang="fr-FR" sz="1400" smtClean="0"/>
              <a:pPr/>
              <a:t>33</a:t>
            </a:fld>
            <a:endParaRPr lang="fr-FR" altLang="fr-FR" sz="1400"/>
          </a:p>
        </p:txBody>
      </p:sp>
      <p:sp>
        <p:nvSpPr>
          <p:cNvPr id="5" name="Titre 2">
            <a:extLst>
              <a:ext uri="{FF2B5EF4-FFF2-40B4-BE49-F238E27FC236}">
                <a16:creationId xmlns:a16="http://schemas.microsoft.com/office/drawing/2014/main" id="{D16F7333-1267-4EED-1B43-7B8FFB1A4CA7}"/>
              </a:ext>
            </a:extLst>
          </p:cNvPr>
          <p:cNvSpPr txBox="1">
            <a:spLocks/>
          </p:cNvSpPr>
          <p:nvPr/>
        </p:nvSpPr>
        <p:spPr>
          <a:xfrm>
            <a:off x="911391" y="-78061"/>
            <a:ext cx="10649549" cy="1325563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700" b="1" kern="1200">
                <a:solidFill>
                  <a:schemeClr val="tx1"/>
                </a:solidFill>
                <a:latin typeface="+mn-lt"/>
                <a:ea typeface="+mj-ea"/>
                <a:cs typeface="+mj-cs"/>
              </a:defRPr>
            </a:lvl1pPr>
          </a:lstStyle>
          <a:p>
            <a:r>
              <a:rPr lang="fr-FR">
                <a:ea typeface="Calibri"/>
                <a:cs typeface="Calibri"/>
              </a:rPr>
              <a:t>Avant de coder, il faut comprendre le langage.</a:t>
            </a:r>
            <a:endParaRPr lang="fr-FR"/>
          </a:p>
        </p:txBody>
      </p:sp>
      <p:sp>
        <p:nvSpPr>
          <p:cNvPr id="3" name="Espace réservé du pied de page 5">
            <a:extLst>
              <a:ext uri="{FF2B5EF4-FFF2-40B4-BE49-F238E27FC236}">
                <a16:creationId xmlns:a16="http://schemas.microsoft.com/office/drawing/2014/main" id="{522C41F3-AA64-9ADF-A843-58F6BC21E3C7}"/>
              </a:ext>
            </a:extLst>
          </p:cNvPr>
          <p:cNvSpPr txBox="1">
            <a:spLocks/>
          </p:cNvSpPr>
          <p:nvPr/>
        </p:nvSpPr>
        <p:spPr>
          <a:xfrm>
            <a:off x="1140313" y="6356350"/>
            <a:ext cx="4114800" cy="365125"/>
          </a:xfrm>
          <a:prstGeom prst="rect">
            <a:avLst/>
          </a:prstGeom>
        </p:spPr>
        <p:txBody>
          <a:bodyPr/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/>
              <a:t>Programmation orientée objet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410" grpId="0" build="p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3">
            <a:extLst>
              <a:ext uri="{FF2B5EF4-FFF2-40B4-BE49-F238E27FC236}">
                <a16:creationId xmlns:a16="http://schemas.microsoft.com/office/drawing/2014/main" id="{4FE01BBD-0FEB-E984-2338-A3B66BB289CF}"/>
              </a:ext>
            </a:extLst>
          </p:cNvPr>
          <p:cNvSpPr>
            <a:spLocks noGrp="1" noChangeArrowheads="1"/>
          </p:cNvSpPr>
          <p:nvPr>
            <p:ph type="body" idx="4294967295"/>
          </p:nvPr>
        </p:nvSpPr>
        <p:spPr bwMode="auto">
          <a:xfrm>
            <a:off x="1887539" y="1993900"/>
            <a:ext cx="8416925" cy="40767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87312" tIns="44450" rIns="87312" bIns="44450" numCol="1" anchor="t" anchorCtr="0" compatLnSpc="1">
            <a:prstTxWarp prst="textNoShape">
              <a:avLst/>
            </a:prstTxWarp>
          </a:bodyPr>
          <a:lstStyle/>
          <a:p>
            <a:pPr marL="325438" indent="-325438" defTabSz="723900">
              <a:buClr>
                <a:srgbClr val="FF66CC"/>
              </a:buClr>
              <a:buSzPct val="75000"/>
              <a:buFont typeface="Monotype Sorts" charset="2"/>
              <a:buChar char="o"/>
            </a:pPr>
            <a:r>
              <a:rPr lang="fr-FR" altLang="fr-FR" sz="3000"/>
              <a:t>Un langage de programmation orienté objets</a:t>
            </a:r>
          </a:p>
          <a:p>
            <a:pPr marL="325438" indent="-325438" defTabSz="723900">
              <a:buClr>
                <a:srgbClr val="FF66CC"/>
              </a:buClr>
              <a:buSzPct val="75000"/>
              <a:buFont typeface="Monotype Sorts" charset="2"/>
              <a:buChar char="o"/>
            </a:pPr>
            <a:endParaRPr lang="fr-FR" altLang="fr-FR" sz="3000"/>
          </a:p>
          <a:p>
            <a:pPr marL="325438" indent="-325438" defTabSz="723900">
              <a:buClr>
                <a:srgbClr val="FF66CC"/>
              </a:buClr>
              <a:buSzPct val="75000"/>
              <a:buFont typeface="Monotype Sorts" charset="2"/>
              <a:buChar char="o"/>
            </a:pPr>
            <a:r>
              <a:rPr lang="fr-FR" altLang="fr-FR" sz="3000"/>
              <a:t>Une architecture de </a:t>
            </a:r>
            <a:r>
              <a:rPr lang="fr-FR" altLang="fr-FR" sz="3000" i="1"/>
              <a:t>Virtual Machine</a:t>
            </a:r>
          </a:p>
          <a:p>
            <a:pPr marL="325438" indent="-325438" defTabSz="723900">
              <a:buClr>
                <a:srgbClr val="FF66CC"/>
              </a:buClr>
              <a:buSzPct val="75000"/>
              <a:buFont typeface="Monotype Sorts" charset="2"/>
              <a:buChar char="o"/>
            </a:pPr>
            <a:endParaRPr lang="fr-FR" altLang="fr-FR" sz="3000"/>
          </a:p>
          <a:p>
            <a:pPr marL="325438" indent="-325438" defTabSz="723900">
              <a:buClr>
                <a:srgbClr val="FF66CC"/>
              </a:buClr>
              <a:buSzPct val="75000"/>
              <a:buFont typeface="Monotype Sorts" charset="2"/>
              <a:buChar char="o"/>
            </a:pPr>
            <a:r>
              <a:rPr lang="fr-FR" altLang="fr-FR" sz="3000"/>
              <a:t>Un ensemble d'API variées</a:t>
            </a:r>
          </a:p>
          <a:p>
            <a:pPr marL="325438" indent="-325438" defTabSz="723900">
              <a:buClr>
                <a:srgbClr val="FF66CC"/>
              </a:buClr>
              <a:buSzPct val="75000"/>
              <a:buFont typeface="Monotype Sorts" charset="2"/>
              <a:buChar char="o"/>
            </a:pPr>
            <a:endParaRPr lang="fr-FR" altLang="fr-FR" sz="3000"/>
          </a:p>
          <a:p>
            <a:pPr marL="325438" indent="-325438" defTabSz="723900">
              <a:buClr>
                <a:srgbClr val="FF66CC"/>
              </a:buClr>
              <a:buSzPct val="75000"/>
              <a:buFont typeface="Monotype Sorts" charset="2"/>
              <a:buChar char="o"/>
            </a:pPr>
            <a:r>
              <a:rPr lang="fr-FR" altLang="fr-FR" sz="3000"/>
              <a:t>Un ensemble d'outils (le JDK)</a:t>
            </a:r>
          </a:p>
        </p:txBody>
      </p:sp>
      <p:sp>
        <p:nvSpPr>
          <p:cNvPr id="19459" name="Espace réservé du numéro de diapositive 2">
            <a:extLst>
              <a:ext uri="{FF2B5EF4-FFF2-40B4-BE49-F238E27FC236}">
                <a16:creationId xmlns:a16="http://schemas.microsoft.com/office/drawing/2014/main" id="{B063420B-5268-FEB7-336A-CE9CB9DAC6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fld id="{8F84AA68-48DD-4A70-98D1-F23AE57FCF11}" type="slidenum">
              <a:rPr lang="fr-FR" altLang="fr-FR" sz="1400" smtClean="0"/>
              <a:pPr/>
              <a:t>34</a:t>
            </a:fld>
            <a:endParaRPr lang="fr-FR" altLang="fr-FR" sz="1400"/>
          </a:p>
        </p:txBody>
      </p:sp>
      <p:sp>
        <p:nvSpPr>
          <p:cNvPr id="5" name="Titre 2">
            <a:extLst>
              <a:ext uri="{FF2B5EF4-FFF2-40B4-BE49-F238E27FC236}">
                <a16:creationId xmlns:a16="http://schemas.microsoft.com/office/drawing/2014/main" id="{90CE16F5-D40F-78E6-2DFE-3270BA981213}"/>
              </a:ext>
            </a:extLst>
          </p:cNvPr>
          <p:cNvSpPr txBox="1">
            <a:spLocks/>
          </p:cNvSpPr>
          <p:nvPr/>
        </p:nvSpPr>
        <p:spPr>
          <a:xfrm>
            <a:off x="911391" y="307761"/>
            <a:ext cx="10649549" cy="939741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700" b="1" kern="1200">
                <a:solidFill>
                  <a:schemeClr val="tx1"/>
                </a:solidFill>
                <a:latin typeface="+mn-lt"/>
                <a:ea typeface="+mj-ea"/>
                <a:cs typeface="+mj-cs"/>
              </a:defRPr>
            </a:lvl1pPr>
          </a:lstStyle>
          <a:p>
            <a:r>
              <a:rPr lang="fr-FR">
                <a:ea typeface="Calibri"/>
                <a:cs typeface="Calibri"/>
              </a:rPr>
              <a:t>Qu'est-ce que JAVA?</a:t>
            </a:r>
          </a:p>
          <a:p>
            <a:r>
              <a:rPr lang="fr-FR">
                <a:ea typeface="Calibri"/>
                <a:cs typeface="Calibri"/>
              </a:rPr>
              <a:t>.</a:t>
            </a:r>
          </a:p>
        </p:txBody>
      </p:sp>
      <p:sp>
        <p:nvSpPr>
          <p:cNvPr id="3" name="Espace réservé du pied de page 5">
            <a:extLst>
              <a:ext uri="{FF2B5EF4-FFF2-40B4-BE49-F238E27FC236}">
                <a16:creationId xmlns:a16="http://schemas.microsoft.com/office/drawing/2014/main" id="{AE41EB52-259B-2D86-A720-51A22143FA5B}"/>
              </a:ext>
            </a:extLst>
          </p:cNvPr>
          <p:cNvSpPr txBox="1">
            <a:spLocks/>
          </p:cNvSpPr>
          <p:nvPr/>
        </p:nvSpPr>
        <p:spPr>
          <a:xfrm>
            <a:off x="1140313" y="6356350"/>
            <a:ext cx="4114800" cy="365125"/>
          </a:xfrm>
          <a:prstGeom prst="rect">
            <a:avLst/>
          </a:prstGeom>
        </p:spPr>
        <p:txBody>
          <a:bodyPr/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/>
              <a:t>Programmation orientée objet</a:t>
            </a:r>
          </a:p>
        </p:txBody>
      </p:sp>
    </p:spTree>
    <p:extLst>
      <p:ext uri="{BB962C8B-B14F-4D97-AF65-F5344CB8AC3E}">
        <p14:creationId xmlns:p14="http://schemas.microsoft.com/office/powerpoint/2010/main" val="312721819"/>
      </p:ext>
    </p:extLst>
  </p:cSld>
  <p:clrMapOvr>
    <a:masterClrMapping/>
  </p:clrMapOvr>
  <p:transition/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Rectangle 2">
            <a:extLst>
              <a:ext uri="{FF2B5EF4-FFF2-40B4-BE49-F238E27FC236}">
                <a16:creationId xmlns:a16="http://schemas.microsoft.com/office/drawing/2014/main" id="{4BF5EEAC-2642-5A58-1625-FC48F43F1F6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992314" y="333375"/>
            <a:ext cx="8188325" cy="611188"/>
          </a:xfrm>
        </p:spPr>
        <p:txBody>
          <a:bodyPr/>
          <a:lstStyle/>
          <a:p>
            <a:r>
              <a:rPr lang="fr-FR" altLang="fr-FR">
                <a:solidFill>
                  <a:srgbClr val="0000FF"/>
                </a:solidFill>
              </a:rPr>
              <a:t>Historique de Java</a:t>
            </a:r>
          </a:p>
        </p:txBody>
      </p:sp>
      <p:sp>
        <p:nvSpPr>
          <p:cNvPr id="21506" name="Rectangle 3">
            <a:extLst>
              <a:ext uri="{FF2B5EF4-FFF2-40B4-BE49-F238E27FC236}">
                <a16:creationId xmlns:a16="http://schemas.microsoft.com/office/drawing/2014/main" id="{9F543C80-E319-140B-5F3A-5240BF51BFC7}"/>
              </a:ext>
            </a:extLst>
          </p:cNvPr>
          <p:cNvSpPr>
            <a:spLocks noGrp="1" noChangeArrowheads="1"/>
          </p:cNvSpPr>
          <p:nvPr>
            <p:ph type="body" idx="4294967295"/>
          </p:nvPr>
        </p:nvSpPr>
        <p:spPr bwMode="auto">
          <a:xfrm>
            <a:off x="1271589" y="1600200"/>
            <a:ext cx="9858375" cy="4852988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buClr>
                <a:srgbClr val="FF66CC"/>
              </a:buClr>
            </a:pPr>
            <a:r>
              <a:rPr lang="fr-FR" altLang="fr-FR" sz="2800"/>
              <a:t>Développé à partir de décembre 1990 par une équipe de Sun Microsystems dirigée par James Gosling</a:t>
            </a:r>
            <a:endParaRPr lang="fr-FR"/>
          </a:p>
          <a:p>
            <a:pPr>
              <a:buClr>
                <a:srgbClr val="FF66CC"/>
              </a:buClr>
              <a:buFont typeface="Wingdings" panose="05000000000000000000" pitchFamily="2" charset="2"/>
              <a:buChar char="q"/>
            </a:pPr>
            <a:endParaRPr lang="fr-FR" altLang="fr-FR" sz="2800"/>
          </a:p>
          <a:p>
            <a:pPr>
              <a:buClr>
                <a:srgbClr val="FF66CC"/>
              </a:buClr>
              <a:buFont typeface="Wingdings" panose="05000000000000000000" pitchFamily="2" charset="2"/>
              <a:buChar char="q"/>
            </a:pPr>
            <a:endParaRPr lang="fr-FR" altLang="fr-FR" sz="1600">
              <a:ea typeface="Calibri"/>
              <a:cs typeface="Calibri"/>
            </a:endParaRPr>
          </a:p>
          <a:p>
            <a:pPr>
              <a:spcBef>
                <a:spcPts val="500"/>
              </a:spcBef>
              <a:spcAft>
                <a:spcPts val="500"/>
              </a:spcAft>
              <a:buClr>
                <a:srgbClr val="FF66CC"/>
              </a:buClr>
            </a:pPr>
            <a:r>
              <a:rPr lang="fr-FR" altLang="fr-FR" sz="2800"/>
              <a:t>Les langages existants tels que C++ ont des défauts </a:t>
            </a:r>
            <a:endParaRPr lang="fr-FR" altLang="fr-FR" sz="2800">
              <a:ea typeface="Calibri" panose="020F0502020204030204"/>
              <a:cs typeface="Calibri" panose="020F0502020204030204"/>
            </a:endParaRPr>
          </a:p>
          <a:p>
            <a:pPr lvl="1">
              <a:spcBef>
                <a:spcPts val="500"/>
              </a:spcBef>
              <a:spcAft>
                <a:spcPts val="500"/>
              </a:spcAft>
            </a:pPr>
            <a:r>
              <a:rPr lang="fr-FR" altLang="fr-FR" sz="2400"/>
              <a:t>Recompilation dès qu'une nouvelle puce arrive, </a:t>
            </a:r>
            <a:endParaRPr lang="fr-FR" altLang="fr-FR" sz="2400">
              <a:ea typeface="Calibri Light" panose="020F0302020204030204"/>
              <a:cs typeface="Calibri Light" panose="020F0302020204030204"/>
            </a:endParaRPr>
          </a:p>
          <a:p>
            <a:pPr lvl="1">
              <a:spcBef>
                <a:spcPts val="500"/>
              </a:spcBef>
              <a:spcAft>
                <a:spcPts val="500"/>
              </a:spcAft>
            </a:pPr>
            <a:r>
              <a:rPr lang="fr-FR" altLang="fr-FR" sz="2400"/>
              <a:t>Complexité de programmation pour l'écriture de logiciels fiables...</a:t>
            </a:r>
            <a:endParaRPr lang="fr-FR" altLang="fr-FR" sz="2400">
              <a:ea typeface="Calibri Light" panose="020F0302020204030204"/>
              <a:cs typeface="Calibri Light" panose="020F0302020204030204"/>
            </a:endParaRPr>
          </a:p>
        </p:txBody>
      </p:sp>
      <p:sp>
        <p:nvSpPr>
          <p:cNvPr id="21507" name="Espace réservé du numéro de diapositive 3">
            <a:extLst>
              <a:ext uri="{FF2B5EF4-FFF2-40B4-BE49-F238E27FC236}">
                <a16:creationId xmlns:a16="http://schemas.microsoft.com/office/drawing/2014/main" id="{B355ACF3-8EDF-5FEB-3EDA-D744FC5B7E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fld id="{C4F466A0-5F1C-45E7-BAAE-4F1FD7F660F6}" type="slidenum">
              <a:rPr lang="fr-FR" altLang="fr-FR" sz="1400" smtClean="0"/>
              <a:pPr/>
              <a:t>35</a:t>
            </a:fld>
            <a:endParaRPr lang="fr-FR" altLang="fr-FR" sz="1400"/>
          </a:p>
        </p:txBody>
      </p:sp>
      <p:sp>
        <p:nvSpPr>
          <p:cNvPr id="3" name="Espace réservé du pied de page 5">
            <a:extLst>
              <a:ext uri="{FF2B5EF4-FFF2-40B4-BE49-F238E27FC236}">
                <a16:creationId xmlns:a16="http://schemas.microsoft.com/office/drawing/2014/main" id="{84757142-DB12-14A2-8C9B-7F7F32C802BE}"/>
              </a:ext>
            </a:extLst>
          </p:cNvPr>
          <p:cNvSpPr txBox="1">
            <a:spLocks/>
          </p:cNvSpPr>
          <p:nvPr/>
        </p:nvSpPr>
        <p:spPr>
          <a:xfrm>
            <a:off x="1140313" y="6356350"/>
            <a:ext cx="4114800" cy="365125"/>
          </a:xfrm>
          <a:prstGeom prst="rect">
            <a:avLst/>
          </a:prstGeom>
        </p:spPr>
        <p:txBody>
          <a:bodyPr/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/>
              <a:t>Programmation orientée objet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1" name="Rectangle 2">
            <a:extLst>
              <a:ext uri="{FF2B5EF4-FFF2-40B4-BE49-F238E27FC236}">
                <a16:creationId xmlns:a16="http://schemas.microsoft.com/office/drawing/2014/main" id="{26860CA5-8248-78F4-E254-7DD4937FF6E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057401" y="457200"/>
            <a:ext cx="8188325" cy="611188"/>
          </a:xfrm>
          <a:noFill/>
        </p:spPr>
        <p:txBody>
          <a:bodyPr/>
          <a:lstStyle/>
          <a:p>
            <a:r>
              <a:rPr lang="fr-FR" altLang="fr-FR">
                <a:solidFill>
                  <a:srgbClr val="5B9B93"/>
                </a:solidFill>
              </a:rPr>
              <a:t>Java est un langage orienté objets</a:t>
            </a:r>
            <a:endParaRPr lang="fr-FR" altLang="fr-FR"/>
          </a:p>
        </p:txBody>
      </p:sp>
      <p:sp>
        <p:nvSpPr>
          <p:cNvPr id="40962" name="Rectangle 3">
            <a:extLst>
              <a:ext uri="{FF2B5EF4-FFF2-40B4-BE49-F238E27FC236}">
                <a16:creationId xmlns:a16="http://schemas.microsoft.com/office/drawing/2014/main" id="{7A6453AF-E41E-A191-EEE9-0212D6292F18}"/>
              </a:ext>
            </a:extLst>
          </p:cNvPr>
          <p:cNvSpPr>
            <a:spLocks noGrp="1" noChangeArrowheads="1"/>
          </p:cNvSpPr>
          <p:nvPr>
            <p:ph type="body" idx="4294967295"/>
          </p:nvPr>
        </p:nvSpPr>
        <p:spPr bwMode="auto">
          <a:xfrm>
            <a:off x="1919289" y="1628775"/>
            <a:ext cx="8416925" cy="40767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87312" tIns="44450" rIns="87312" bIns="44450" numCol="1" anchor="t" anchorCtr="0" compatLnSpc="1">
            <a:prstTxWarp prst="textNoShape">
              <a:avLst/>
            </a:prstTxWarp>
          </a:bodyPr>
          <a:lstStyle/>
          <a:p>
            <a:pPr marL="325120" indent="-325120" defTabSz="723900">
              <a:lnSpc>
                <a:spcPct val="120000"/>
              </a:lnSpc>
              <a:buClr>
                <a:srgbClr val="FF66CC"/>
              </a:buClr>
              <a:buSzPct val="75000"/>
              <a:buFont typeface="Monotype Sorts" charset="2"/>
              <a:buChar char="o"/>
            </a:pPr>
            <a:r>
              <a:rPr lang="fr-FR" altLang="fr-FR"/>
              <a:t>Tout est classe (pas de fonctions) sauf les types primitifs (</a:t>
            </a:r>
            <a:r>
              <a:rPr lang="fr-FR" altLang="fr-FR" err="1">
                <a:latin typeface="Courier New"/>
                <a:cs typeface="Courier New"/>
              </a:rPr>
              <a:t>int</a:t>
            </a:r>
            <a:r>
              <a:rPr lang="fr-FR" altLang="fr-FR"/>
              <a:t>, </a:t>
            </a:r>
            <a:r>
              <a:rPr lang="fr-FR" altLang="fr-FR" err="1">
                <a:latin typeface="Courier New"/>
                <a:cs typeface="Courier New"/>
              </a:rPr>
              <a:t>float</a:t>
            </a:r>
            <a:r>
              <a:rPr lang="fr-FR" altLang="fr-FR"/>
              <a:t>, </a:t>
            </a:r>
            <a:r>
              <a:rPr lang="fr-FR" altLang="fr-FR">
                <a:latin typeface="Courier New"/>
                <a:cs typeface="Courier New"/>
              </a:rPr>
              <a:t>double</a:t>
            </a:r>
            <a:r>
              <a:rPr lang="fr-FR" altLang="fr-FR"/>
              <a:t>, ...) </a:t>
            </a:r>
            <a:endParaRPr lang="fr-FR" altLang="fr-FR">
              <a:latin typeface="Courier New"/>
              <a:cs typeface="Courier New"/>
            </a:endParaRPr>
          </a:p>
          <a:p>
            <a:pPr marL="325120" indent="-325120" defTabSz="723900">
              <a:lnSpc>
                <a:spcPct val="120000"/>
              </a:lnSpc>
              <a:buClr>
                <a:srgbClr val="FF66CC"/>
              </a:buClr>
              <a:buSzPct val="75000"/>
              <a:buFont typeface="Monotype Sorts" charset="2"/>
              <a:buChar char="o"/>
            </a:pPr>
            <a:r>
              <a:rPr lang="fr-FR" altLang="fr-FR"/>
              <a:t>Toutes les classes dérivent de </a:t>
            </a:r>
            <a:r>
              <a:rPr lang="fr-FR" altLang="fr-FR" err="1">
                <a:latin typeface="Courier New"/>
                <a:cs typeface="Courier New"/>
              </a:rPr>
              <a:t>java.lang.Object</a:t>
            </a:r>
            <a:endParaRPr lang="fr-FR" altLang="fr-FR">
              <a:latin typeface="Courier New"/>
              <a:ea typeface="Calibri"/>
              <a:cs typeface="Courier New"/>
            </a:endParaRPr>
          </a:p>
          <a:p>
            <a:pPr marL="325120" indent="-325120" defTabSz="723900">
              <a:lnSpc>
                <a:spcPct val="120000"/>
              </a:lnSpc>
              <a:buClr>
                <a:srgbClr val="FF66CC"/>
              </a:buClr>
              <a:buSzPct val="75000"/>
              <a:buFont typeface="Monotype Sorts" charset="2"/>
              <a:buChar char="o"/>
            </a:pPr>
            <a:r>
              <a:rPr lang="fr-FR" altLang="fr-FR"/>
              <a:t>Héritage simple pour les classes</a:t>
            </a:r>
            <a:endParaRPr lang="fr-FR" altLang="fr-FR">
              <a:ea typeface="Calibri"/>
              <a:cs typeface="Calibri"/>
            </a:endParaRPr>
          </a:p>
          <a:p>
            <a:pPr marL="325120" indent="-325120" defTabSz="723900">
              <a:lnSpc>
                <a:spcPct val="120000"/>
              </a:lnSpc>
              <a:buClr>
                <a:srgbClr val="FF66CC"/>
              </a:buClr>
              <a:buSzPct val="75000"/>
              <a:buFont typeface="Monotype Sorts" charset="2"/>
              <a:buChar char="o"/>
            </a:pPr>
            <a:r>
              <a:rPr lang="fr-FR" altLang="fr-FR"/>
              <a:t>Héritage multiple pour les interfaces</a:t>
            </a:r>
            <a:endParaRPr lang="fr-FR" altLang="fr-FR">
              <a:ea typeface="Calibri"/>
              <a:cs typeface="Calibri"/>
            </a:endParaRPr>
          </a:p>
          <a:p>
            <a:pPr marL="325120" indent="-325120" defTabSz="723900">
              <a:lnSpc>
                <a:spcPct val="120000"/>
              </a:lnSpc>
              <a:buClr>
                <a:srgbClr val="FF66CC"/>
              </a:buClr>
              <a:buSzPct val="75000"/>
              <a:buFont typeface="Monotype Sorts" charset="2"/>
              <a:buChar char="o"/>
            </a:pPr>
            <a:r>
              <a:rPr lang="fr-FR" altLang="fr-FR"/>
              <a:t>Les objets se manipulent via des références</a:t>
            </a:r>
            <a:endParaRPr lang="fr-FR" altLang="fr-FR">
              <a:ea typeface="Calibri"/>
              <a:cs typeface="Calibri"/>
            </a:endParaRPr>
          </a:p>
          <a:p>
            <a:pPr marL="325120" indent="-325120" defTabSz="723900">
              <a:lnSpc>
                <a:spcPct val="120000"/>
              </a:lnSpc>
              <a:buClr>
                <a:srgbClr val="FF66CC"/>
              </a:buClr>
              <a:buSzPct val="75000"/>
              <a:buFont typeface="Monotype Sorts" charset="2"/>
              <a:buChar char="o"/>
            </a:pPr>
            <a:r>
              <a:rPr lang="fr-FR" altLang="fr-FR"/>
              <a:t>Une API objet standard est fournie</a:t>
            </a:r>
            <a:endParaRPr lang="fr-FR" altLang="fr-FR">
              <a:ea typeface="Calibri"/>
              <a:cs typeface="Calibri"/>
            </a:endParaRPr>
          </a:p>
          <a:p>
            <a:pPr marL="325120" indent="-325120" defTabSz="723900">
              <a:lnSpc>
                <a:spcPct val="120000"/>
              </a:lnSpc>
              <a:buClr>
                <a:srgbClr val="FF66CC"/>
              </a:buClr>
              <a:buSzPct val="75000"/>
              <a:buFont typeface="Monotype Sorts" charset="2"/>
              <a:buChar char="o"/>
            </a:pPr>
            <a:r>
              <a:rPr lang="fr-FR" altLang="fr-FR"/>
              <a:t>La syntaxe est proche de celle de C</a:t>
            </a:r>
            <a:endParaRPr lang="fr-FR" altLang="fr-FR">
              <a:ea typeface="Calibri"/>
              <a:cs typeface="Calibri"/>
            </a:endParaRPr>
          </a:p>
        </p:txBody>
      </p:sp>
      <p:sp>
        <p:nvSpPr>
          <p:cNvPr id="40963" name="Espace réservé du numéro de diapositive 1">
            <a:extLst>
              <a:ext uri="{FF2B5EF4-FFF2-40B4-BE49-F238E27FC236}">
                <a16:creationId xmlns:a16="http://schemas.microsoft.com/office/drawing/2014/main" id="{4071A9BE-C0D2-2A8D-3320-7E5F278198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fld id="{3706F8CB-FE43-4910-8DF2-93B1B636C2CB}" type="slidenum">
              <a:rPr lang="fr-FR" altLang="fr-FR" sz="1400" smtClean="0"/>
              <a:pPr/>
              <a:t>36</a:t>
            </a:fld>
            <a:endParaRPr lang="fr-FR" altLang="fr-FR" sz="1400"/>
          </a:p>
        </p:txBody>
      </p:sp>
      <p:sp>
        <p:nvSpPr>
          <p:cNvPr id="3" name="Espace réservé du pied de page 5">
            <a:extLst>
              <a:ext uri="{FF2B5EF4-FFF2-40B4-BE49-F238E27FC236}">
                <a16:creationId xmlns:a16="http://schemas.microsoft.com/office/drawing/2014/main" id="{FE534577-6F81-98BC-A8DD-CD9C7B80CC62}"/>
              </a:ext>
            </a:extLst>
          </p:cNvPr>
          <p:cNvSpPr txBox="1">
            <a:spLocks/>
          </p:cNvSpPr>
          <p:nvPr/>
        </p:nvSpPr>
        <p:spPr>
          <a:xfrm>
            <a:off x="1140313" y="6356350"/>
            <a:ext cx="4114800" cy="365125"/>
          </a:xfrm>
          <a:prstGeom prst="rect">
            <a:avLst/>
          </a:prstGeom>
        </p:spPr>
        <p:txBody>
          <a:bodyPr/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/>
              <a:t>Programmation orientée objet</a:t>
            </a:r>
          </a:p>
        </p:txBody>
      </p:sp>
    </p:spTree>
    <p:extLst>
      <p:ext uri="{BB962C8B-B14F-4D97-AF65-F5344CB8AC3E}">
        <p14:creationId xmlns:p14="http://schemas.microsoft.com/office/powerpoint/2010/main" val="1209571663"/>
      </p:ext>
    </p:extLst>
  </p:cSld>
  <p:clrMapOvr>
    <a:masterClrMapping/>
  </p:clrMapOvr>
  <p:transition/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7" name="Rectangle 2">
            <a:extLst>
              <a:ext uri="{FF2B5EF4-FFF2-40B4-BE49-F238E27FC236}">
                <a16:creationId xmlns:a16="http://schemas.microsoft.com/office/drawing/2014/main" id="{9B714A33-A5A1-63F0-BDB9-AEAC50C1073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139887" y="311741"/>
            <a:ext cx="8188325" cy="611188"/>
          </a:xfrm>
          <a:noFill/>
        </p:spPr>
        <p:txBody>
          <a:bodyPr/>
          <a:lstStyle/>
          <a:p>
            <a:r>
              <a:rPr lang="fr-FR">
                <a:solidFill>
                  <a:srgbClr val="5B9B93"/>
                </a:solidFill>
                <a:ea typeface="+mn-lt"/>
                <a:cs typeface="+mn-lt"/>
              </a:rPr>
              <a:t>Rectifications d'Idées Fausses</a:t>
            </a:r>
            <a:endParaRPr lang="fr-FR" altLang="fr-FR">
              <a:ea typeface="Calibri"/>
              <a:cs typeface="Calibri"/>
            </a:endParaRPr>
          </a:p>
        </p:txBody>
      </p:sp>
      <p:sp>
        <p:nvSpPr>
          <p:cNvPr id="34818" name="Rectangle 3">
            <a:extLst>
              <a:ext uri="{FF2B5EF4-FFF2-40B4-BE49-F238E27FC236}">
                <a16:creationId xmlns:a16="http://schemas.microsoft.com/office/drawing/2014/main" id="{99B901FA-68CE-8B32-0160-4DDD10747E5D}"/>
              </a:ext>
            </a:extLst>
          </p:cNvPr>
          <p:cNvSpPr>
            <a:spLocks noGrp="1" noChangeArrowheads="1"/>
          </p:cNvSpPr>
          <p:nvPr>
            <p:ph type="body" idx="4294967295"/>
          </p:nvPr>
        </p:nvSpPr>
        <p:spPr bwMode="auto">
          <a:xfrm>
            <a:off x="1703388" y="1773239"/>
            <a:ext cx="9072562" cy="4751387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87312" tIns="44450" rIns="87312" bIns="44450" numCol="1" anchor="t" anchorCtr="0" compatLnSpc="1">
            <a:prstTxWarp prst="textNoShape">
              <a:avLst/>
            </a:prstTxWarp>
          </a:bodyPr>
          <a:lstStyle/>
          <a:p>
            <a:pPr marL="325120" indent="-325120" defTabSz="723900">
              <a:lnSpc>
                <a:spcPct val="120000"/>
              </a:lnSpc>
              <a:buClr>
                <a:srgbClr val="FF66CC"/>
              </a:buClr>
              <a:buSzPct val="75000"/>
              <a:buFont typeface="Monotype Sorts" charset="2"/>
              <a:buChar char="o"/>
            </a:pPr>
            <a:r>
              <a:rPr lang="fr-FR" altLang="fr-FR"/>
              <a:t>Java n'a rien de commun avec HTML</a:t>
            </a:r>
          </a:p>
          <a:p>
            <a:pPr marL="325120" indent="-325120" defTabSz="723900">
              <a:lnSpc>
                <a:spcPct val="120000"/>
              </a:lnSpc>
              <a:buClr>
                <a:srgbClr val="FF66CC"/>
              </a:buClr>
              <a:buSzPct val="75000"/>
              <a:buFont typeface="Monotype Sorts" charset="2"/>
              <a:buChar char="o"/>
            </a:pPr>
            <a:r>
              <a:rPr lang="fr-FR" altLang="fr-FR"/>
              <a:t>Java n'est pas un langage de script (type Perl ou TCL)</a:t>
            </a:r>
            <a:endParaRPr lang="fr-FR" altLang="fr-FR">
              <a:ea typeface="Calibri"/>
              <a:cs typeface="Calibri"/>
            </a:endParaRPr>
          </a:p>
          <a:p>
            <a:pPr marL="325120" indent="-325120" defTabSz="723900">
              <a:lnSpc>
                <a:spcPct val="120000"/>
              </a:lnSpc>
              <a:buClr>
                <a:srgbClr val="FF66CC"/>
              </a:buClr>
              <a:buSzPct val="75000"/>
              <a:buFont typeface="Monotype Sorts" charset="2"/>
              <a:buChar char="o"/>
            </a:pPr>
            <a:r>
              <a:rPr lang="fr-FR" altLang="fr-FR"/>
              <a:t>Java != JavaScript (c'est un langage généraliste, type C++)</a:t>
            </a:r>
            <a:endParaRPr lang="fr-FR" altLang="fr-FR">
              <a:ea typeface="Calibri"/>
              <a:cs typeface="Calibri"/>
            </a:endParaRPr>
          </a:p>
          <a:p>
            <a:pPr marL="325120" indent="-325120" defTabSz="723900">
              <a:lnSpc>
                <a:spcPct val="120000"/>
              </a:lnSpc>
              <a:buClr>
                <a:srgbClr val="FF66CC"/>
              </a:buClr>
              <a:buSzPct val="75000"/>
              <a:buFont typeface="Monotype Sorts" charset="2"/>
              <a:buChar char="o"/>
            </a:pPr>
            <a:r>
              <a:rPr lang="fr-FR" altLang="fr-FR"/>
              <a:t>Java != C++ (c'est un langage purement objet, de plus haut niveau)</a:t>
            </a:r>
            <a:endParaRPr lang="fr-FR" altLang="fr-FR">
              <a:ea typeface="Calibri"/>
              <a:cs typeface="Calibri"/>
            </a:endParaRPr>
          </a:p>
        </p:txBody>
      </p:sp>
      <p:sp>
        <p:nvSpPr>
          <p:cNvPr id="34819" name="Espace réservé du numéro de diapositive 1">
            <a:extLst>
              <a:ext uri="{FF2B5EF4-FFF2-40B4-BE49-F238E27FC236}">
                <a16:creationId xmlns:a16="http://schemas.microsoft.com/office/drawing/2014/main" id="{2B61FA3E-6A50-50F1-850A-0D91C72D89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fld id="{C7BF8643-F67D-4966-9167-68914964335C}" type="slidenum">
              <a:rPr lang="fr-FR" altLang="fr-FR" sz="1400" smtClean="0"/>
              <a:pPr/>
              <a:t>37</a:t>
            </a:fld>
            <a:endParaRPr lang="fr-FR" altLang="fr-FR" sz="1400"/>
          </a:p>
        </p:txBody>
      </p:sp>
      <p:sp>
        <p:nvSpPr>
          <p:cNvPr id="3" name="Espace réservé du pied de page 5">
            <a:extLst>
              <a:ext uri="{FF2B5EF4-FFF2-40B4-BE49-F238E27FC236}">
                <a16:creationId xmlns:a16="http://schemas.microsoft.com/office/drawing/2014/main" id="{3E14DF8C-0585-4FB4-EDFB-321F558705D3}"/>
              </a:ext>
            </a:extLst>
          </p:cNvPr>
          <p:cNvSpPr txBox="1">
            <a:spLocks/>
          </p:cNvSpPr>
          <p:nvPr/>
        </p:nvSpPr>
        <p:spPr>
          <a:xfrm>
            <a:off x="1140313" y="6356350"/>
            <a:ext cx="4114800" cy="365125"/>
          </a:xfrm>
          <a:prstGeom prst="rect">
            <a:avLst/>
          </a:prstGeom>
        </p:spPr>
        <p:txBody>
          <a:bodyPr/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/>
              <a:t>Programmation orientée objet</a:t>
            </a:r>
          </a:p>
        </p:txBody>
      </p:sp>
    </p:spTree>
  </p:cSld>
  <p:clrMapOvr>
    <a:masterClrMapping/>
  </p:clrMapOvr>
  <p:transition/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F187BE8-3098-87C5-DC15-393CBB6D39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3" name="Rectangle 2">
            <a:extLst>
              <a:ext uri="{FF2B5EF4-FFF2-40B4-BE49-F238E27FC236}">
                <a16:creationId xmlns:a16="http://schemas.microsoft.com/office/drawing/2014/main" id="{CFD46874-5749-1C35-9FB9-6EDD882F119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057401" y="381000"/>
            <a:ext cx="8188325" cy="611188"/>
          </a:xfrm>
          <a:noFill/>
        </p:spPr>
        <p:txBody>
          <a:bodyPr/>
          <a:lstStyle/>
          <a:p>
            <a:r>
              <a:rPr lang="fr-FR" altLang="fr-FR">
                <a:solidFill>
                  <a:srgbClr val="5B9B93"/>
                </a:solidFill>
              </a:rPr>
              <a:t>Les caractéristiques du langage Java</a:t>
            </a:r>
            <a:endParaRPr lang="fr-FR" altLang="fr-FR"/>
          </a:p>
        </p:txBody>
      </p:sp>
      <p:sp>
        <p:nvSpPr>
          <p:cNvPr id="38914" name="Rectangle 3">
            <a:extLst>
              <a:ext uri="{FF2B5EF4-FFF2-40B4-BE49-F238E27FC236}">
                <a16:creationId xmlns:a16="http://schemas.microsoft.com/office/drawing/2014/main" id="{6D4DF644-C1B6-7685-8DE8-9A9767782F59}"/>
              </a:ext>
            </a:extLst>
          </p:cNvPr>
          <p:cNvSpPr>
            <a:spLocks noGrp="1" noChangeArrowheads="1"/>
          </p:cNvSpPr>
          <p:nvPr>
            <p:ph type="body" sz="half" idx="1"/>
          </p:nvPr>
        </p:nvSpPr>
        <p:spPr bwMode="auto">
          <a:xfrm>
            <a:off x="976642" y="1293210"/>
            <a:ext cx="10362816" cy="40767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87312" tIns="44450" rIns="87312" bIns="44450" numCol="1" anchor="t" anchorCtr="0" compatLnSpc="1">
            <a:prstTxWarp prst="textNoShape">
              <a:avLst/>
            </a:prstTxWarp>
          </a:bodyPr>
          <a:lstStyle/>
          <a:p>
            <a:pPr marL="325120" indent="-325120" defTabSz="723900">
              <a:lnSpc>
                <a:spcPct val="200000"/>
              </a:lnSpc>
              <a:buClr>
                <a:srgbClr val="FF66CC"/>
              </a:buClr>
              <a:buSzPct val="75000"/>
              <a:buFont typeface="Monotype Sorts" charset="2"/>
              <a:buChar char="o"/>
            </a:pPr>
            <a:r>
              <a:rPr lang="fr-FR" altLang="fr-FR" sz="3000"/>
              <a:t>Orienté objets</a:t>
            </a:r>
            <a:endParaRPr lang="fr-FR"/>
          </a:p>
          <a:p>
            <a:pPr lvl="1">
              <a:spcAft>
                <a:spcPts val="500"/>
              </a:spcAft>
              <a:buClr>
                <a:srgbClr val="FF66CC"/>
              </a:buClr>
              <a:buSzPct val="75000"/>
            </a:pPr>
            <a:r>
              <a:rPr lang="fr-FR"/>
              <a:t>// Tout est classe sauf types primitifs</a:t>
            </a:r>
            <a:endParaRPr lang="fr-FR" altLang="fr-FR"/>
          </a:p>
          <a:p>
            <a:pPr lvl="1">
              <a:spcAft>
                <a:spcPts val="500"/>
              </a:spcAft>
              <a:buClr>
                <a:srgbClr val="FF66CC"/>
              </a:buClr>
              <a:buSzPct val="75000"/>
            </a:pPr>
            <a:r>
              <a:rPr lang="fr-FR"/>
              <a:t>public class Application {</a:t>
            </a:r>
          </a:p>
          <a:p>
            <a:pPr lvl="1">
              <a:spcAft>
                <a:spcPts val="500"/>
              </a:spcAft>
              <a:buClr>
                <a:srgbClr val="FF66CC"/>
              </a:buClr>
              <a:buSzPct val="75000"/>
            </a:pPr>
            <a:r>
              <a:rPr lang="fr-FR"/>
              <a:t>    </a:t>
            </a:r>
            <a:r>
              <a:rPr lang="fr-FR" err="1"/>
              <a:t>private</a:t>
            </a:r>
            <a:r>
              <a:rPr lang="fr-FR"/>
              <a:t> </a:t>
            </a:r>
            <a:r>
              <a:rPr lang="fr-FR" err="1"/>
              <a:t>int</a:t>
            </a:r>
            <a:r>
              <a:rPr lang="fr-FR"/>
              <a:t> valeur;              // Attribut</a:t>
            </a:r>
          </a:p>
          <a:p>
            <a:pPr lvl="1">
              <a:spcAft>
                <a:spcPts val="500"/>
              </a:spcAft>
              <a:buClr>
                <a:srgbClr val="FF66CC"/>
              </a:buClr>
              <a:buSzPct val="75000"/>
            </a:pPr>
            <a:r>
              <a:rPr lang="fr-FR"/>
              <a:t>    public </a:t>
            </a:r>
            <a:r>
              <a:rPr lang="fr-FR" err="1"/>
              <a:t>void</a:t>
            </a:r>
            <a:r>
              <a:rPr lang="fr-FR"/>
              <a:t> traiter() { ... }    // Méthode</a:t>
            </a:r>
          </a:p>
          <a:p>
            <a:pPr lvl="1">
              <a:spcAft>
                <a:spcPts val="500"/>
              </a:spcAft>
            </a:pPr>
            <a:r>
              <a:rPr lang="fr-FR"/>
              <a:t>}</a:t>
            </a:r>
            <a:endParaRPr lang="fr-FR" altLang="fr-FR"/>
          </a:p>
        </p:txBody>
      </p:sp>
      <p:sp>
        <p:nvSpPr>
          <p:cNvPr id="38916" name="Espace réservé du numéro de diapositive 3">
            <a:extLst>
              <a:ext uri="{FF2B5EF4-FFF2-40B4-BE49-F238E27FC236}">
                <a16:creationId xmlns:a16="http://schemas.microsoft.com/office/drawing/2014/main" id="{5A24937E-084F-1AC8-76FB-CD2A5CED75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fld id="{F97A358A-CDC9-4E40-8101-B8FD78C34CDA}" type="slidenum">
              <a:rPr lang="fr-FR" altLang="fr-FR" sz="1400" smtClean="0"/>
              <a:pPr/>
              <a:t>38</a:t>
            </a:fld>
            <a:endParaRPr lang="fr-FR" altLang="fr-FR" sz="1400"/>
          </a:p>
        </p:txBody>
      </p:sp>
      <p:sp>
        <p:nvSpPr>
          <p:cNvPr id="3" name="Espace réservé du pied de page 5">
            <a:extLst>
              <a:ext uri="{FF2B5EF4-FFF2-40B4-BE49-F238E27FC236}">
                <a16:creationId xmlns:a16="http://schemas.microsoft.com/office/drawing/2014/main" id="{EE384B7F-AD6C-9132-28CC-094B6E4C137F}"/>
              </a:ext>
            </a:extLst>
          </p:cNvPr>
          <p:cNvSpPr txBox="1">
            <a:spLocks/>
          </p:cNvSpPr>
          <p:nvPr/>
        </p:nvSpPr>
        <p:spPr>
          <a:xfrm>
            <a:off x="1140313" y="6356350"/>
            <a:ext cx="4114800" cy="365125"/>
          </a:xfrm>
          <a:prstGeom prst="rect">
            <a:avLst/>
          </a:prstGeom>
        </p:spPr>
        <p:txBody>
          <a:bodyPr/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/>
              <a:t>Programmation orientée objet</a:t>
            </a:r>
          </a:p>
        </p:txBody>
      </p:sp>
    </p:spTree>
    <p:extLst>
      <p:ext uri="{BB962C8B-B14F-4D97-AF65-F5344CB8AC3E}">
        <p14:creationId xmlns:p14="http://schemas.microsoft.com/office/powerpoint/2010/main" val="738295305"/>
      </p:ext>
    </p:extLst>
  </p:cSld>
  <p:clrMapOvr>
    <a:masterClrMapping/>
  </p:clrMapOvr>
  <p:transition/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C319414-14F8-0C32-0745-E60501BB98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3" name="Rectangle 2">
            <a:extLst>
              <a:ext uri="{FF2B5EF4-FFF2-40B4-BE49-F238E27FC236}">
                <a16:creationId xmlns:a16="http://schemas.microsoft.com/office/drawing/2014/main" id="{028F5F9D-8B8D-6845-C233-58BDBFD6B89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057401" y="381000"/>
            <a:ext cx="8188325" cy="611188"/>
          </a:xfrm>
          <a:noFill/>
        </p:spPr>
        <p:txBody>
          <a:bodyPr/>
          <a:lstStyle/>
          <a:p>
            <a:r>
              <a:rPr lang="fr-FR" altLang="fr-FR">
                <a:solidFill>
                  <a:srgbClr val="5B9B93"/>
                </a:solidFill>
              </a:rPr>
              <a:t>Les caractéristiques du langage Java</a:t>
            </a:r>
            <a:endParaRPr lang="fr-FR" altLang="fr-FR"/>
          </a:p>
        </p:txBody>
      </p:sp>
      <p:sp>
        <p:nvSpPr>
          <p:cNvPr id="38915" name="Rectangle 4">
            <a:extLst>
              <a:ext uri="{FF2B5EF4-FFF2-40B4-BE49-F238E27FC236}">
                <a16:creationId xmlns:a16="http://schemas.microsoft.com/office/drawing/2014/main" id="{6ADADB1F-56A9-E523-423D-9B918A8BF01F}"/>
              </a:ext>
            </a:extLst>
          </p:cNvPr>
          <p:cNvSpPr>
            <a:spLocks noGrp="1" noChangeArrowheads="1"/>
          </p:cNvSpPr>
          <p:nvPr>
            <p:ph type="body" sz="half" idx="2"/>
          </p:nvPr>
        </p:nvSpPr>
        <p:spPr bwMode="auto">
          <a:xfrm>
            <a:off x="770494" y="1258176"/>
            <a:ext cx="10513858" cy="40767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87312" tIns="44449" rIns="87312" bIns="44449" numCol="1" rtlCol="0" anchor="t" anchorCtr="0" compatLnSpc="1">
            <a:prstTxWarp prst="textNoShape">
              <a:avLst/>
            </a:prstTxWarp>
            <a:noAutofit/>
          </a:bodyPr>
          <a:lstStyle/>
          <a:p>
            <a:pPr marL="325120" indent="-325120" defTabSz="723900">
              <a:lnSpc>
                <a:spcPct val="200000"/>
              </a:lnSpc>
              <a:buClr>
                <a:srgbClr val="FF66CC"/>
              </a:buClr>
              <a:buSzPct val="75000"/>
              <a:buFont typeface="Monotype Sorts" charset="2"/>
              <a:buChar char="o"/>
            </a:pPr>
            <a:r>
              <a:rPr lang="fr-FR" altLang="fr-FR" sz="3000">
                <a:solidFill>
                  <a:srgbClr val="586CDC"/>
                </a:solidFill>
                <a:latin typeface="Calibri"/>
                <a:ea typeface="Calibri"/>
                <a:cs typeface="Calibri"/>
              </a:rPr>
              <a:t>Robuste</a:t>
            </a:r>
            <a:endParaRPr lang="fr-FR" sz="2400" b="0">
              <a:solidFill>
                <a:srgbClr val="000000"/>
              </a:solidFill>
              <a:latin typeface="Calibri Light"/>
              <a:ea typeface="Calibri Light"/>
              <a:cs typeface="Calibri Light"/>
            </a:endParaRPr>
          </a:p>
          <a:p>
            <a:pPr marL="325120" indent="-325120" defTabSz="723900">
              <a:lnSpc>
                <a:spcPct val="200000"/>
              </a:lnSpc>
              <a:buClr>
                <a:srgbClr val="FF66CC"/>
              </a:buClr>
              <a:buSzPct val="75000"/>
              <a:buFont typeface="Monotype Sorts" charset="2"/>
              <a:buChar char="o"/>
            </a:pPr>
            <a:r>
              <a:rPr lang="fr-FR" sz="2400" b="0">
                <a:solidFill>
                  <a:srgbClr val="000000"/>
                </a:solidFill>
                <a:latin typeface="Calibri Light"/>
                <a:ea typeface="Calibri Light"/>
                <a:cs typeface="Calibri Light"/>
              </a:rPr>
              <a:t>Garbage</a:t>
            </a:r>
            <a:r>
              <a:rPr lang="fr-FR" sz="2400" b="0">
                <a:solidFill>
                  <a:srgbClr val="000000"/>
                </a:solidFill>
                <a:latin typeface="+mj-lt"/>
              </a:rPr>
              <a:t> Collector : Gestion automatique  de la mémoire (vs. </a:t>
            </a:r>
            <a:r>
              <a:rPr lang="fr-FR" sz="2400" b="0" err="1">
                <a:solidFill>
                  <a:srgbClr val="000000"/>
                </a:solidFill>
                <a:latin typeface="+mj-lt"/>
              </a:rPr>
              <a:t>malloc</a:t>
            </a:r>
            <a:r>
              <a:rPr lang="fr-FR" sz="2400" b="0">
                <a:solidFill>
                  <a:srgbClr val="000000"/>
                </a:solidFill>
                <a:latin typeface="+mj-lt"/>
              </a:rPr>
              <a:t>, </a:t>
            </a:r>
            <a:r>
              <a:rPr lang="fr-FR" sz="2400" b="0" err="1">
                <a:solidFill>
                  <a:srgbClr val="000000"/>
                </a:solidFill>
                <a:latin typeface="+mj-lt"/>
              </a:rPr>
              <a:t>calloc</a:t>
            </a:r>
            <a:r>
              <a:rPr lang="fr-FR" sz="2400" b="0">
                <a:solidFill>
                  <a:srgbClr val="000000"/>
                </a:solidFill>
                <a:latin typeface="+mj-lt"/>
              </a:rPr>
              <a:t>...)</a:t>
            </a:r>
          </a:p>
          <a:p>
            <a:pPr marL="325120" indent="-325120" defTabSz="723900">
              <a:lnSpc>
                <a:spcPct val="200000"/>
              </a:lnSpc>
              <a:buClr>
                <a:srgbClr val="FF66CC"/>
              </a:buClr>
              <a:buSzPct val="75000"/>
              <a:buFont typeface="Monotype Sorts" charset="2"/>
              <a:buChar char="o"/>
            </a:pPr>
            <a:r>
              <a:rPr lang="fr-FR" sz="2400" b="0">
                <a:solidFill>
                  <a:srgbClr val="000000"/>
                </a:solidFill>
                <a:latin typeface="+mj-lt"/>
              </a:rPr>
              <a:t>Exceptions : Gestion stricte des erreurs</a:t>
            </a:r>
          </a:p>
          <a:p>
            <a:pPr marL="325120" indent="-325120" defTabSz="723900">
              <a:lnSpc>
                <a:spcPct val="200000"/>
              </a:lnSpc>
              <a:buClr>
                <a:srgbClr val="FF66CC"/>
              </a:buClr>
              <a:buSzPct val="75000"/>
              <a:buFont typeface="Monotype Sorts" charset="2"/>
              <a:buChar char="o"/>
            </a:pPr>
            <a:r>
              <a:rPr lang="fr-FR" sz="2400" b="0">
                <a:solidFill>
                  <a:srgbClr val="000000"/>
                </a:solidFill>
                <a:latin typeface="+mj-lt"/>
              </a:rPr>
              <a:t>Typage fort : Vérifications compilation + exécution</a:t>
            </a:r>
          </a:p>
          <a:p>
            <a:pPr marL="325120" indent="-325120" defTabSz="723900">
              <a:lnSpc>
                <a:spcPct val="200000"/>
              </a:lnSpc>
              <a:buClr>
                <a:srgbClr val="FF66CC"/>
              </a:buClr>
              <a:buSzPct val="75000"/>
              <a:buFont typeface="Monotype Sorts" charset="2"/>
              <a:buChar char="o"/>
            </a:pPr>
            <a:r>
              <a:rPr lang="fr-FR" sz="2400" b="0">
                <a:solidFill>
                  <a:srgbClr val="000000"/>
                </a:solidFill>
                <a:latin typeface="+mj-lt"/>
              </a:rPr>
              <a:t>Pas de pointeurs : Seulement des références</a:t>
            </a:r>
            <a:endParaRPr lang="fr-FR" sz="2400" b="0">
              <a:solidFill>
                <a:srgbClr val="000000"/>
              </a:solidFill>
              <a:latin typeface="+mj-lt"/>
              <a:ea typeface="Calibri Light"/>
              <a:cs typeface="Calibri Light"/>
            </a:endParaRPr>
          </a:p>
          <a:p>
            <a:pPr defTabSz="723900">
              <a:lnSpc>
                <a:spcPct val="200000"/>
              </a:lnSpc>
              <a:buClr>
                <a:srgbClr val="FF66CC"/>
              </a:buClr>
              <a:buSzPct val="75000"/>
            </a:pPr>
            <a:endParaRPr lang="fr-FR" sz="1200" b="0">
              <a:solidFill>
                <a:srgbClr val="000000"/>
              </a:solidFill>
              <a:latin typeface="Verdana"/>
              <a:ea typeface="Verdana"/>
              <a:cs typeface="Calibri"/>
            </a:endParaRPr>
          </a:p>
        </p:txBody>
      </p:sp>
      <p:sp>
        <p:nvSpPr>
          <p:cNvPr id="38916" name="Espace réservé du numéro de diapositive 3">
            <a:extLst>
              <a:ext uri="{FF2B5EF4-FFF2-40B4-BE49-F238E27FC236}">
                <a16:creationId xmlns:a16="http://schemas.microsoft.com/office/drawing/2014/main" id="{47E6B696-9814-30B9-169E-860A744DD8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fld id="{F97A358A-CDC9-4E40-8101-B8FD78C34CDA}" type="slidenum">
              <a:rPr lang="fr-FR" altLang="fr-FR" sz="1400" smtClean="0"/>
              <a:pPr/>
              <a:t>39</a:t>
            </a:fld>
            <a:endParaRPr lang="fr-FR" altLang="fr-FR" sz="1400"/>
          </a:p>
        </p:txBody>
      </p:sp>
      <p:sp>
        <p:nvSpPr>
          <p:cNvPr id="3" name="Espace réservé du pied de page 5">
            <a:extLst>
              <a:ext uri="{FF2B5EF4-FFF2-40B4-BE49-F238E27FC236}">
                <a16:creationId xmlns:a16="http://schemas.microsoft.com/office/drawing/2014/main" id="{49A42148-EE79-3BB4-1B38-862FCF81187D}"/>
              </a:ext>
            </a:extLst>
          </p:cNvPr>
          <p:cNvSpPr txBox="1">
            <a:spLocks/>
          </p:cNvSpPr>
          <p:nvPr/>
        </p:nvSpPr>
        <p:spPr>
          <a:xfrm>
            <a:off x="1140313" y="6356350"/>
            <a:ext cx="4114800" cy="365125"/>
          </a:xfrm>
          <a:prstGeom prst="rect">
            <a:avLst/>
          </a:prstGeom>
        </p:spPr>
        <p:txBody>
          <a:bodyPr/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/>
              <a:t>Programmation orientée objet</a:t>
            </a:r>
          </a:p>
        </p:txBody>
      </p:sp>
    </p:spTree>
    <p:extLst>
      <p:ext uri="{BB962C8B-B14F-4D97-AF65-F5344CB8AC3E}">
        <p14:creationId xmlns:p14="http://schemas.microsoft.com/office/powerpoint/2010/main" val="4146044878"/>
      </p:ext>
    </p:extLst>
  </p:cSld>
  <p:clrMapOvr>
    <a:masterClrMapping/>
  </p:clrMapOvr>
  <p:transition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re 4"/>
          <p:cNvSpPr>
            <a:spLocks noGrp="1"/>
          </p:cNvSpPr>
          <p:nvPr>
            <p:ph type="title"/>
          </p:nvPr>
        </p:nvSpPr>
        <p:spPr>
          <a:xfrm>
            <a:off x="241741" y="3355520"/>
            <a:ext cx="6561960" cy="2881673"/>
          </a:xfrm>
        </p:spPr>
        <p:txBody>
          <a:bodyPr/>
          <a:lstStyle/>
          <a:p>
            <a:r>
              <a:rPr lang="fr-FR" sz="3600"/>
              <a:t>Un modèle, pour quoi faire?</a:t>
            </a:r>
            <a:br>
              <a:rPr lang="fr-FR" sz="3600"/>
            </a:br>
            <a:r>
              <a:rPr lang="fr-FR" sz="3600">
                <a:ea typeface="Calibri"/>
                <a:cs typeface="Calibri"/>
              </a:rPr>
              <a:t>Concepts objets.</a:t>
            </a:r>
          </a:p>
        </p:txBody>
      </p:sp>
      <p:sp>
        <p:nvSpPr>
          <p:cNvPr id="6" name="Espace réservé du texte 5"/>
          <p:cNvSpPr>
            <a:spLocks noGrp="1"/>
          </p:cNvSpPr>
          <p:nvPr>
            <p:ph type="body" sz="quarter" idx="13"/>
          </p:nvPr>
        </p:nvSpPr>
        <p:spPr/>
        <p:txBody>
          <a:bodyPr vert="horz" lIns="0" tIns="0" rIns="0" bIns="0" rtlCol="0" anchor="t">
            <a:noAutofit/>
          </a:bodyPr>
          <a:lstStyle/>
          <a:p>
            <a:r>
              <a:rPr lang="fr-FR"/>
              <a:t>1 </a:t>
            </a:r>
          </a:p>
        </p:txBody>
      </p:sp>
      <p:sp>
        <p:nvSpPr>
          <p:cNvPr id="7" name="Espace réservé du pied de page 6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fr-FR"/>
              <a:t>Programmation orientée objet</a:t>
            </a:r>
          </a:p>
        </p:txBody>
      </p:sp>
      <p:sp>
        <p:nvSpPr>
          <p:cNvPr id="8" name="Espace réservé du numéro de diapositive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FEC3A539-CEB8-AE4B-BB83-0A7D7F63FFAA}" type="slidenum">
              <a:rPr lang="fr-FR" smtClean="0"/>
              <a:pPr/>
              <a:t>4</a:t>
            </a:fld>
            <a:endParaRPr lang="fr-FR"/>
          </a:p>
        </p:txBody>
      </p:sp>
      <p:pic>
        <p:nvPicPr>
          <p:cNvPr id="3" name="Image 2" descr="Une image contenant texte, Police, capture d’écran, Graphique&#10;&#10;Le contenu généré par l’IA peut être incorrect.">
            <a:extLst>
              <a:ext uri="{FF2B5EF4-FFF2-40B4-BE49-F238E27FC236}">
                <a16:creationId xmlns:a16="http://schemas.microsoft.com/office/drawing/2014/main" id="{5CFB5B6C-4488-0243-58B0-250BE2EC0CB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61367" y="6048620"/>
            <a:ext cx="1352799" cy="609354"/>
          </a:xfrm>
          <a:prstGeom prst="rect">
            <a:avLst/>
          </a:prstGeom>
        </p:spPr>
      </p:pic>
      <p:pic>
        <p:nvPicPr>
          <p:cNvPr id="19" name="Image 18" descr="Une image contenant texte, habits, meubles, dessin&#10;&#10;Le contenu généré par l’IA peut être incorrect.">
            <a:extLst>
              <a:ext uri="{FF2B5EF4-FFF2-40B4-BE49-F238E27FC236}">
                <a16:creationId xmlns:a16="http://schemas.microsoft.com/office/drawing/2014/main" id="{6D896F54-6B19-83E3-5AC2-2AA1F8979AC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47311" y="484909"/>
            <a:ext cx="5383481" cy="53735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488540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EE1B72-9843-1456-272E-3DF71D7D050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3" name="Rectangle 2">
            <a:extLst>
              <a:ext uri="{FF2B5EF4-FFF2-40B4-BE49-F238E27FC236}">
                <a16:creationId xmlns:a16="http://schemas.microsoft.com/office/drawing/2014/main" id="{7539F1DE-8503-E8FD-E713-A96DFEC8910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057401" y="381000"/>
            <a:ext cx="8188325" cy="611188"/>
          </a:xfrm>
          <a:noFill/>
        </p:spPr>
        <p:txBody>
          <a:bodyPr/>
          <a:lstStyle/>
          <a:p>
            <a:r>
              <a:rPr lang="fr-FR" altLang="fr-FR">
                <a:solidFill>
                  <a:srgbClr val="5B9B93"/>
                </a:solidFill>
              </a:rPr>
              <a:t>Les caractéristiques du langage Java</a:t>
            </a:r>
            <a:endParaRPr lang="fr-FR" altLang="fr-FR"/>
          </a:p>
        </p:txBody>
      </p:sp>
      <p:sp>
        <p:nvSpPr>
          <p:cNvPr id="38915" name="Rectangle 4">
            <a:extLst>
              <a:ext uri="{FF2B5EF4-FFF2-40B4-BE49-F238E27FC236}">
                <a16:creationId xmlns:a16="http://schemas.microsoft.com/office/drawing/2014/main" id="{F9B92D29-A8D2-AC21-B1F6-DED55C669D53}"/>
              </a:ext>
            </a:extLst>
          </p:cNvPr>
          <p:cNvSpPr>
            <a:spLocks noGrp="1" noChangeArrowheads="1"/>
          </p:cNvSpPr>
          <p:nvPr>
            <p:ph type="body" sz="half" idx="2"/>
          </p:nvPr>
        </p:nvSpPr>
        <p:spPr bwMode="auto">
          <a:xfrm>
            <a:off x="1047469" y="1395875"/>
            <a:ext cx="10247619" cy="40767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87312" tIns="44449" rIns="87312" bIns="44449" numCol="1" rtlCol="0" anchor="t" anchorCtr="0" compatLnSpc="1">
            <a:prstTxWarp prst="textNoShape">
              <a:avLst/>
            </a:prstTxWarp>
            <a:noAutofit/>
          </a:bodyPr>
          <a:lstStyle/>
          <a:p>
            <a:pPr marL="325120" indent="-325120" defTabSz="723900">
              <a:lnSpc>
                <a:spcPct val="200000"/>
              </a:lnSpc>
              <a:buClr>
                <a:srgbClr val="FF66CC"/>
              </a:buClr>
              <a:buSzPct val="75000"/>
              <a:buFont typeface="Monotype Sorts" charset="2"/>
              <a:buChar char="o"/>
            </a:pPr>
            <a:r>
              <a:rPr lang="fr-FR" altLang="fr-FR" sz="3000" err="1">
                <a:solidFill>
                  <a:srgbClr val="586CDC"/>
                </a:solidFill>
                <a:latin typeface="Calibri"/>
                <a:ea typeface="Calibri"/>
                <a:cs typeface="Calibri"/>
              </a:rPr>
              <a:t>Multi-threads</a:t>
            </a:r>
            <a:endParaRPr lang="fr-FR" altLang="fr-FR" sz="2400" b="0" err="1">
              <a:solidFill>
                <a:srgbClr val="000000"/>
              </a:solidFill>
              <a:latin typeface="Calibri Light"/>
              <a:ea typeface="Calibri Light"/>
              <a:cs typeface="Calibri Light"/>
            </a:endParaRPr>
          </a:p>
          <a:p>
            <a:pPr defTabSz="723900">
              <a:lnSpc>
                <a:spcPct val="100000"/>
              </a:lnSpc>
              <a:buClr>
                <a:srgbClr val="FF66CC"/>
              </a:buClr>
              <a:buSzPct val="75000"/>
            </a:pPr>
            <a:r>
              <a:rPr lang="fr-FR" sz="2400" b="0">
                <a:solidFill>
                  <a:srgbClr val="000000"/>
                </a:solidFill>
                <a:latin typeface="Calibri Light"/>
                <a:ea typeface="Calibri Light"/>
                <a:cs typeface="Calibri Light"/>
              </a:rPr>
              <a:t>public class </a:t>
            </a:r>
            <a:r>
              <a:rPr lang="fr-FR" sz="2400" b="0" err="1">
                <a:solidFill>
                  <a:srgbClr val="000000"/>
                </a:solidFill>
                <a:latin typeface="Calibri Light"/>
                <a:ea typeface="Calibri Light"/>
                <a:cs typeface="Calibri Light"/>
              </a:rPr>
              <a:t>MonThread</a:t>
            </a:r>
            <a:r>
              <a:rPr lang="fr-FR" sz="2400" b="0">
                <a:solidFill>
                  <a:srgbClr val="000000"/>
                </a:solidFill>
                <a:latin typeface="Calibri Light"/>
                <a:ea typeface="Calibri Light"/>
                <a:cs typeface="Calibri Light"/>
              </a:rPr>
              <a:t> </a:t>
            </a:r>
            <a:r>
              <a:rPr lang="fr-FR" sz="2400" b="0" err="1">
                <a:solidFill>
                  <a:srgbClr val="000000"/>
                </a:solidFill>
                <a:latin typeface="Calibri Light"/>
                <a:ea typeface="Calibri Light"/>
                <a:cs typeface="Calibri Light"/>
              </a:rPr>
              <a:t>extends</a:t>
            </a:r>
            <a:r>
              <a:rPr lang="fr-FR" sz="2400" b="0">
                <a:solidFill>
                  <a:srgbClr val="000000"/>
                </a:solidFill>
                <a:latin typeface="Calibri Light"/>
                <a:ea typeface="Calibri Light"/>
                <a:cs typeface="Calibri Light"/>
              </a:rPr>
              <a:t> Thread {</a:t>
            </a:r>
            <a:endParaRPr lang="fr-FR" altLang="fr-FR" sz="2400" b="0">
              <a:solidFill>
                <a:srgbClr val="000000"/>
              </a:solidFill>
              <a:latin typeface="Calibri Light"/>
              <a:ea typeface="Calibri Light"/>
              <a:cs typeface="Calibri Light"/>
            </a:endParaRPr>
          </a:p>
          <a:p>
            <a:pPr defTabSz="723900">
              <a:lnSpc>
                <a:spcPct val="100000"/>
              </a:lnSpc>
            </a:pPr>
            <a:r>
              <a:rPr lang="fr-FR" sz="2400" b="0">
                <a:solidFill>
                  <a:srgbClr val="000000"/>
                </a:solidFill>
                <a:latin typeface="Calibri Light"/>
                <a:ea typeface="Calibri Light"/>
                <a:cs typeface="Calibri Light"/>
              </a:rPr>
              <a:t>  public </a:t>
            </a:r>
            <a:r>
              <a:rPr lang="fr-FR" sz="2400" b="0" err="1">
                <a:solidFill>
                  <a:srgbClr val="000000"/>
                </a:solidFill>
                <a:latin typeface="Calibri Light"/>
                <a:ea typeface="Calibri Light"/>
                <a:cs typeface="Calibri Light"/>
              </a:rPr>
              <a:t>synchronized</a:t>
            </a:r>
            <a:r>
              <a:rPr lang="fr-FR" sz="2400" b="0">
                <a:solidFill>
                  <a:srgbClr val="000000"/>
                </a:solidFill>
                <a:latin typeface="Calibri Light"/>
                <a:ea typeface="Calibri Light"/>
                <a:cs typeface="Calibri Light"/>
              </a:rPr>
              <a:t> </a:t>
            </a:r>
            <a:r>
              <a:rPr lang="fr-FR" sz="2400" b="0" err="1">
                <a:solidFill>
                  <a:srgbClr val="000000"/>
                </a:solidFill>
                <a:latin typeface="Calibri Light"/>
                <a:ea typeface="Calibri Light"/>
                <a:cs typeface="Calibri Light"/>
              </a:rPr>
              <a:t>void</a:t>
            </a:r>
            <a:r>
              <a:rPr lang="fr-FR" sz="2400" b="0">
                <a:solidFill>
                  <a:srgbClr val="000000"/>
                </a:solidFill>
                <a:latin typeface="Calibri Light"/>
                <a:ea typeface="Calibri Light"/>
                <a:cs typeface="Calibri Light"/>
              </a:rPr>
              <a:t> run() {</a:t>
            </a:r>
          </a:p>
          <a:p>
            <a:pPr defTabSz="723900">
              <a:lnSpc>
                <a:spcPct val="100000"/>
              </a:lnSpc>
            </a:pPr>
            <a:r>
              <a:rPr lang="fr-FR" sz="2400" b="0">
                <a:solidFill>
                  <a:srgbClr val="000000"/>
                </a:solidFill>
                <a:latin typeface="Calibri Light"/>
                <a:ea typeface="Calibri Light"/>
                <a:cs typeface="Calibri Light"/>
              </a:rPr>
              <a:t>  // Code thread-</a:t>
            </a:r>
            <a:r>
              <a:rPr lang="fr-FR" sz="2400" b="0" err="1">
                <a:solidFill>
                  <a:srgbClr val="000000"/>
                </a:solidFill>
                <a:latin typeface="Calibri Light"/>
                <a:ea typeface="Calibri Light"/>
                <a:cs typeface="Calibri Light"/>
              </a:rPr>
              <a:t>safe</a:t>
            </a:r>
            <a:endParaRPr lang="fr-FR" sz="2400" b="0">
              <a:solidFill>
                <a:srgbClr val="000000"/>
              </a:solidFill>
              <a:latin typeface="Calibri Light"/>
              <a:ea typeface="Calibri Light"/>
              <a:cs typeface="Calibri Light"/>
            </a:endParaRPr>
          </a:p>
          <a:p>
            <a:pPr defTabSz="723900">
              <a:lnSpc>
                <a:spcPct val="100000"/>
              </a:lnSpc>
            </a:pPr>
            <a:r>
              <a:rPr lang="fr-FR" sz="2400" b="0">
                <a:solidFill>
                  <a:srgbClr val="000000"/>
                </a:solidFill>
                <a:latin typeface="Calibri Light"/>
                <a:ea typeface="Calibri Light"/>
                <a:cs typeface="Calibri Light"/>
              </a:rPr>
              <a:t>  }</a:t>
            </a:r>
          </a:p>
          <a:p>
            <a:pPr defTabSz="723900">
              <a:lnSpc>
                <a:spcPct val="100000"/>
              </a:lnSpc>
            </a:pPr>
            <a:r>
              <a:rPr lang="fr-FR" sz="2400" b="0">
                <a:solidFill>
                  <a:srgbClr val="000000"/>
                </a:solidFill>
                <a:latin typeface="Calibri Light"/>
                <a:ea typeface="Calibri Light"/>
                <a:cs typeface="Calibri Light"/>
              </a:rPr>
              <a:t>}</a:t>
            </a:r>
            <a:endParaRPr lang="fr-FR">
              <a:ea typeface="Calibri" panose="020F0502020204030204"/>
              <a:cs typeface="Calibri" panose="020F0502020204030204"/>
            </a:endParaRPr>
          </a:p>
        </p:txBody>
      </p:sp>
      <p:sp>
        <p:nvSpPr>
          <p:cNvPr id="38916" name="Espace réservé du numéro de diapositive 3">
            <a:extLst>
              <a:ext uri="{FF2B5EF4-FFF2-40B4-BE49-F238E27FC236}">
                <a16:creationId xmlns:a16="http://schemas.microsoft.com/office/drawing/2014/main" id="{4D574E6D-31F0-FCC5-CC3A-0A646120DE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fld id="{F97A358A-CDC9-4E40-8101-B8FD78C34CDA}" type="slidenum">
              <a:rPr lang="fr-FR" altLang="fr-FR" sz="1400" smtClean="0"/>
              <a:pPr/>
              <a:t>40</a:t>
            </a:fld>
            <a:endParaRPr lang="fr-FR" altLang="fr-FR" sz="1400"/>
          </a:p>
        </p:txBody>
      </p:sp>
      <p:sp>
        <p:nvSpPr>
          <p:cNvPr id="3" name="Espace réservé du pied de page 5">
            <a:extLst>
              <a:ext uri="{FF2B5EF4-FFF2-40B4-BE49-F238E27FC236}">
                <a16:creationId xmlns:a16="http://schemas.microsoft.com/office/drawing/2014/main" id="{6C2E1D85-2E9B-6B11-4081-8497649C576F}"/>
              </a:ext>
            </a:extLst>
          </p:cNvPr>
          <p:cNvSpPr txBox="1">
            <a:spLocks/>
          </p:cNvSpPr>
          <p:nvPr/>
        </p:nvSpPr>
        <p:spPr>
          <a:xfrm>
            <a:off x="1140313" y="6356350"/>
            <a:ext cx="4114800" cy="365125"/>
          </a:xfrm>
          <a:prstGeom prst="rect">
            <a:avLst/>
          </a:prstGeom>
        </p:spPr>
        <p:txBody>
          <a:bodyPr/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/>
              <a:t>Programmation orientée objet</a:t>
            </a:r>
          </a:p>
        </p:txBody>
      </p:sp>
    </p:spTree>
    <p:extLst>
      <p:ext uri="{BB962C8B-B14F-4D97-AF65-F5344CB8AC3E}">
        <p14:creationId xmlns:p14="http://schemas.microsoft.com/office/powerpoint/2010/main" val="1462022041"/>
      </p:ext>
    </p:extLst>
  </p:cSld>
  <p:clrMapOvr>
    <a:masterClrMapping/>
  </p:clrMapOvr>
  <p:transition/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3" name="Rectangle 2">
            <a:extLst>
              <a:ext uri="{FF2B5EF4-FFF2-40B4-BE49-F238E27FC236}">
                <a16:creationId xmlns:a16="http://schemas.microsoft.com/office/drawing/2014/main" id="{A8FC5B35-4D73-1EEE-186C-247EE028C5A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057401" y="381000"/>
            <a:ext cx="8188325" cy="611188"/>
          </a:xfrm>
          <a:noFill/>
        </p:spPr>
        <p:txBody>
          <a:bodyPr/>
          <a:lstStyle/>
          <a:p>
            <a:r>
              <a:rPr lang="fr-FR" altLang="fr-FR">
                <a:solidFill>
                  <a:srgbClr val="5B9B93"/>
                </a:solidFill>
              </a:rPr>
              <a:t>Les caractéristiques du langage Java</a:t>
            </a:r>
            <a:endParaRPr lang="fr-FR" altLang="fr-FR"/>
          </a:p>
        </p:txBody>
      </p:sp>
      <p:sp>
        <p:nvSpPr>
          <p:cNvPr id="38916" name="Espace réservé du numéro de diapositive 3">
            <a:extLst>
              <a:ext uri="{FF2B5EF4-FFF2-40B4-BE49-F238E27FC236}">
                <a16:creationId xmlns:a16="http://schemas.microsoft.com/office/drawing/2014/main" id="{4838673B-FD5C-D1AB-3E93-5EC1BE9632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fld id="{F97A358A-CDC9-4E40-8101-B8FD78C34CDA}" type="slidenum">
              <a:rPr lang="fr-FR" altLang="fr-FR" sz="1400" smtClean="0"/>
              <a:pPr/>
              <a:t>41</a:t>
            </a:fld>
            <a:endParaRPr lang="fr-FR" altLang="fr-FR" sz="1400"/>
          </a:p>
        </p:txBody>
      </p:sp>
      <p:sp>
        <p:nvSpPr>
          <p:cNvPr id="3" name="Espace réservé du pied de page 5">
            <a:extLst>
              <a:ext uri="{FF2B5EF4-FFF2-40B4-BE49-F238E27FC236}">
                <a16:creationId xmlns:a16="http://schemas.microsoft.com/office/drawing/2014/main" id="{B9119A14-ACA0-06ED-AC84-E5A95D71DED4}"/>
              </a:ext>
            </a:extLst>
          </p:cNvPr>
          <p:cNvSpPr txBox="1">
            <a:spLocks/>
          </p:cNvSpPr>
          <p:nvPr/>
        </p:nvSpPr>
        <p:spPr>
          <a:xfrm>
            <a:off x="1140313" y="6356350"/>
            <a:ext cx="4114800" cy="365125"/>
          </a:xfrm>
          <a:prstGeom prst="rect">
            <a:avLst/>
          </a:prstGeom>
        </p:spPr>
        <p:txBody>
          <a:bodyPr/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/>
              <a:t>Programmation orientée objet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51E75C26-18F0-6793-554A-1B7D0CC13E38}"/>
              </a:ext>
            </a:extLst>
          </p:cNvPr>
          <p:cNvSpPr>
            <a:spLocks noGrp="1" noChangeArrowheads="1"/>
          </p:cNvSpPr>
          <p:nvPr/>
        </p:nvSpPr>
        <p:spPr bwMode="auto">
          <a:xfrm>
            <a:off x="768653" y="1183672"/>
            <a:ext cx="9961361" cy="4076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87312" tIns="44450" rIns="87312" bIns="44450" numCol="1" rtlCol="0" anchor="t" anchorCtr="0" compatLnSpc="1">
            <a:prstTxWarp prst="textNoShape">
              <a:avLst/>
            </a:prstTxWarp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None/>
              <a:defRPr sz="2800" b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0" indent="0" algn="l" defTabSz="914400" rtl="0" eaLnBrk="1" latinLnBrk="0" hangingPunct="1">
              <a:lnSpc>
                <a:spcPts val="2200"/>
              </a:lnSpc>
              <a:spcBef>
                <a:spcPts val="500"/>
              </a:spcBef>
              <a:buFont typeface="Arial"/>
              <a:buNone/>
              <a:defRPr sz="2400" kern="1200">
                <a:solidFill>
                  <a:srgbClr val="000000"/>
                </a:solidFill>
                <a:latin typeface="+mj-lt"/>
                <a:ea typeface="+mn-ea"/>
                <a:cs typeface="+mn-cs"/>
              </a:defRPr>
            </a:lvl2pPr>
            <a:lvl3pPr marL="540000" indent="-228600" algn="l" defTabSz="914400" rtl="0" eaLnBrk="1" latinLnBrk="0" hangingPunct="1">
              <a:lnSpc>
                <a:spcPts val="2200"/>
              </a:lnSpc>
              <a:spcBef>
                <a:spcPts val="500"/>
              </a:spcBef>
              <a:buFont typeface="Arial"/>
              <a:buChar char="•"/>
              <a:defRPr sz="2000" kern="1200">
                <a:solidFill>
                  <a:srgbClr val="000000"/>
                </a:solidFill>
                <a:latin typeface="+mj-lt"/>
                <a:ea typeface="+mn-ea"/>
                <a:cs typeface="+mn-cs"/>
              </a:defRPr>
            </a:lvl3pPr>
            <a:lvl4pPr marL="540000" indent="0" algn="l" defTabSz="914400" rtl="0" eaLnBrk="1" latinLnBrk="0" hangingPunct="1">
              <a:lnSpc>
                <a:spcPts val="1800"/>
              </a:lnSpc>
              <a:spcBef>
                <a:spcPts val="500"/>
              </a:spcBef>
              <a:buFont typeface="Arial"/>
              <a:buNone/>
              <a:defRPr sz="1800" kern="1200">
                <a:solidFill>
                  <a:srgbClr val="000000"/>
                </a:solidFill>
                <a:latin typeface="+mj-lt"/>
                <a:ea typeface="+mn-ea"/>
                <a:cs typeface="+mn-cs"/>
              </a:defRPr>
            </a:lvl4pPr>
            <a:lvl5pPr marL="711450" indent="-171450" algn="l" defTabSz="914400" rtl="0" eaLnBrk="1" latinLnBrk="0" hangingPunct="1">
              <a:lnSpc>
                <a:spcPts val="1800"/>
              </a:lnSpc>
              <a:spcBef>
                <a:spcPts val="500"/>
              </a:spcBef>
              <a:buFont typeface="Arial" charset="0"/>
              <a:buChar char="•"/>
              <a:defRPr sz="1800" kern="1200">
                <a:solidFill>
                  <a:srgbClr val="000000"/>
                </a:solidFill>
                <a:latin typeface="+mj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25120" indent="-325120" defTabSz="723900">
              <a:lnSpc>
                <a:spcPct val="200000"/>
              </a:lnSpc>
              <a:buClr>
                <a:srgbClr val="FF66CC"/>
              </a:buClr>
              <a:buSzPct val="75000"/>
              <a:buFont typeface="Monotype Sorts" charset="2"/>
              <a:buChar char="o"/>
            </a:pPr>
            <a:r>
              <a:rPr lang="fr-FR" altLang="fr-FR" sz="3000"/>
              <a:t>Interprété, portable</a:t>
            </a:r>
          </a:p>
          <a:p>
            <a:pPr lvl="1">
              <a:spcAft>
                <a:spcPts val="500"/>
              </a:spcAft>
              <a:buClr>
                <a:srgbClr val="FF66CC"/>
              </a:buClr>
              <a:buSzPct val="75000"/>
            </a:pPr>
            <a:r>
              <a:rPr lang="fr-FR"/>
              <a:t>Source.java → </a:t>
            </a:r>
            <a:r>
              <a:rPr lang="fr-FR" err="1"/>
              <a:t>javac</a:t>
            </a:r>
            <a:r>
              <a:rPr lang="fr-FR"/>
              <a:t> → </a:t>
            </a:r>
            <a:r>
              <a:rPr lang="fr-FR" err="1"/>
              <a:t>Bytecode.class</a:t>
            </a:r>
            <a:r>
              <a:rPr lang="fr-FR"/>
              <a:t> → JVM → Exécution</a:t>
            </a:r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1504898141"/>
      </p:ext>
    </p:extLst>
  </p:cSld>
  <p:clrMapOvr>
    <a:masterClrMapping/>
  </p:clrMapOvr>
  <p:transition/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09" name="Rectangle 2">
            <a:extLst>
              <a:ext uri="{FF2B5EF4-FFF2-40B4-BE49-F238E27FC236}">
                <a16:creationId xmlns:a16="http://schemas.microsoft.com/office/drawing/2014/main" id="{7215D96B-7822-6F9A-2C86-63487593A9B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063751" y="404814"/>
            <a:ext cx="8188325" cy="611187"/>
          </a:xfrm>
        </p:spPr>
        <p:txBody>
          <a:bodyPr/>
          <a:lstStyle/>
          <a:p>
            <a:r>
              <a:rPr lang="fr-FR" altLang="fr-FR">
                <a:solidFill>
                  <a:srgbClr val="5B9B93"/>
                </a:solidFill>
              </a:rPr>
              <a:t>Langage compilé</a:t>
            </a:r>
          </a:p>
        </p:txBody>
      </p:sp>
      <p:grpSp>
        <p:nvGrpSpPr>
          <p:cNvPr id="4" name="Grouper 3">
            <a:extLst>
              <a:ext uri="{FF2B5EF4-FFF2-40B4-BE49-F238E27FC236}">
                <a16:creationId xmlns:a16="http://schemas.microsoft.com/office/drawing/2014/main" id="{70FEEE8D-2F57-3167-4368-B319A9F8143F}"/>
              </a:ext>
            </a:extLst>
          </p:cNvPr>
          <p:cNvGrpSpPr>
            <a:grpSpLocks/>
          </p:cNvGrpSpPr>
          <p:nvPr/>
        </p:nvGrpSpPr>
        <p:grpSpPr bwMode="auto">
          <a:xfrm>
            <a:off x="2381250" y="2768601"/>
            <a:ext cx="1504950" cy="2487613"/>
            <a:chOff x="1238251" y="2768600"/>
            <a:chExt cx="1504818" cy="2487613"/>
          </a:xfrm>
        </p:grpSpPr>
        <p:grpSp>
          <p:nvGrpSpPr>
            <p:cNvPr id="43033" name="Group 27">
              <a:extLst>
                <a:ext uri="{FF2B5EF4-FFF2-40B4-BE49-F238E27FC236}">
                  <a16:creationId xmlns:a16="http://schemas.microsoft.com/office/drawing/2014/main" id="{3BCE8711-4A25-39D2-7228-8321A370226F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238251" y="3651250"/>
              <a:ext cx="1504818" cy="673100"/>
              <a:chOff x="720" y="2300"/>
              <a:chExt cx="875" cy="424"/>
            </a:xfrm>
          </p:grpSpPr>
          <p:sp>
            <p:nvSpPr>
              <p:cNvPr id="43036" name="Rectangle 15">
                <a:extLst>
                  <a:ext uri="{FF2B5EF4-FFF2-40B4-BE49-F238E27FC236}">
                    <a16:creationId xmlns:a16="http://schemas.microsoft.com/office/drawing/2014/main" id="{EA88E90B-9B58-4812-4FBE-8AED68B72DF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75" y="2409"/>
                <a:ext cx="743" cy="21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90487" tIns="44450" rIns="90487" bIns="44450">
                <a:spAutoFit/>
              </a:bodyPr>
              <a:lstStyle>
                <a:lvl1pPr defTabSz="762000">
                  <a:defRPr sz="16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1pPr>
                <a:lvl2pPr marL="742950" indent="-285750" defTabSz="762000">
                  <a:defRPr sz="16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2pPr>
                <a:lvl3pPr marL="1143000" indent="-228600" defTabSz="762000">
                  <a:defRPr sz="16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3pPr>
                <a:lvl4pPr marL="1600200" indent="-228600" defTabSz="762000">
                  <a:defRPr sz="16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4pPr>
                <a:lvl5pPr marL="2057400" indent="-228600" defTabSz="762000">
                  <a:defRPr sz="16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5pPr>
                <a:lvl6pPr marL="2514600" indent="-228600" defTabSz="7620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6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6pPr>
                <a:lvl7pPr marL="2971800" indent="-228600" defTabSz="7620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6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7pPr>
                <a:lvl8pPr marL="3429000" indent="-228600" defTabSz="7620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6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8pPr>
                <a:lvl9pPr marL="3886200" indent="-228600" defTabSz="7620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6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9pPr>
              </a:lstStyle>
              <a:p>
                <a:pPr algn="ctr"/>
                <a:r>
                  <a:rPr lang="fr-FR" altLang="fr-FR" sz="1600" b="1">
                    <a:solidFill>
                      <a:srgbClr val="FF0000"/>
                    </a:solidFill>
                  </a:rPr>
                  <a:t>Compilation</a:t>
                </a:r>
              </a:p>
            </p:txBody>
          </p:sp>
          <p:sp>
            <p:nvSpPr>
              <p:cNvPr id="43037" name="Rectangle 16">
                <a:extLst>
                  <a:ext uri="{FF2B5EF4-FFF2-40B4-BE49-F238E27FC236}">
                    <a16:creationId xmlns:a16="http://schemas.microsoft.com/office/drawing/2014/main" id="{458BF774-692C-0FDE-6BC6-13D7B7D170E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49" y="2325"/>
                <a:ext cx="813" cy="376"/>
              </a:xfrm>
              <a:prstGeom prst="rect">
                <a:avLst/>
              </a:prstGeom>
              <a:noFill/>
              <a:ln w="12700">
                <a:solidFill>
                  <a:schemeClr val="tx1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>
                  <a:defRPr sz="16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1pPr>
                <a:lvl2pPr marL="742950" indent="-285750">
                  <a:defRPr sz="16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2pPr>
                <a:lvl3pPr marL="1143000" indent="-228600">
                  <a:defRPr sz="16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3pPr>
                <a:lvl4pPr marL="1600200" indent="-228600">
                  <a:defRPr sz="16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4pPr>
                <a:lvl5pPr marL="2057400" indent="-228600">
                  <a:defRPr sz="16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6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6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6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6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9pPr>
              </a:lstStyle>
              <a:p>
                <a:endParaRPr lang="fr-FR" altLang="fr-FR" sz="1600"/>
              </a:p>
            </p:txBody>
          </p:sp>
          <p:sp>
            <p:nvSpPr>
              <p:cNvPr id="43038" name="Rectangle 17">
                <a:extLst>
                  <a:ext uri="{FF2B5EF4-FFF2-40B4-BE49-F238E27FC236}">
                    <a16:creationId xmlns:a16="http://schemas.microsoft.com/office/drawing/2014/main" id="{798FFC98-F5B0-95DB-340A-36D0A741F3B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20" y="2300"/>
                <a:ext cx="875" cy="424"/>
              </a:xfrm>
              <a:prstGeom prst="rect">
                <a:avLst/>
              </a:prstGeom>
              <a:noFill/>
              <a:ln w="12700">
                <a:solidFill>
                  <a:schemeClr val="tx1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>
                  <a:defRPr sz="16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1pPr>
                <a:lvl2pPr marL="742950" indent="-285750">
                  <a:defRPr sz="16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2pPr>
                <a:lvl3pPr marL="1143000" indent="-228600">
                  <a:defRPr sz="16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3pPr>
                <a:lvl4pPr marL="1600200" indent="-228600">
                  <a:defRPr sz="16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4pPr>
                <a:lvl5pPr marL="2057400" indent="-228600">
                  <a:defRPr sz="16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6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6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6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6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9pPr>
              </a:lstStyle>
              <a:p>
                <a:endParaRPr lang="fr-FR" altLang="fr-FR" sz="1600"/>
              </a:p>
            </p:txBody>
          </p:sp>
        </p:grpSp>
        <p:sp>
          <p:nvSpPr>
            <p:cNvPr id="43034" name="Freeform 11">
              <a:extLst>
                <a:ext uri="{FF2B5EF4-FFF2-40B4-BE49-F238E27FC236}">
                  <a16:creationId xmlns:a16="http://schemas.microsoft.com/office/drawing/2014/main" id="{C5EF6A4D-DB91-D393-C2C6-42BE2AE1DF11}"/>
                </a:ext>
              </a:extLst>
            </p:cNvPr>
            <p:cNvSpPr>
              <a:spLocks/>
            </p:cNvSpPr>
            <p:nvPr/>
          </p:nvSpPr>
          <p:spPr bwMode="auto">
            <a:xfrm>
              <a:off x="1885894" y="2768600"/>
              <a:ext cx="585737" cy="814388"/>
            </a:xfrm>
            <a:custGeom>
              <a:avLst/>
              <a:gdLst>
                <a:gd name="T0" fmla="*/ 2147483646 w 340"/>
                <a:gd name="T1" fmla="*/ 2147483646 h 513"/>
                <a:gd name="T2" fmla="*/ 2147483646 w 340"/>
                <a:gd name="T3" fmla="*/ 2147483646 h 513"/>
                <a:gd name="T4" fmla="*/ 2147483646 w 340"/>
                <a:gd name="T5" fmla="*/ 2147483646 h 513"/>
                <a:gd name="T6" fmla="*/ 2147483646 w 340"/>
                <a:gd name="T7" fmla="*/ 2147483646 h 513"/>
                <a:gd name="T8" fmla="*/ 2147483646 w 340"/>
                <a:gd name="T9" fmla="*/ 2147483646 h 513"/>
                <a:gd name="T10" fmla="*/ 2147483646 w 340"/>
                <a:gd name="T11" fmla="*/ 2147483646 h 513"/>
                <a:gd name="T12" fmla="*/ 2147483646 w 340"/>
                <a:gd name="T13" fmla="*/ 2147483646 h 513"/>
                <a:gd name="T14" fmla="*/ 2147483646 w 340"/>
                <a:gd name="T15" fmla="*/ 2147483646 h 513"/>
                <a:gd name="T16" fmla="*/ 2147483646 w 340"/>
                <a:gd name="T17" fmla="*/ 2147483646 h 513"/>
                <a:gd name="T18" fmla="*/ 0 w 340"/>
                <a:gd name="T19" fmla="*/ 2147483646 h 513"/>
                <a:gd name="T20" fmla="*/ 2147483646 w 340"/>
                <a:gd name="T21" fmla="*/ 0 h 513"/>
                <a:gd name="T22" fmla="*/ 2147483646 w 340"/>
                <a:gd name="T23" fmla="*/ 2147483646 h 513"/>
                <a:gd name="T24" fmla="*/ 2147483646 w 340"/>
                <a:gd name="T25" fmla="*/ 2147483646 h 513"/>
                <a:gd name="T26" fmla="*/ 2147483646 w 340"/>
                <a:gd name="T27" fmla="*/ 2147483646 h 513"/>
                <a:gd name="T28" fmla="*/ 2147483646 w 340"/>
                <a:gd name="T29" fmla="*/ 2147483646 h 513"/>
                <a:gd name="T30" fmla="*/ 2147483646 w 340"/>
                <a:gd name="T31" fmla="*/ 2147483646 h 513"/>
                <a:gd name="T32" fmla="*/ 2147483646 w 340"/>
                <a:gd name="T33" fmla="*/ 2147483646 h 513"/>
                <a:gd name="T34" fmla="*/ 2147483646 w 340"/>
                <a:gd name="T35" fmla="*/ 2147483646 h 513"/>
                <a:gd name="T36" fmla="*/ 2147483646 w 340"/>
                <a:gd name="T37" fmla="*/ 2147483646 h 513"/>
                <a:gd name="T38" fmla="*/ 2147483646 w 340"/>
                <a:gd name="T39" fmla="*/ 2147483646 h 513"/>
                <a:gd name="T40" fmla="*/ 2147483646 w 340"/>
                <a:gd name="T41" fmla="*/ 2147483646 h 513"/>
                <a:gd name="T42" fmla="*/ 2147483646 w 340"/>
                <a:gd name="T43" fmla="*/ 2147483646 h 513"/>
                <a:gd name="T44" fmla="*/ 2147483646 w 340"/>
                <a:gd name="T45" fmla="*/ 2147483646 h 513"/>
                <a:gd name="T46" fmla="*/ 2147483646 w 340"/>
                <a:gd name="T47" fmla="*/ 2147483646 h 513"/>
                <a:gd name="T48" fmla="*/ 2147483646 w 340"/>
                <a:gd name="T49" fmla="*/ 2147483646 h 513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0" t="0" r="r" b="b"/>
              <a:pathLst>
                <a:path w="340" h="513">
                  <a:moveTo>
                    <a:pt x="339" y="343"/>
                  </a:moveTo>
                  <a:lnTo>
                    <a:pt x="197" y="512"/>
                  </a:lnTo>
                  <a:lnTo>
                    <a:pt x="51" y="338"/>
                  </a:lnTo>
                  <a:lnTo>
                    <a:pt x="129" y="339"/>
                  </a:lnTo>
                  <a:lnTo>
                    <a:pt x="131" y="183"/>
                  </a:lnTo>
                  <a:lnTo>
                    <a:pt x="121" y="158"/>
                  </a:lnTo>
                  <a:lnTo>
                    <a:pt x="104" y="137"/>
                  </a:lnTo>
                  <a:lnTo>
                    <a:pt x="77" y="127"/>
                  </a:lnTo>
                  <a:lnTo>
                    <a:pt x="39" y="122"/>
                  </a:lnTo>
                  <a:lnTo>
                    <a:pt x="0" y="121"/>
                  </a:lnTo>
                  <a:lnTo>
                    <a:pt x="2" y="0"/>
                  </a:lnTo>
                  <a:lnTo>
                    <a:pt x="63" y="1"/>
                  </a:lnTo>
                  <a:lnTo>
                    <a:pt x="96" y="6"/>
                  </a:lnTo>
                  <a:lnTo>
                    <a:pt x="124" y="12"/>
                  </a:lnTo>
                  <a:lnTo>
                    <a:pt x="146" y="17"/>
                  </a:lnTo>
                  <a:lnTo>
                    <a:pt x="167" y="28"/>
                  </a:lnTo>
                  <a:lnTo>
                    <a:pt x="190" y="38"/>
                  </a:lnTo>
                  <a:lnTo>
                    <a:pt x="212" y="59"/>
                  </a:lnTo>
                  <a:lnTo>
                    <a:pt x="233" y="79"/>
                  </a:lnTo>
                  <a:lnTo>
                    <a:pt x="244" y="105"/>
                  </a:lnTo>
                  <a:lnTo>
                    <a:pt x="260" y="125"/>
                  </a:lnTo>
                  <a:lnTo>
                    <a:pt x="265" y="160"/>
                  </a:lnTo>
                  <a:lnTo>
                    <a:pt x="264" y="185"/>
                  </a:lnTo>
                  <a:lnTo>
                    <a:pt x="262" y="341"/>
                  </a:lnTo>
                  <a:lnTo>
                    <a:pt x="339" y="343"/>
                  </a:lnTo>
                </a:path>
              </a:pathLst>
            </a:custGeom>
            <a:solidFill>
              <a:schemeClr val="accent2"/>
            </a:solidFill>
            <a:ln w="12700" cap="rnd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sz="1600"/>
            </a:p>
          </p:txBody>
        </p:sp>
        <p:sp>
          <p:nvSpPr>
            <p:cNvPr id="43035" name="Freeform 14">
              <a:extLst>
                <a:ext uri="{FF2B5EF4-FFF2-40B4-BE49-F238E27FC236}">
                  <a16:creationId xmlns:a16="http://schemas.microsoft.com/office/drawing/2014/main" id="{D3C02BDB-37D3-8D47-E5BB-61261A80EF54}"/>
                </a:ext>
              </a:extLst>
            </p:cNvPr>
            <p:cNvSpPr>
              <a:spLocks/>
            </p:cNvSpPr>
            <p:nvPr/>
          </p:nvSpPr>
          <p:spPr bwMode="auto">
            <a:xfrm>
              <a:off x="1855735" y="4440238"/>
              <a:ext cx="585736" cy="815975"/>
            </a:xfrm>
            <a:custGeom>
              <a:avLst/>
              <a:gdLst>
                <a:gd name="T0" fmla="*/ 2147483646 w 341"/>
                <a:gd name="T1" fmla="*/ 2147483646 h 514"/>
                <a:gd name="T2" fmla="*/ 2147483646 w 341"/>
                <a:gd name="T3" fmla="*/ 0 h 514"/>
                <a:gd name="T4" fmla="*/ 2147483646 w 341"/>
                <a:gd name="T5" fmla="*/ 2147483646 h 514"/>
                <a:gd name="T6" fmla="*/ 2147483646 w 341"/>
                <a:gd name="T7" fmla="*/ 2147483646 h 514"/>
                <a:gd name="T8" fmla="*/ 2147483646 w 341"/>
                <a:gd name="T9" fmla="*/ 2147483646 h 514"/>
                <a:gd name="T10" fmla="*/ 2147483646 w 341"/>
                <a:gd name="T11" fmla="*/ 2147483646 h 514"/>
                <a:gd name="T12" fmla="*/ 2147483646 w 341"/>
                <a:gd name="T13" fmla="*/ 2147483646 h 514"/>
                <a:gd name="T14" fmla="*/ 2147483646 w 341"/>
                <a:gd name="T15" fmla="*/ 2147483646 h 514"/>
                <a:gd name="T16" fmla="*/ 2147483646 w 341"/>
                <a:gd name="T17" fmla="*/ 2147483646 h 514"/>
                <a:gd name="T18" fmla="*/ 0 w 341"/>
                <a:gd name="T19" fmla="*/ 2147483646 h 514"/>
                <a:gd name="T20" fmla="*/ 2147483646 w 341"/>
                <a:gd name="T21" fmla="*/ 2147483646 h 514"/>
                <a:gd name="T22" fmla="*/ 2147483646 w 341"/>
                <a:gd name="T23" fmla="*/ 2147483646 h 514"/>
                <a:gd name="T24" fmla="*/ 2147483646 w 341"/>
                <a:gd name="T25" fmla="*/ 2147483646 h 514"/>
                <a:gd name="T26" fmla="*/ 2147483646 w 341"/>
                <a:gd name="T27" fmla="*/ 2147483646 h 514"/>
                <a:gd name="T28" fmla="*/ 2147483646 w 341"/>
                <a:gd name="T29" fmla="*/ 2147483646 h 514"/>
                <a:gd name="T30" fmla="*/ 2147483646 w 341"/>
                <a:gd name="T31" fmla="*/ 2147483646 h 514"/>
                <a:gd name="T32" fmla="*/ 2147483646 w 341"/>
                <a:gd name="T33" fmla="*/ 2147483646 h 514"/>
                <a:gd name="T34" fmla="*/ 2147483646 w 341"/>
                <a:gd name="T35" fmla="*/ 2147483646 h 514"/>
                <a:gd name="T36" fmla="*/ 2147483646 w 341"/>
                <a:gd name="T37" fmla="*/ 2147483646 h 514"/>
                <a:gd name="T38" fmla="*/ 2147483646 w 341"/>
                <a:gd name="T39" fmla="*/ 2147483646 h 514"/>
                <a:gd name="T40" fmla="*/ 2147483646 w 341"/>
                <a:gd name="T41" fmla="*/ 2147483646 h 514"/>
                <a:gd name="T42" fmla="*/ 2147483646 w 341"/>
                <a:gd name="T43" fmla="*/ 2147483646 h 514"/>
                <a:gd name="T44" fmla="*/ 2147483646 w 341"/>
                <a:gd name="T45" fmla="*/ 2147483646 h 514"/>
                <a:gd name="T46" fmla="*/ 2147483646 w 341"/>
                <a:gd name="T47" fmla="*/ 2147483646 h 514"/>
                <a:gd name="T48" fmla="*/ 2147483646 w 341"/>
                <a:gd name="T49" fmla="*/ 2147483646 h 514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0" t="0" r="r" b="b"/>
              <a:pathLst>
                <a:path w="341" h="514">
                  <a:moveTo>
                    <a:pt x="340" y="170"/>
                  </a:moveTo>
                  <a:lnTo>
                    <a:pt x="197" y="0"/>
                  </a:lnTo>
                  <a:lnTo>
                    <a:pt x="51" y="175"/>
                  </a:lnTo>
                  <a:lnTo>
                    <a:pt x="129" y="174"/>
                  </a:lnTo>
                  <a:lnTo>
                    <a:pt x="131" y="330"/>
                  </a:lnTo>
                  <a:lnTo>
                    <a:pt x="121" y="355"/>
                  </a:lnTo>
                  <a:lnTo>
                    <a:pt x="104" y="377"/>
                  </a:lnTo>
                  <a:lnTo>
                    <a:pt x="78" y="386"/>
                  </a:lnTo>
                  <a:lnTo>
                    <a:pt x="39" y="391"/>
                  </a:lnTo>
                  <a:lnTo>
                    <a:pt x="0" y="392"/>
                  </a:lnTo>
                  <a:lnTo>
                    <a:pt x="2" y="513"/>
                  </a:lnTo>
                  <a:lnTo>
                    <a:pt x="63" y="512"/>
                  </a:lnTo>
                  <a:lnTo>
                    <a:pt x="96" y="507"/>
                  </a:lnTo>
                  <a:lnTo>
                    <a:pt x="124" y="501"/>
                  </a:lnTo>
                  <a:lnTo>
                    <a:pt x="147" y="497"/>
                  </a:lnTo>
                  <a:lnTo>
                    <a:pt x="167" y="485"/>
                  </a:lnTo>
                  <a:lnTo>
                    <a:pt x="190" y="475"/>
                  </a:lnTo>
                  <a:lnTo>
                    <a:pt x="212" y="454"/>
                  </a:lnTo>
                  <a:lnTo>
                    <a:pt x="233" y="434"/>
                  </a:lnTo>
                  <a:lnTo>
                    <a:pt x="244" y="408"/>
                  </a:lnTo>
                  <a:lnTo>
                    <a:pt x="260" y="388"/>
                  </a:lnTo>
                  <a:lnTo>
                    <a:pt x="265" y="353"/>
                  </a:lnTo>
                  <a:lnTo>
                    <a:pt x="265" y="328"/>
                  </a:lnTo>
                  <a:lnTo>
                    <a:pt x="263" y="172"/>
                  </a:lnTo>
                  <a:lnTo>
                    <a:pt x="340" y="170"/>
                  </a:lnTo>
                </a:path>
              </a:pathLst>
            </a:custGeom>
            <a:solidFill>
              <a:schemeClr val="accent2"/>
            </a:solidFill>
            <a:ln w="12700" cap="rnd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sz="1600"/>
            </a:p>
          </p:txBody>
        </p:sp>
      </p:grpSp>
      <p:grpSp>
        <p:nvGrpSpPr>
          <p:cNvPr id="8" name="Grouper 7">
            <a:extLst>
              <a:ext uri="{FF2B5EF4-FFF2-40B4-BE49-F238E27FC236}">
                <a16:creationId xmlns:a16="http://schemas.microsoft.com/office/drawing/2014/main" id="{C51F044D-C491-6A68-6703-ADA61FD0CE41}"/>
              </a:ext>
            </a:extLst>
          </p:cNvPr>
          <p:cNvGrpSpPr>
            <a:grpSpLocks/>
          </p:cNvGrpSpPr>
          <p:nvPr/>
        </p:nvGrpSpPr>
        <p:grpSpPr bwMode="auto">
          <a:xfrm>
            <a:off x="6948489" y="3632200"/>
            <a:ext cx="1754187" cy="596900"/>
            <a:chOff x="5805572" y="3632200"/>
            <a:chExt cx="1754187" cy="596900"/>
          </a:xfrm>
        </p:grpSpPr>
        <p:sp>
          <p:nvSpPr>
            <p:cNvPr id="43031" name="Rectangle 8">
              <a:extLst>
                <a:ext uri="{FF2B5EF4-FFF2-40B4-BE49-F238E27FC236}">
                  <a16:creationId xmlns:a16="http://schemas.microsoft.com/office/drawing/2014/main" id="{A2B0FF12-32D7-62E8-FD57-BF890049C77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930984" y="3763963"/>
              <a:ext cx="1543050" cy="3365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0487" tIns="44450" rIns="90487" bIns="44450">
              <a:spAutoFit/>
            </a:bodyPr>
            <a:lstStyle>
              <a:lvl1pPr defTabSz="762000"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1pPr>
              <a:lvl2pPr marL="742950" indent="-285750" defTabSz="762000"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2pPr>
              <a:lvl3pPr marL="1143000" indent="-228600" defTabSz="762000"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3pPr>
              <a:lvl4pPr marL="1600200" indent="-228600" defTabSz="762000"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4pPr>
              <a:lvl5pPr marL="2057400" indent="-228600" defTabSz="762000"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5pPr>
              <a:lvl6pPr marL="2514600" indent="-228600" defTabSz="7620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6pPr>
              <a:lvl7pPr marL="2971800" indent="-228600" defTabSz="7620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7pPr>
              <a:lvl8pPr marL="3429000" indent="-228600" defTabSz="7620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8pPr>
              <a:lvl9pPr marL="3886200" indent="-228600" defTabSz="7620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9pPr>
            </a:lstStyle>
            <a:p>
              <a:r>
                <a:rPr lang="fr-FR" altLang="fr-FR" sz="1600" b="1">
                  <a:solidFill>
                    <a:srgbClr val="FF0000"/>
                  </a:solidFill>
                </a:rPr>
                <a:t>Edition de liens</a:t>
              </a:r>
            </a:p>
          </p:txBody>
        </p:sp>
        <p:sp>
          <p:nvSpPr>
            <p:cNvPr id="43032" name="Rectangle 12">
              <a:extLst>
                <a:ext uri="{FF2B5EF4-FFF2-40B4-BE49-F238E27FC236}">
                  <a16:creationId xmlns:a16="http://schemas.microsoft.com/office/drawing/2014/main" id="{CC194174-09F9-9BDF-27D4-C401C0E267B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805572" y="3632200"/>
              <a:ext cx="1754187" cy="596900"/>
            </a:xfrm>
            <a:prstGeom prst="rect">
              <a:avLst/>
            </a:prstGeom>
            <a:noFill/>
            <a:ln w="12700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9pPr>
            </a:lstStyle>
            <a:p>
              <a:endParaRPr lang="fr-FR" altLang="fr-FR" sz="1600"/>
            </a:p>
          </p:txBody>
        </p:sp>
      </p:grpSp>
      <p:sp>
        <p:nvSpPr>
          <p:cNvPr id="43012" name="Cylindre 1">
            <a:extLst>
              <a:ext uri="{FF2B5EF4-FFF2-40B4-BE49-F238E27FC236}">
                <a16:creationId xmlns:a16="http://schemas.microsoft.com/office/drawing/2014/main" id="{31B518F4-B966-ACB2-D8DC-F60E60C20F7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74825" y="1989139"/>
            <a:ext cx="1081088" cy="1368425"/>
          </a:xfrm>
          <a:prstGeom prst="can">
            <a:avLst>
              <a:gd name="adj" fmla="val 24982"/>
            </a:avLst>
          </a:prstGeom>
          <a:solidFill>
            <a:srgbClr val="C5D3FE"/>
          </a:solidFill>
          <a:ln w="12700">
            <a:solidFill>
              <a:schemeClr val="tx1"/>
            </a:solidFill>
            <a:round/>
            <a:headEnd type="none" w="sm" len="sm"/>
            <a:tailEnd type="none" w="sm" len="sm"/>
          </a:ln>
        </p:spPr>
        <p:txBody>
          <a:bodyPr/>
          <a:lstStyle>
            <a:lvl1pPr defTabSz="762000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 defTabSz="762000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 defTabSz="762000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 defTabSz="762000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 defTabSz="762000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algn="ctr"/>
            <a:r>
              <a:rPr lang="fr-FR" altLang="fr-FR" sz="1600" b="1"/>
              <a:t>Fichier </a:t>
            </a:r>
          </a:p>
          <a:p>
            <a:pPr algn="ctr"/>
            <a:r>
              <a:rPr lang="fr-FR" altLang="fr-FR" sz="1600" b="1"/>
              <a:t>de </a:t>
            </a:r>
          </a:p>
          <a:p>
            <a:pPr algn="ctr"/>
            <a:r>
              <a:rPr lang="fr-FR" altLang="fr-FR" sz="1600" b="1"/>
              <a:t>code</a:t>
            </a:r>
          </a:p>
        </p:txBody>
      </p:sp>
      <p:sp>
        <p:nvSpPr>
          <p:cNvPr id="43013" name="Cylindre 32">
            <a:extLst>
              <a:ext uri="{FF2B5EF4-FFF2-40B4-BE49-F238E27FC236}">
                <a16:creationId xmlns:a16="http://schemas.microsoft.com/office/drawing/2014/main" id="{BB22FBA0-1AAC-53D2-8852-4F8F3E34950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74825" y="4581526"/>
            <a:ext cx="1081088" cy="1368425"/>
          </a:xfrm>
          <a:prstGeom prst="can">
            <a:avLst>
              <a:gd name="adj" fmla="val 24982"/>
            </a:avLst>
          </a:prstGeom>
          <a:solidFill>
            <a:srgbClr val="F2F2F2"/>
          </a:solidFill>
          <a:ln w="12700">
            <a:solidFill>
              <a:schemeClr val="tx1"/>
            </a:solidFill>
            <a:round/>
            <a:headEnd type="none" w="sm" len="sm"/>
            <a:tailEnd type="none" w="sm" len="sm"/>
          </a:ln>
        </p:spPr>
        <p:txBody>
          <a:bodyPr/>
          <a:lstStyle>
            <a:lvl1pPr defTabSz="762000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 defTabSz="762000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 defTabSz="762000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 defTabSz="762000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 defTabSz="762000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algn="ctr"/>
            <a:r>
              <a:rPr lang="fr-FR" altLang="fr-FR" sz="1600" b="1"/>
              <a:t>Fichier </a:t>
            </a:r>
          </a:p>
          <a:p>
            <a:pPr algn="ctr"/>
            <a:r>
              <a:rPr lang="fr-FR" altLang="fr-FR" sz="1600" b="1"/>
              <a:t>d’entête</a:t>
            </a:r>
          </a:p>
        </p:txBody>
      </p:sp>
      <p:grpSp>
        <p:nvGrpSpPr>
          <p:cNvPr id="6" name="Grouper 5">
            <a:extLst>
              <a:ext uri="{FF2B5EF4-FFF2-40B4-BE49-F238E27FC236}">
                <a16:creationId xmlns:a16="http://schemas.microsoft.com/office/drawing/2014/main" id="{5930F73F-EE40-47FB-27D1-0A60BF07E0E9}"/>
              </a:ext>
            </a:extLst>
          </p:cNvPr>
          <p:cNvGrpSpPr>
            <a:grpSpLocks/>
          </p:cNvGrpSpPr>
          <p:nvPr/>
        </p:nvGrpSpPr>
        <p:grpSpPr bwMode="auto">
          <a:xfrm>
            <a:off x="5880100" y="1700213"/>
            <a:ext cx="2884488" cy="4032250"/>
            <a:chOff x="4736976" y="1700808"/>
            <a:chExt cx="2884696" cy="4032448"/>
          </a:xfrm>
        </p:grpSpPr>
        <p:sp>
          <p:nvSpPr>
            <p:cNvPr id="43022" name="Rectangle 13">
              <a:extLst>
                <a:ext uri="{FF2B5EF4-FFF2-40B4-BE49-F238E27FC236}">
                  <a16:creationId xmlns:a16="http://schemas.microsoft.com/office/drawing/2014/main" id="{C07983F9-A0FC-6263-106A-4A9F2F360D0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757813" y="3593201"/>
              <a:ext cx="1863859" cy="673133"/>
            </a:xfrm>
            <a:prstGeom prst="rect">
              <a:avLst/>
            </a:prstGeom>
            <a:noFill/>
            <a:ln w="12700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9pPr>
            </a:lstStyle>
            <a:p>
              <a:endParaRPr lang="fr-FR" altLang="fr-FR" sz="1600"/>
            </a:p>
          </p:txBody>
        </p:sp>
        <p:sp>
          <p:nvSpPr>
            <p:cNvPr id="43023" name="Rectangle 7">
              <a:extLst>
                <a:ext uri="{FF2B5EF4-FFF2-40B4-BE49-F238E27FC236}">
                  <a16:creationId xmlns:a16="http://schemas.microsoft.com/office/drawing/2014/main" id="{50D08092-1842-EF07-E425-6EB8AFA4F22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97365" y="2564450"/>
              <a:ext cx="1060526" cy="33656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0487" tIns="44450" rIns="90487" bIns="44450">
              <a:spAutoFit/>
            </a:bodyPr>
            <a:lstStyle>
              <a:lvl1pPr defTabSz="762000"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1pPr>
              <a:lvl2pPr marL="742950" indent="-285750" defTabSz="762000"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2pPr>
              <a:lvl3pPr marL="1143000" indent="-228600" defTabSz="762000"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3pPr>
              <a:lvl4pPr marL="1600200" indent="-228600" defTabSz="762000"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4pPr>
              <a:lvl5pPr marL="2057400" indent="-228600" defTabSz="762000"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5pPr>
              <a:lvl6pPr marL="2514600" indent="-228600" defTabSz="7620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6pPr>
              <a:lvl7pPr marL="2971800" indent="-228600" defTabSz="7620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7pPr>
              <a:lvl8pPr marL="3429000" indent="-228600" defTabSz="7620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8pPr>
              <a:lvl9pPr marL="3886200" indent="-228600" defTabSz="7620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9pPr>
            </a:lstStyle>
            <a:p>
              <a:r>
                <a:rPr lang="fr-FR" altLang="fr-FR" sz="1600" b="1"/>
                <a:t>Librairies</a:t>
              </a:r>
            </a:p>
          </p:txBody>
        </p:sp>
        <p:sp>
          <p:nvSpPr>
            <p:cNvPr id="43024" name="Freeform 19">
              <a:extLst>
                <a:ext uri="{FF2B5EF4-FFF2-40B4-BE49-F238E27FC236}">
                  <a16:creationId xmlns:a16="http://schemas.microsoft.com/office/drawing/2014/main" id="{54AB8750-431A-6160-2BBC-CB15CCD1F4DF}"/>
                </a:ext>
              </a:extLst>
            </p:cNvPr>
            <p:cNvSpPr>
              <a:spLocks/>
            </p:cNvSpPr>
            <p:nvPr/>
          </p:nvSpPr>
          <p:spPr bwMode="auto">
            <a:xfrm>
              <a:off x="6081686" y="2710508"/>
              <a:ext cx="585829" cy="814427"/>
            </a:xfrm>
            <a:custGeom>
              <a:avLst/>
              <a:gdLst>
                <a:gd name="T0" fmla="*/ 2147483646 w 340"/>
                <a:gd name="T1" fmla="*/ 2147483646 h 513"/>
                <a:gd name="T2" fmla="*/ 2147483646 w 340"/>
                <a:gd name="T3" fmla="*/ 2147483646 h 513"/>
                <a:gd name="T4" fmla="*/ 2147483646 w 340"/>
                <a:gd name="T5" fmla="*/ 2147483646 h 513"/>
                <a:gd name="T6" fmla="*/ 2147483646 w 340"/>
                <a:gd name="T7" fmla="*/ 2147483646 h 513"/>
                <a:gd name="T8" fmla="*/ 2147483646 w 340"/>
                <a:gd name="T9" fmla="*/ 2147483646 h 513"/>
                <a:gd name="T10" fmla="*/ 2147483646 w 340"/>
                <a:gd name="T11" fmla="*/ 2147483646 h 513"/>
                <a:gd name="T12" fmla="*/ 2147483646 w 340"/>
                <a:gd name="T13" fmla="*/ 2147483646 h 513"/>
                <a:gd name="T14" fmla="*/ 2147483646 w 340"/>
                <a:gd name="T15" fmla="*/ 2147483646 h 513"/>
                <a:gd name="T16" fmla="*/ 2147483646 w 340"/>
                <a:gd name="T17" fmla="*/ 2147483646 h 513"/>
                <a:gd name="T18" fmla="*/ 0 w 340"/>
                <a:gd name="T19" fmla="*/ 2147483646 h 513"/>
                <a:gd name="T20" fmla="*/ 2147483646 w 340"/>
                <a:gd name="T21" fmla="*/ 0 h 513"/>
                <a:gd name="T22" fmla="*/ 2147483646 w 340"/>
                <a:gd name="T23" fmla="*/ 2147483646 h 513"/>
                <a:gd name="T24" fmla="*/ 2147483646 w 340"/>
                <a:gd name="T25" fmla="*/ 2147483646 h 513"/>
                <a:gd name="T26" fmla="*/ 2147483646 w 340"/>
                <a:gd name="T27" fmla="*/ 2147483646 h 513"/>
                <a:gd name="T28" fmla="*/ 2147483646 w 340"/>
                <a:gd name="T29" fmla="*/ 2147483646 h 513"/>
                <a:gd name="T30" fmla="*/ 2147483646 w 340"/>
                <a:gd name="T31" fmla="*/ 2147483646 h 513"/>
                <a:gd name="T32" fmla="*/ 2147483646 w 340"/>
                <a:gd name="T33" fmla="*/ 2147483646 h 513"/>
                <a:gd name="T34" fmla="*/ 2147483646 w 340"/>
                <a:gd name="T35" fmla="*/ 2147483646 h 513"/>
                <a:gd name="T36" fmla="*/ 2147483646 w 340"/>
                <a:gd name="T37" fmla="*/ 2147483646 h 513"/>
                <a:gd name="T38" fmla="*/ 2147483646 w 340"/>
                <a:gd name="T39" fmla="*/ 2147483646 h 513"/>
                <a:gd name="T40" fmla="*/ 2147483646 w 340"/>
                <a:gd name="T41" fmla="*/ 2147483646 h 513"/>
                <a:gd name="T42" fmla="*/ 2147483646 w 340"/>
                <a:gd name="T43" fmla="*/ 2147483646 h 513"/>
                <a:gd name="T44" fmla="*/ 2147483646 w 340"/>
                <a:gd name="T45" fmla="*/ 2147483646 h 513"/>
                <a:gd name="T46" fmla="*/ 2147483646 w 340"/>
                <a:gd name="T47" fmla="*/ 2147483646 h 513"/>
                <a:gd name="T48" fmla="*/ 2147483646 w 340"/>
                <a:gd name="T49" fmla="*/ 2147483646 h 513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0" t="0" r="r" b="b"/>
              <a:pathLst>
                <a:path w="340" h="513">
                  <a:moveTo>
                    <a:pt x="339" y="343"/>
                  </a:moveTo>
                  <a:lnTo>
                    <a:pt x="197" y="512"/>
                  </a:lnTo>
                  <a:lnTo>
                    <a:pt x="51" y="338"/>
                  </a:lnTo>
                  <a:lnTo>
                    <a:pt x="129" y="339"/>
                  </a:lnTo>
                  <a:lnTo>
                    <a:pt x="131" y="183"/>
                  </a:lnTo>
                  <a:lnTo>
                    <a:pt x="121" y="158"/>
                  </a:lnTo>
                  <a:lnTo>
                    <a:pt x="104" y="137"/>
                  </a:lnTo>
                  <a:lnTo>
                    <a:pt x="77" y="127"/>
                  </a:lnTo>
                  <a:lnTo>
                    <a:pt x="39" y="122"/>
                  </a:lnTo>
                  <a:lnTo>
                    <a:pt x="0" y="121"/>
                  </a:lnTo>
                  <a:lnTo>
                    <a:pt x="2" y="0"/>
                  </a:lnTo>
                  <a:lnTo>
                    <a:pt x="63" y="1"/>
                  </a:lnTo>
                  <a:lnTo>
                    <a:pt x="96" y="6"/>
                  </a:lnTo>
                  <a:lnTo>
                    <a:pt x="124" y="12"/>
                  </a:lnTo>
                  <a:lnTo>
                    <a:pt x="146" y="17"/>
                  </a:lnTo>
                  <a:lnTo>
                    <a:pt x="167" y="28"/>
                  </a:lnTo>
                  <a:lnTo>
                    <a:pt x="190" y="38"/>
                  </a:lnTo>
                  <a:lnTo>
                    <a:pt x="212" y="59"/>
                  </a:lnTo>
                  <a:lnTo>
                    <a:pt x="233" y="79"/>
                  </a:lnTo>
                  <a:lnTo>
                    <a:pt x="244" y="105"/>
                  </a:lnTo>
                  <a:lnTo>
                    <a:pt x="260" y="125"/>
                  </a:lnTo>
                  <a:lnTo>
                    <a:pt x="265" y="160"/>
                  </a:lnTo>
                  <a:lnTo>
                    <a:pt x="264" y="185"/>
                  </a:lnTo>
                  <a:lnTo>
                    <a:pt x="262" y="341"/>
                  </a:lnTo>
                  <a:lnTo>
                    <a:pt x="339" y="343"/>
                  </a:lnTo>
                </a:path>
              </a:pathLst>
            </a:custGeom>
            <a:solidFill>
              <a:schemeClr val="accent2"/>
            </a:solidFill>
            <a:ln w="12700" cap="rnd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sz="1600"/>
            </a:p>
          </p:txBody>
        </p:sp>
        <p:sp>
          <p:nvSpPr>
            <p:cNvPr id="43025" name="Freeform 20">
              <a:extLst>
                <a:ext uri="{FF2B5EF4-FFF2-40B4-BE49-F238E27FC236}">
                  <a16:creationId xmlns:a16="http://schemas.microsoft.com/office/drawing/2014/main" id="{07569F2D-A38D-1677-88FA-FC96454235F2}"/>
                </a:ext>
              </a:extLst>
            </p:cNvPr>
            <p:cNvSpPr>
              <a:spLocks/>
            </p:cNvSpPr>
            <p:nvPr/>
          </p:nvSpPr>
          <p:spPr bwMode="auto">
            <a:xfrm>
              <a:off x="6094387" y="4355238"/>
              <a:ext cx="585829" cy="816015"/>
            </a:xfrm>
            <a:custGeom>
              <a:avLst/>
              <a:gdLst>
                <a:gd name="T0" fmla="*/ 2147483646 w 341"/>
                <a:gd name="T1" fmla="*/ 2147483646 h 514"/>
                <a:gd name="T2" fmla="*/ 2147483646 w 341"/>
                <a:gd name="T3" fmla="*/ 0 h 514"/>
                <a:gd name="T4" fmla="*/ 2147483646 w 341"/>
                <a:gd name="T5" fmla="*/ 2147483646 h 514"/>
                <a:gd name="T6" fmla="*/ 2147483646 w 341"/>
                <a:gd name="T7" fmla="*/ 2147483646 h 514"/>
                <a:gd name="T8" fmla="*/ 2147483646 w 341"/>
                <a:gd name="T9" fmla="*/ 2147483646 h 514"/>
                <a:gd name="T10" fmla="*/ 2147483646 w 341"/>
                <a:gd name="T11" fmla="*/ 2147483646 h 514"/>
                <a:gd name="T12" fmla="*/ 2147483646 w 341"/>
                <a:gd name="T13" fmla="*/ 2147483646 h 514"/>
                <a:gd name="T14" fmla="*/ 2147483646 w 341"/>
                <a:gd name="T15" fmla="*/ 2147483646 h 514"/>
                <a:gd name="T16" fmla="*/ 2147483646 w 341"/>
                <a:gd name="T17" fmla="*/ 2147483646 h 514"/>
                <a:gd name="T18" fmla="*/ 0 w 341"/>
                <a:gd name="T19" fmla="*/ 2147483646 h 514"/>
                <a:gd name="T20" fmla="*/ 2147483646 w 341"/>
                <a:gd name="T21" fmla="*/ 2147483646 h 514"/>
                <a:gd name="T22" fmla="*/ 2147483646 w 341"/>
                <a:gd name="T23" fmla="*/ 2147483646 h 514"/>
                <a:gd name="T24" fmla="*/ 2147483646 w 341"/>
                <a:gd name="T25" fmla="*/ 2147483646 h 514"/>
                <a:gd name="T26" fmla="*/ 2147483646 w 341"/>
                <a:gd name="T27" fmla="*/ 2147483646 h 514"/>
                <a:gd name="T28" fmla="*/ 2147483646 w 341"/>
                <a:gd name="T29" fmla="*/ 2147483646 h 514"/>
                <a:gd name="T30" fmla="*/ 2147483646 w 341"/>
                <a:gd name="T31" fmla="*/ 2147483646 h 514"/>
                <a:gd name="T32" fmla="*/ 2147483646 w 341"/>
                <a:gd name="T33" fmla="*/ 2147483646 h 514"/>
                <a:gd name="T34" fmla="*/ 2147483646 w 341"/>
                <a:gd name="T35" fmla="*/ 2147483646 h 514"/>
                <a:gd name="T36" fmla="*/ 2147483646 w 341"/>
                <a:gd name="T37" fmla="*/ 2147483646 h 514"/>
                <a:gd name="T38" fmla="*/ 2147483646 w 341"/>
                <a:gd name="T39" fmla="*/ 2147483646 h 514"/>
                <a:gd name="T40" fmla="*/ 2147483646 w 341"/>
                <a:gd name="T41" fmla="*/ 2147483646 h 514"/>
                <a:gd name="T42" fmla="*/ 2147483646 w 341"/>
                <a:gd name="T43" fmla="*/ 2147483646 h 514"/>
                <a:gd name="T44" fmla="*/ 2147483646 w 341"/>
                <a:gd name="T45" fmla="*/ 2147483646 h 514"/>
                <a:gd name="T46" fmla="*/ 2147483646 w 341"/>
                <a:gd name="T47" fmla="*/ 2147483646 h 514"/>
                <a:gd name="T48" fmla="*/ 2147483646 w 341"/>
                <a:gd name="T49" fmla="*/ 2147483646 h 514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0" t="0" r="r" b="b"/>
              <a:pathLst>
                <a:path w="341" h="514">
                  <a:moveTo>
                    <a:pt x="340" y="170"/>
                  </a:moveTo>
                  <a:lnTo>
                    <a:pt x="197" y="0"/>
                  </a:lnTo>
                  <a:lnTo>
                    <a:pt x="51" y="175"/>
                  </a:lnTo>
                  <a:lnTo>
                    <a:pt x="129" y="174"/>
                  </a:lnTo>
                  <a:lnTo>
                    <a:pt x="131" y="330"/>
                  </a:lnTo>
                  <a:lnTo>
                    <a:pt x="121" y="355"/>
                  </a:lnTo>
                  <a:lnTo>
                    <a:pt x="104" y="377"/>
                  </a:lnTo>
                  <a:lnTo>
                    <a:pt x="78" y="386"/>
                  </a:lnTo>
                  <a:lnTo>
                    <a:pt x="39" y="391"/>
                  </a:lnTo>
                  <a:lnTo>
                    <a:pt x="0" y="392"/>
                  </a:lnTo>
                  <a:lnTo>
                    <a:pt x="2" y="513"/>
                  </a:lnTo>
                  <a:lnTo>
                    <a:pt x="63" y="512"/>
                  </a:lnTo>
                  <a:lnTo>
                    <a:pt x="96" y="507"/>
                  </a:lnTo>
                  <a:lnTo>
                    <a:pt x="124" y="501"/>
                  </a:lnTo>
                  <a:lnTo>
                    <a:pt x="147" y="497"/>
                  </a:lnTo>
                  <a:lnTo>
                    <a:pt x="167" y="485"/>
                  </a:lnTo>
                  <a:lnTo>
                    <a:pt x="190" y="475"/>
                  </a:lnTo>
                  <a:lnTo>
                    <a:pt x="212" y="454"/>
                  </a:lnTo>
                  <a:lnTo>
                    <a:pt x="233" y="434"/>
                  </a:lnTo>
                  <a:lnTo>
                    <a:pt x="244" y="408"/>
                  </a:lnTo>
                  <a:lnTo>
                    <a:pt x="260" y="388"/>
                  </a:lnTo>
                  <a:lnTo>
                    <a:pt x="265" y="353"/>
                  </a:lnTo>
                  <a:lnTo>
                    <a:pt x="265" y="328"/>
                  </a:lnTo>
                  <a:lnTo>
                    <a:pt x="263" y="172"/>
                  </a:lnTo>
                  <a:lnTo>
                    <a:pt x="340" y="170"/>
                  </a:lnTo>
                </a:path>
              </a:pathLst>
            </a:custGeom>
            <a:solidFill>
              <a:schemeClr val="accent2"/>
            </a:solidFill>
            <a:ln w="12700" cap="rnd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sz="1600"/>
            </a:p>
          </p:txBody>
        </p:sp>
        <p:sp>
          <p:nvSpPr>
            <p:cNvPr id="43026" name="AutoShape 23">
              <a:extLst>
                <a:ext uri="{FF2B5EF4-FFF2-40B4-BE49-F238E27FC236}">
                  <a16:creationId xmlns:a16="http://schemas.microsoft.com/office/drawing/2014/main" id="{E661B069-9C8F-4DE7-3329-4FAE18F4162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14809" y="3734495"/>
              <a:ext cx="743004" cy="457222"/>
            </a:xfrm>
            <a:prstGeom prst="rightArrow">
              <a:avLst>
                <a:gd name="adj1" fmla="val 50000"/>
                <a:gd name="adj2" fmla="val 37496"/>
              </a:avLst>
            </a:prstGeom>
            <a:solidFill>
              <a:schemeClr val="accent2"/>
            </a:solidFill>
            <a:ln w="12700" cap="sq">
              <a:solidFill>
                <a:schemeClr val="tx1"/>
              </a:solidFill>
              <a:miter lim="800000"/>
              <a:headEnd type="none" w="sm" len="sm"/>
              <a:tailEnd type="none" w="sm" len="sm"/>
            </a:ln>
          </p:spPr>
          <p:txBody>
            <a:bodyPr wrap="none" anchor="ctr"/>
            <a:lstStyle>
              <a:lvl1pPr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9pPr>
            </a:lstStyle>
            <a:p>
              <a:endParaRPr lang="fr-FR" altLang="fr-FR" sz="1600"/>
            </a:p>
          </p:txBody>
        </p:sp>
        <p:sp>
          <p:nvSpPr>
            <p:cNvPr id="35" name="Cylindre 34">
              <a:extLst>
                <a:ext uri="{FF2B5EF4-FFF2-40B4-BE49-F238E27FC236}">
                  <a16:creationId xmlns:a16="http://schemas.microsoft.com/office/drawing/2014/main" id="{0BA9EF27-2DFD-809A-A4E3-42289B0D01A6}"/>
                </a:ext>
              </a:extLst>
            </p:cNvPr>
            <p:cNvSpPr/>
            <p:nvPr/>
          </p:nvSpPr>
          <p:spPr bwMode="auto">
            <a:xfrm>
              <a:off x="4808419" y="1772249"/>
              <a:ext cx="576304" cy="792202"/>
            </a:xfrm>
            <a:prstGeom prst="can">
              <a:avLst/>
            </a:prstGeom>
            <a:solidFill>
              <a:schemeClr val="accent5">
                <a:lumMod val="90000"/>
              </a:schemeClr>
            </a:solidFill>
            <a:ln w="12700" cap="flat" cmpd="sng" algn="ctr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/>
            <a:lstStyle/>
            <a:p>
              <a:pPr algn="ctr" defTabSz="762000">
                <a:defRPr/>
              </a:pPr>
              <a:endParaRPr lang="fr-FR" sz="1600" b="1">
                <a:latin typeface="Times New Roman" charset="0"/>
                <a:ea typeface="ＭＳ Ｐゴシック" charset="0"/>
                <a:cs typeface="ＭＳ Ｐゴシック" charset="0"/>
              </a:endParaRPr>
            </a:p>
          </p:txBody>
        </p:sp>
        <p:sp>
          <p:nvSpPr>
            <p:cNvPr id="43028" name="Cylindre 35">
              <a:extLst>
                <a:ext uri="{FF2B5EF4-FFF2-40B4-BE49-F238E27FC236}">
                  <a16:creationId xmlns:a16="http://schemas.microsoft.com/office/drawing/2014/main" id="{B71C7AD0-5239-C9C2-C02E-C5C56291A79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457056" y="1700808"/>
              <a:ext cx="576064" cy="792088"/>
            </a:xfrm>
            <a:prstGeom prst="can">
              <a:avLst>
                <a:gd name="adj" fmla="val 24998"/>
              </a:avLst>
            </a:prstGeom>
            <a:solidFill>
              <a:srgbClr val="FFFF00"/>
            </a:solidFill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</p:spPr>
          <p:txBody>
            <a:bodyPr/>
            <a:lstStyle>
              <a:lvl1pPr defTabSz="762000"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1pPr>
              <a:lvl2pPr marL="742950" indent="-285750" defTabSz="762000"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2pPr>
              <a:lvl3pPr marL="1143000" indent="-228600" defTabSz="762000"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3pPr>
              <a:lvl4pPr marL="1600200" indent="-228600" defTabSz="762000"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4pPr>
              <a:lvl5pPr marL="2057400" indent="-228600" defTabSz="762000"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5pPr>
              <a:lvl6pPr marL="2514600" indent="-228600" defTabSz="7620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6pPr>
              <a:lvl7pPr marL="2971800" indent="-228600" defTabSz="7620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7pPr>
              <a:lvl8pPr marL="3429000" indent="-228600" defTabSz="7620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8pPr>
              <a:lvl9pPr marL="3886200" indent="-228600" defTabSz="7620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9pPr>
            </a:lstStyle>
            <a:p>
              <a:pPr algn="ctr"/>
              <a:endParaRPr lang="fr-FR" altLang="fr-FR" sz="1600" b="1"/>
            </a:p>
          </p:txBody>
        </p:sp>
        <p:sp>
          <p:nvSpPr>
            <p:cNvPr id="43029" name="Cylindre 36">
              <a:extLst>
                <a:ext uri="{FF2B5EF4-FFF2-40B4-BE49-F238E27FC236}">
                  <a16:creationId xmlns:a16="http://schemas.microsoft.com/office/drawing/2014/main" id="{AAB5DEF1-4F55-D953-FE8B-41FB096476D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105128" y="1772816"/>
              <a:ext cx="576064" cy="792088"/>
            </a:xfrm>
            <a:prstGeom prst="can">
              <a:avLst>
                <a:gd name="adj" fmla="val 24998"/>
              </a:avLst>
            </a:prstGeom>
            <a:solidFill>
              <a:srgbClr val="800000"/>
            </a:solidFill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</p:spPr>
          <p:txBody>
            <a:bodyPr/>
            <a:lstStyle>
              <a:lvl1pPr defTabSz="762000"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1pPr>
              <a:lvl2pPr marL="742950" indent="-285750" defTabSz="762000"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2pPr>
              <a:lvl3pPr marL="1143000" indent="-228600" defTabSz="762000"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3pPr>
              <a:lvl4pPr marL="1600200" indent="-228600" defTabSz="762000"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4pPr>
              <a:lvl5pPr marL="2057400" indent="-228600" defTabSz="762000"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5pPr>
              <a:lvl6pPr marL="2514600" indent="-228600" defTabSz="7620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6pPr>
              <a:lvl7pPr marL="2971800" indent="-228600" defTabSz="7620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7pPr>
              <a:lvl8pPr marL="3429000" indent="-228600" defTabSz="7620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8pPr>
              <a:lvl9pPr marL="3886200" indent="-228600" defTabSz="7620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9pPr>
            </a:lstStyle>
            <a:p>
              <a:pPr algn="ctr"/>
              <a:endParaRPr lang="fr-FR" altLang="fr-FR" sz="1600" b="1"/>
            </a:p>
          </p:txBody>
        </p:sp>
        <p:sp>
          <p:nvSpPr>
            <p:cNvPr id="43030" name="Cylindre 37">
              <a:extLst>
                <a:ext uri="{FF2B5EF4-FFF2-40B4-BE49-F238E27FC236}">
                  <a16:creationId xmlns:a16="http://schemas.microsoft.com/office/drawing/2014/main" id="{8002AF6F-E475-B6D7-B7FF-9B1061FFF87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736976" y="4581128"/>
              <a:ext cx="1152128" cy="1152128"/>
            </a:xfrm>
            <a:prstGeom prst="can">
              <a:avLst>
                <a:gd name="adj" fmla="val 25000"/>
              </a:avLst>
            </a:prstGeom>
            <a:solidFill>
              <a:srgbClr val="DADADA"/>
            </a:solidFill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</p:spPr>
          <p:txBody>
            <a:bodyPr/>
            <a:lstStyle>
              <a:lvl1pPr defTabSz="762000"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1pPr>
              <a:lvl2pPr marL="742950" indent="-285750" defTabSz="762000"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2pPr>
              <a:lvl3pPr marL="1143000" indent="-228600" defTabSz="762000"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3pPr>
              <a:lvl4pPr marL="1600200" indent="-228600" defTabSz="762000"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4pPr>
              <a:lvl5pPr marL="2057400" indent="-228600" defTabSz="762000"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5pPr>
              <a:lvl6pPr marL="2514600" indent="-228600" defTabSz="7620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6pPr>
              <a:lvl7pPr marL="2971800" indent="-228600" defTabSz="7620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7pPr>
              <a:lvl8pPr marL="3429000" indent="-228600" defTabSz="7620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8pPr>
              <a:lvl9pPr marL="3886200" indent="-228600" defTabSz="7620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9pPr>
            </a:lstStyle>
            <a:p>
              <a:pPr algn="ctr"/>
              <a:r>
                <a:rPr lang="fr-FR" altLang="fr-FR" sz="1600" b="1"/>
                <a:t>Autres code objet</a:t>
              </a:r>
            </a:p>
          </p:txBody>
        </p:sp>
      </p:grpSp>
      <p:grpSp>
        <p:nvGrpSpPr>
          <p:cNvPr id="7" name="Grouper 6">
            <a:extLst>
              <a:ext uri="{FF2B5EF4-FFF2-40B4-BE49-F238E27FC236}">
                <a16:creationId xmlns:a16="http://schemas.microsoft.com/office/drawing/2014/main" id="{F6633F02-049A-F32D-05AF-492F087699D9}"/>
              </a:ext>
            </a:extLst>
          </p:cNvPr>
          <p:cNvGrpSpPr>
            <a:grpSpLocks/>
          </p:cNvGrpSpPr>
          <p:nvPr/>
        </p:nvGrpSpPr>
        <p:grpSpPr bwMode="auto">
          <a:xfrm>
            <a:off x="8799513" y="3357563"/>
            <a:ext cx="1905000" cy="1223962"/>
            <a:chOff x="7656067" y="3356992"/>
            <a:chExt cx="1905445" cy="1224136"/>
          </a:xfrm>
        </p:grpSpPr>
        <p:sp>
          <p:nvSpPr>
            <p:cNvPr id="43020" name="AutoShape 24">
              <a:extLst>
                <a:ext uri="{FF2B5EF4-FFF2-40B4-BE49-F238E27FC236}">
                  <a16:creationId xmlns:a16="http://schemas.microsoft.com/office/drawing/2014/main" id="{2E6428B7-2D67-08AA-819B-425411E0687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656067" y="3733282"/>
              <a:ext cx="577985" cy="457265"/>
            </a:xfrm>
            <a:prstGeom prst="rightArrow">
              <a:avLst>
                <a:gd name="adj1" fmla="val 50000"/>
                <a:gd name="adj2" fmla="val 29166"/>
              </a:avLst>
            </a:prstGeom>
            <a:solidFill>
              <a:schemeClr val="accent2"/>
            </a:solidFill>
            <a:ln w="12700" cap="sq">
              <a:solidFill>
                <a:schemeClr val="tx1"/>
              </a:solidFill>
              <a:miter lim="800000"/>
              <a:headEnd type="none" w="sm" len="sm"/>
              <a:tailEnd type="none" w="sm" len="sm"/>
            </a:ln>
          </p:spPr>
          <p:txBody>
            <a:bodyPr wrap="none" anchor="ctr"/>
            <a:lstStyle>
              <a:lvl1pPr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9pPr>
            </a:lstStyle>
            <a:p>
              <a:endParaRPr lang="fr-FR" altLang="fr-FR" sz="1600"/>
            </a:p>
          </p:txBody>
        </p:sp>
        <p:sp>
          <p:nvSpPr>
            <p:cNvPr id="43021" name="Cylindre 39">
              <a:extLst>
                <a:ext uri="{FF2B5EF4-FFF2-40B4-BE49-F238E27FC236}">
                  <a16:creationId xmlns:a16="http://schemas.microsoft.com/office/drawing/2014/main" id="{0B2F387A-5214-BBA1-21B4-6AD7C92358F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337376" y="3356992"/>
              <a:ext cx="1224136" cy="1224136"/>
            </a:xfrm>
            <a:prstGeom prst="can">
              <a:avLst>
                <a:gd name="adj" fmla="val 25000"/>
              </a:avLst>
            </a:prstGeom>
            <a:solidFill>
              <a:srgbClr val="008000"/>
            </a:solidFill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</p:spPr>
          <p:txBody>
            <a:bodyPr/>
            <a:lstStyle>
              <a:lvl1pPr defTabSz="762000"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1pPr>
              <a:lvl2pPr marL="742950" indent="-285750" defTabSz="762000"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2pPr>
              <a:lvl3pPr marL="1143000" indent="-228600" defTabSz="762000"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3pPr>
              <a:lvl4pPr marL="1600200" indent="-228600" defTabSz="762000"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4pPr>
              <a:lvl5pPr marL="2057400" indent="-228600" defTabSz="762000"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5pPr>
              <a:lvl6pPr marL="2514600" indent="-228600" defTabSz="7620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6pPr>
              <a:lvl7pPr marL="2971800" indent="-228600" defTabSz="7620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7pPr>
              <a:lvl8pPr marL="3429000" indent="-228600" defTabSz="7620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8pPr>
              <a:lvl9pPr marL="3886200" indent="-228600" defTabSz="7620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9pPr>
            </a:lstStyle>
            <a:p>
              <a:pPr algn="ctr"/>
              <a:r>
                <a:rPr lang="fr-FR" altLang="fr-FR" sz="1600" b="1"/>
                <a:t>Programme exécutable</a:t>
              </a:r>
            </a:p>
          </p:txBody>
        </p:sp>
      </p:grpSp>
      <p:grpSp>
        <p:nvGrpSpPr>
          <p:cNvPr id="5" name="Grouper 4">
            <a:extLst>
              <a:ext uri="{FF2B5EF4-FFF2-40B4-BE49-F238E27FC236}">
                <a16:creationId xmlns:a16="http://schemas.microsoft.com/office/drawing/2014/main" id="{46F9A029-958D-4ECC-4AA9-52E1BC80FD17}"/>
              </a:ext>
            </a:extLst>
          </p:cNvPr>
          <p:cNvGrpSpPr>
            <a:grpSpLocks/>
          </p:cNvGrpSpPr>
          <p:nvPr/>
        </p:nvGrpSpPr>
        <p:grpSpPr bwMode="auto">
          <a:xfrm>
            <a:off x="4032251" y="3429000"/>
            <a:ext cx="1992313" cy="1079500"/>
            <a:chOff x="2889251" y="3429000"/>
            <a:chExt cx="1991741" cy="1080120"/>
          </a:xfrm>
        </p:grpSpPr>
        <p:sp>
          <p:nvSpPr>
            <p:cNvPr id="43018" name="AutoShape 22">
              <a:extLst>
                <a:ext uri="{FF2B5EF4-FFF2-40B4-BE49-F238E27FC236}">
                  <a16:creationId xmlns:a16="http://schemas.microsoft.com/office/drawing/2014/main" id="{437AE2A7-1293-CC95-09FC-B9F536F4DD1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889251" y="3733975"/>
              <a:ext cx="742737" cy="457463"/>
            </a:xfrm>
            <a:prstGeom prst="rightArrow">
              <a:avLst>
                <a:gd name="adj1" fmla="val 50000"/>
                <a:gd name="adj2" fmla="val 37501"/>
              </a:avLst>
            </a:prstGeom>
            <a:solidFill>
              <a:schemeClr val="accent2"/>
            </a:solidFill>
            <a:ln w="12700" cap="sq">
              <a:solidFill>
                <a:schemeClr val="tx1"/>
              </a:solidFill>
              <a:miter lim="800000"/>
              <a:headEnd type="none" w="sm" len="sm"/>
              <a:tailEnd type="none" w="sm" len="sm"/>
            </a:ln>
          </p:spPr>
          <p:txBody>
            <a:bodyPr wrap="none" anchor="ctr"/>
            <a:lstStyle>
              <a:lvl1pPr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9pPr>
            </a:lstStyle>
            <a:p>
              <a:endParaRPr lang="fr-FR" altLang="fr-FR" sz="1600"/>
            </a:p>
          </p:txBody>
        </p:sp>
        <p:sp>
          <p:nvSpPr>
            <p:cNvPr id="43019" name="Cylindre 41">
              <a:extLst>
                <a:ext uri="{FF2B5EF4-FFF2-40B4-BE49-F238E27FC236}">
                  <a16:creationId xmlns:a16="http://schemas.microsoft.com/office/drawing/2014/main" id="{2319D691-8862-3555-5065-AB9E892EFC7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800872" y="3429000"/>
              <a:ext cx="1080120" cy="1080120"/>
            </a:xfrm>
            <a:prstGeom prst="can">
              <a:avLst>
                <a:gd name="adj" fmla="val 25000"/>
              </a:avLst>
            </a:prstGeom>
            <a:solidFill>
              <a:srgbClr val="CCFFCC"/>
            </a:solidFill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</p:spPr>
          <p:txBody>
            <a:bodyPr/>
            <a:lstStyle>
              <a:lvl1pPr defTabSz="762000"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1pPr>
              <a:lvl2pPr marL="742950" indent="-285750" defTabSz="762000"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2pPr>
              <a:lvl3pPr marL="1143000" indent="-228600" defTabSz="762000"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3pPr>
              <a:lvl4pPr marL="1600200" indent="-228600" defTabSz="762000"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4pPr>
              <a:lvl5pPr marL="2057400" indent="-228600" defTabSz="762000"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5pPr>
              <a:lvl6pPr marL="2514600" indent="-228600" defTabSz="7620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6pPr>
              <a:lvl7pPr marL="2971800" indent="-228600" defTabSz="7620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7pPr>
              <a:lvl8pPr marL="3429000" indent="-228600" defTabSz="7620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8pPr>
              <a:lvl9pPr marL="3886200" indent="-228600" defTabSz="7620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9pPr>
            </a:lstStyle>
            <a:p>
              <a:pPr algn="ctr"/>
              <a:r>
                <a:rPr lang="fr-FR" altLang="fr-FR" sz="1600" b="1"/>
                <a:t>Code objet</a:t>
              </a:r>
            </a:p>
          </p:txBody>
        </p:sp>
      </p:grpSp>
      <p:sp>
        <p:nvSpPr>
          <p:cNvPr id="43017" name="Espace réservé du numéro de diapositive 10">
            <a:extLst>
              <a:ext uri="{FF2B5EF4-FFF2-40B4-BE49-F238E27FC236}">
                <a16:creationId xmlns:a16="http://schemas.microsoft.com/office/drawing/2014/main" id="{D523EBF9-EBEB-234A-30CF-3B6AE67132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fld id="{03C7CD2A-3C37-4963-AFE1-76F626F474EF}" type="slidenum">
              <a:rPr lang="fr-FR" altLang="fr-FR" sz="1400" smtClean="0"/>
              <a:pPr/>
              <a:t>42</a:t>
            </a:fld>
            <a:endParaRPr lang="fr-FR" altLang="fr-FR" sz="1400"/>
          </a:p>
        </p:txBody>
      </p:sp>
    </p:spTree>
    <p:extLst>
      <p:ext uri="{BB962C8B-B14F-4D97-AF65-F5344CB8AC3E}">
        <p14:creationId xmlns:p14="http://schemas.microsoft.com/office/powerpoint/2010/main" val="26873080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7" name="Rectangle 2">
            <a:extLst>
              <a:ext uri="{FF2B5EF4-FFF2-40B4-BE49-F238E27FC236}">
                <a16:creationId xmlns:a16="http://schemas.microsoft.com/office/drawing/2014/main" id="{E508E530-D08C-68EE-3053-E70E3894216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063751" y="333375"/>
            <a:ext cx="8188325" cy="611188"/>
          </a:xfrm>
        </p:spPr>
        <p:txBody>
          <a:bodyPr/>
          <a:lstStyle/>
          <a:p>
            <a:r>
              <a:rPr lang="fr-FR" altLang="fr-FR">
                <a:solidFill>
                  <a:srgbClr val="5B9B93"/>
                </a:solidFill>
              </a:rPr>
              <a:t>Langage</a:t>
            </a:r>
            <a:r>
              <a:rPr lang="fr-FR" altLang="fr-FR"/>
              <a:t> </a:t>
            </a:r>
            <a:r>
              <a:rPr lang="fr-FR" altLang="fr-FR">
                <a:solidFill>
                  <a:srgbClr val="5B9B93"/>
                </a:solidFill>
              </a:rPr>
              <a:t>interprété</a:t>
            </a:r>
            <a:r>
              <a:rPr lang="fr-FR" altLang="fr-FR"/>
              <a:t> </a:t>
            </a:r>
            <a:r>
              <a:rPr lang="fr-FR" altLang="fr-FR">
                <a:solidFill>
                  <a:srgbClr val="5B9B93"/>
                </a:solidFill>
              </a:rPr>
              <a:t>(Java)</a:t>
            </a:r>
          </a:p>
        </p:txBody>
      </p:sp>
      <p:grpSp>
        <p:nvGrpSpPr>
          <p:cNvPr id="6" name="Grouper 5">
            <a:extLst>
              <a:ext uri="{FF2B5EF4-FFF2-40B4-BE49-F238E27FC236}">
                <a16:creationId xmlns:a16="http://schemas.microsoft.com/office/drawing/2014/main" id="{365CF05F-E140-DFB2-5DE4-ABE0017F2673}"/>
              </a:ext>
            </a:extLst>
          </p:cNvPr>
          <p:cNvGrpSpPr>
            <a:grpSpLocks/>
          </p:cNvGrpSpPr>
          <p:nvPr/>
        </p:nvGrpSpPr>
        <p:grpSpPr bwMode="auto">
          <a:xfrm>
            <a:off x="7104064" y="1628776"/>
            <a:ext cx="3887787" cy="4314825"/>
            <a:chOff x="5961112" y="1628800"/>
            <a:chExt cx="3888432" cy="4314800"/>
          </a:xfrm>
        </p:grpSpPr>
        <p:sp>
          <p:nvSpPr>
            <p:cNvPr id="45084" name="Line 3">
              <a:extLst>
                <a:ext uri="{FF2B5EF4-FFF2-40B4-BE49-F238E27FC236}">
                  <a16:creationId xmlns:a16="http://schemas.microsoft.com/office/drawing/2014/main" id="{49F24192-FE10-E370-282B-D88CD10825D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8236376" y="2063772"/>
              <a:ext cx="0" cy="3879828"/>
            </a:xfrm>
            <a:prstGeom prst="line">
              <a:avLst/>
            </a:prstGeom>
            <a:noFill/>
            <a:ln w="76200">
              <a:solidFill>
                <a:srgbClr val="C0C0C0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 sz="1600"/>
            </a:p>
          </p:txBody>
        </p:sp>
        <p:sp>
          <p:nvSpPr>
            <p:cNvPr id="45085" name="Rectangle 19">
              <a:extLst>
                <a:ext uri="{FF2B5EF4-FFF2-40B4-BE49-F238E27FC236}">
                  <a16:creationId xmlns:a16="http://schemas.microsoft.com/office/drawing/2014/main" id="{1EDDC2AB-B127-9FEB-1E9A-47267183D55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350695" y="1628800"/>
              <a:ext cx="1498849" cy="45878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0487" tIns="44450" rIns="90487" bIns="44450">
              <a:spAutoFit/>
            </a:bodyPr>
            <a:lstStyle>
              <a:lvl1pPr defTabSz="762000"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1pPr>
              <a:lvl2pPr marL="742950" indent="-285750" defTabSz="762000"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2pPr>
              <a:lvl3pPr marL="1143000" indent="-228600" defTabSz="762000"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3pPr>
              <a:lvl4pPr marL="1600200" indent="-228600" defTabSz="762000"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4pPr>
              <a:lvl5pPr marL="2057400" indent="-228600" defTabSz="762000"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5pPr>
              <a:lvl6pPr marL="2514600" indent="-228600" defTabSz="7620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6pPr>
              <a:lvl7pPr marL="2971800" indent="-228600" defTabSz="7620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7pPr>
              <a:lvl8pPr marL="3429000" indent="-228600" defTabSz="7620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8pPr>
              <a:lvl9pPr marL="3886200" indent="-228600" defTabSz="7620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9pPr>
            </a:lstStyle>
            <a:p>
              <a:r>
                <a:rPr lang="fr-FR" altLang="fr-FR" sz="2400" b="1" u="sng"/>
                <a:t>Exécution</a:t>
              </a:r>
            </a:p>
          </p:txBody>
        </p:sp>
        <p:sp>
          <p:nvSpPr>
            <p:cNvPr id="45086" name="Rectangle 20">
              <a:extLst>
                <a:ext uri="{FF2B5EF4-FFF2-40B4-BE49-F238E27FC236}">
                  <a16:creationId xmlns:a16="http://schemas.microsoft.com/office/drawing/2014/main" id="{972E0FF0-8852-00B3-A47B-A7BCAEAA19A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961112" y="1641500"/>
              <a:ext cx="2287967" cy="45878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0487" tIns="44450" rIns="90487" bIns="44450">
              <a:spAutoFit/>
            </a:bodyPr>
            <a:lstStyle>
              <a:lvl1pPr defTabSz="762000"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1pPr>
              <a:lvl2pPr marL="742950" indent="-285750" defTabSz="762000"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2pPr>
              <a:lvl3pPr marL="1143000" indent="-228600" defTabSz="762000"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3pPr>
              <a:lvl4pPr marL="1600200" indent="-228600" defTabSz="762000"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4pPr>
              <a:lvl5pPr marL="2057400" indent="-228600" defTabSz="762000"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5pPr>
              <a:lvl6pPr marL="2514600" indent="-228600" defTabSz="7620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6pPr>
              <a:lvl7pPr marL="2971800" indent="-228600" defTabSz="7620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7pPr>
              <a:lvl8pPr marL="3429000" indent="-228600" defTabSz="7620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8pPr>
              <a:lvl9pPr marL="3886200" indent="-228600" defTabSz="7620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9pPr>
            </a:lstStyle>
            <a:p>
              <a:r>
                <a:rPr lang="fr-FR" altLang="fr-FR" sz="2400" b="1" u="sng"/>
                <a:t>Avant exécution</a:t>
              </a:r>
            </a:p>
          </p:txBody>
        </p:sp>
      </p:grpSp>
      <p:grpSp>
        <p:nvGrpSpPr>
          <p:cNvPr id="7" name="Grouper 6">
            <a:extLst>
              <a:ext uri="{FF2B5EF4-FFF2-40B4-BE49-F238E27FC236}">
                <a16:creationId xmlns:a16="http://schemas.microsoft.com/office/drawing/2014/main" id="{2EE411AB-783D-3718-20ED-4D1ABBE30364}"/>
              </a:ext>
            </a:extLst>
          </p:cNvPr>
          <p:cNvGrpSpPr>
            <a:grpSpLocks/>
          </p:cNvGrpSpPr>
          <p:nvPr/>
        </p:nvGrpSpPr>
        <p:grpSpPr bwMode="auto">
          <a:xfrm>
            <a:off x="3730625" y="3990975"/>
            <a:ext cx="1504950" cy="673100"/>
            <a:chOff x="2587237" y="3990975"/>
            <a:chExt cx="1504817" cy="673100"/>
          </a:xfrm>
        </p:grpSpPr>
        <p:sp>
          <p:nvSpPr>
            <p:cNvPr id="45082" name="Rectangle 10">
              <a:extLst>
                <a:ext uri="{FF2B5EF4-FFF2-40B4-BE49-F238E27FC236}">
                  <a16:creationId xmlns:a16="http://schemas.microsoft.com/office/drawing/2014/main" id="{D68607BF-3F03-74E7-5C83-71325878285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701527" y="4164013"/>
              <a:ext cx="1276237" cy="3365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0487" tIns="44450" rIns="90487" bIns="44450">
              <a:spAutoFit/>
            </a:bodyPr>
            <a:lstStyle>
              <a:lvl1pPr defTabSz="762000"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1pPr>
              <a:lvl2pPr marL="742950" indent="-285750" defTabSz="762000"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2pPr>
              <a:lvl3pPr marL="1143000" indent="-228600" defTabSz="762000"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3pPr>
              <a:lvl4pPr marL="1600200" indent="-228600" defTabSz="762000"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4pPr>
              <a:lvl5pPr marL="2057400" indent="-228600" defTabSz="762000"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5pPr>
              <a:lvl6pPr marL="2514600" indent="-228600" defTabSz="7620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6pPr>
              <a:lvl7pPr marL="2971800" indent="-228600" defTabSz="7620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7pPr>
              <a:lvl8pPr marL="3429000" indent="-228600" defTabSz="7620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8pPr>
              <a:lvl9pPr marL="3886200" indent="-228600" defTabSz="7620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9pPr>
            </a:lstStyle>
            <a:p>
              <a:pPr algn="ctr"/>
              <a:r>
                <a:rPr lang="fr-FR" altLang="fr-FR" sz="1600" b="1">
                  <a:solidFill>
                    <a:srgbClr val="FF0000"/>
                  </a:solidFill>
                </a:rPr>
                <a:t>Compilation</a:t>
              </a:r>
            </a:p>
          </p:txBody>
        </p:sp>
        <p:sp>
          <p:nvSpPr>
            <p:cNvPr id="45083" name="Rectangle 12">
              <a:extLst>
                <a:ext uri="{FF2B5EF4-FFF2-40B4-BE49-F238E27FC236}">
                  <a16:creationId xmlns:a16="http://schemas.microsoft.com/office/drawing/2014/main" id="{83A810F8-64F3-A163-3D13-9E41E0228D0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587237" y="3990975"/>
              <a:ext cx="1504817" cy="673100"/>
            </a:xfrm>
            <a:prstGeom prst="rect">
              <a:avLst/>
            </a:prstGeom>
            <a:noFill/>
            <a:ln w="12700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9pPr>
            </a:lstStyle>
            <a:p>
              <a:endParaRPr lang="fr-FR" altLang="fr-FR" sz="1600"/>
            </a:p>
          </p:txBody>
        </p:sp>
      </p:grpSp>
      <p:grpSp>
        <p:nvGrpSpPr>
          <p:cNvPr id="3" name="Grouper 2">
            <a:extLst>
              <a:ext uri="{FF2B5EF4-FFF2-40B4-BE49-F238E27FC236}">
                <a16:creationId xmlns:a16="http://schemas.microsoft.com/office/drawing/2014/main" id="{EFC12A0F-54F3-F0F1-9C7F-DE4F00D38F0B}"/>
              </a:ext>
            </a:extLst>
          </p:cNvPr>
          <p:cNvGrpSpPr>
            <a:grpSpLocks/>
          </p:cNvGrpSpPr>
          <p:nvPr/>
        </p:nvGrpSpPr>
        <p:grpSpPr bwMode="auto">
          <a:xfrm>
            <a:off x="2782889" y="4030664"/>
            <a:ext cx="2395537" cy="1825625"/>
            <a:chOff x="1640632" y="4030663"/>
            <a:chExt cx="2394669" cy="1825143"/>
          </a:xfrm>
        </p:grpSpPr>
        <p:sp>
          <p:nvSpPr>
            <p:cNvPr id="45079" name="AutoShape 21">
              <a:extLst>
                <a:ext uri="{FF2B5EF4-FFF2-40B4-BE49-F238E27FC236}">
                  <a16:creationId xmlns:a16="http://schemas.microsoft.com/office/drawing/2014/main" id="{4696C8DE-14F3-1574-FB5A-DE6726FD646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40632" y="4119540"/>
              <a:ext cx="825201" cy="380899"/>
            </a:xfrm>
            <a:prstGeom prst="rightArrow">
              <a:avLst>
                <a:gd name="adj1" fmla="val 50000"/>
                <a:gd name="adj2" fmla="val 49999"/>
              </a:avLst>
            </a:prstGeom>
            <a:solidFill>
              <a:schemeClr val="accent2"/>
            </a:solidFill>
            <a:ln w="12700" cap="sq">
              <a:solidFill>
                <a:schemeClr val="tx1"/>
              </a:solidFill>
              <a:miter lim="800000"/>
              <a:headEnd type="none" w="sm" len="sm"/>
              <a:tailEnd type="none" w="sm" len="sm"/>
            </a:ln>
          </p:spPr>
          <p:txBody>
            <a:bodyPr wrap="none" anchor="ctr"/>
            <a:lstStyle>
              <a:lvl1pPr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9pPr>
            </a:lstStyle>
            <a:p>
              <a:endParaRPr lang="fr-FR" altLang="fr-FR" sz="1600"/>
            </a:p>
          </p:txBody>
        </p:sp>
        <p:sp>
          <p:nvSpPr>
            <p:cNvPr id="45080" name="Rectangle 11">
              <a:extLst>
                <a:ext uri="{FF2B5EF4-FFF2-40B4-BE49-F238E27FC236}">
                  <a16:creationId xmlns:a16="http://schemas.microsoft.com/office/drawing/2014/main" id="{1550A79D-E40C-E75B-E417-3202AAF8CEC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637221" y="4030663"/>
              <a:ext cx="1398080" cy="596742"/>
            </a:xfrm>
            <a:prstGeom prst="rect">
              <a:avLst/>
            </a:prstGeom>
            <a:noFill/>
            <a:ln w="12700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9pPr>
            </a:lstStyle>
            <a:p>
              <a:endParaRPr lang="fr-FR" altLang="fr-FR" sz="1600"/>
            </a:p>
          </p:txBody>
        </p:sp>
        <p:sp>
          <p:nvSpPr>
            <p:cNvPr id="45081" name="Rectangle 14">
              <a:extLst>
                <a:ext uri="{FF2B5EF4-FFF2-40B4-BE49-F238E27FC236}">
                  <a16:creationId xmlns:a16="http://schemas.microsoft.com/office/drawing/2014/main" id="{354A1820-5C5C-6A8C-B79F-6C2233CA0C7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864151" y="5397139"/>
              <a:ext cx="896613" cy="45866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0487" tIns="44450" rIns="90487" bIns="44450">
              <a:spAutoFit/>
            </a:bodyPr>
            <a:lstStyle>
              <a:lvl1pPr defTabSz="762000"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1pPr>
              <a:lvl2pPr marL="742950" indent="-285750" defTabSz="762000"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2pPr>
              <a:lvl3pPr marL="1143000" indent="-228600" defTabSz="762000"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3pPr>
              <a:lvl4pPr marL="1600200" indent="-228600" defTabSz="762000"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4pPr>
              <a:lvl5pPr marL="2057400" indent="-228600" defTabSz="762000"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5pPr>
              <a:lvl6pPr marL="2514600" indent="-228600" defTabSz="7620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6pPr>
              <a:lvl7pPr marL="2971800" indent="-228600" defTabSz="7620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7pPr>
              <a:lvl8pPr marL="3429000" indent="-228600" defTabSz="7620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8pPr>
              <a:lvl9pPr marL="3886200" indent="-228600" defTabSz="7620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9pPr>
            </a:lstStyle>
            <a:p>
              <a:r>
                <a:rPr lang="fr-FR" altLang="fr-FR" sz="2400" b="1">
                  <a:latin typeface="Times" panose="02020603050405020304" pitchFamily="18" charset="0"/>
                </a:rPr>
                <a:t>javac</a:t>
              </a:r>
              <a:endParaRPr lang="fr-FR" altLang="fr-FR" sz="2400" b="1">
                <a:latin typeface="Courier" charset="0"/>
              </a:endParaRPr>
            </a:p>
          </p:txBody>
        </p:sp>
      </p:grpSp>
      <p:grpSp>
        <p:nvGrpSpPr>
          <p:cNvPr id="8" name="Grouper 7">
            <a:extLst>
              <a:ext uri="{FF2B5EF4-FFF2-40B4-BE49-F238E27FC236}">
                <a16:creationId xmlns:a16="http://schemas.microsoft.com/office/drawing/2014/main" id="{4C29BADD-9782-732B-9CBF-186ABADCD81F}"/>
              </a:ext>
            </a:extLst>
          </p:cNvPr>
          <p:cNvGrpSpPr>
            <a:grpSpLocks/>
          </p:cNvGrpSpPr>
          <p:nvPr/>
        </p:nvGrpSpPr>
        <p:grpSpPr bwMode="auto">
          <a:xfrm>
            <a:off x="8466138" y="3971926"/>
            <a:ext cx="2019300" cy="631825"/>
            <a:chOff x="7323541" y="3971926"/>
            <a:chExt cx="2019036" cy="631825"/>
          </a:xfrm>
        </p:grpSpPr>
        <p:sp>
          <p:nvSpPr>
            <p:cNvPr id="45077" name="Rectangle 6">
              <a:extLst>
                <a:ext uri="{FF2B5EF4-FFF2-40B4-BE49-F238E27FC236}">
                  <a16:creationId xmlns:a16="http://schemas.microsoft.com/office/drawing/2014/main" id="{FF13D404-A6BA-4B78-9A99-8CC3D1BE408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323541" y="4025901"/>
              <a:ext cx="2019036" cy="5778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0487" tIns="44450" rIns="90487" bIns="44450">
              <a:spAutoFit/>
            </a:bodyPr>
            <a:lstStyle>
              <a:lvl1pPr defTabSz="762000"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1pPr>
              <a:lvl2pPr marL="742950" indent="-285750" defTabSz="762000"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2pPr>
              <a:lvl3pPr marL="1143000" indent="-228600" defTabSz="762000"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3pPr>
              <a:lvl4pPr marL="1600200" indent="-228600" defTabSz="762000"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4pPr>
              <a:lvl5pPr marL="2057400" indent="-228600" defTabSz="762000"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5pPr>
              <a:lvl6pPr marL="2514600" indent="-228600" defTabSz="7620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6pPr>
              <a:lvl7pPr marL="2971800" indent="-228600" defTabSz="7620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7pPr>
              <a:lvl8pPr marL="3429000" indent="-228600" defTabSz="7620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8pPr>
              <a:lvl9pPr marL="3886200" indent="-228600" defTabSz="7620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9pPr>
            </a:lstStyle>
            <a:p>
              <a:pPr algn="ctr"/>
              <a:r>
                <a:rPr lang="fr-FR" altLang="fr-FR" sz="1600" b="1">
                  <a:solidFill>
                    <a:srgbClr val="FF0000"/>
                  </a:solidFill>
                </a:rPr>
                <a:t>Machine virtuelle </a:t>
              </a:r>
            </a:p>
            <a:p>
              <a:pPr algn="ctr"/>
              <a:r>
                <a:rPr lang="fr-FR" altLang="fr-FR" sz="1600" b="1">
                  <a:solidFill>
                    <a:srgbClr val="FF0000"/>
                  </a:solidFill>
                </a:rPr>
                <a:t>Java (JVM)</a:t>
              </a:r>
            </a:p>
          </p:txBody>
        </p:sp>
        <p:sp>
          <p:nvSpPr>
            <p:cNvPr id="45078" name="Rectangle 8">
              <a:extLst>
                <a:ext uri="{FF2B5EF4-FFF2-40B4-BE49-F238E27FC236}">
                  <a16:creationId xmlns:a16="http://schemas.microsoft.com/office/drawing/2014/main" id="{D8AB8DFA-B244-C25F-CD1E-1FBC995A6D0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414016" y="3971926"/>
              <a:ext cx="1811101" cy="596900"/>
            </a:xfrm>
            <a:prstGeom prst="rect">
              <a:avLst/>
            </a:prstGeom>
            <a:noFill/>
            <a:ln w="12700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9pPr>
            </a:lstStyle>
            <a:p>
              <a:endParaRPr lang="fr-FR" altLang="fr-FR" sz="1600"/>
            </a:p>
          </p:txBody>
        </p:sp>
      </p:grpSp>
      <p:grpSp>
        <p:nvGrpSpPr>
          <p:cNvPr id="45062" name="Grouper 1">
            <a:extLst>
              <a:ext uri="{FF2B5EF4-FFF2-40B4-BE49-F238E27FC236}">
                <a16:creationId xmlns:a16="http://schemas.microsoft.com/office/drawing/2014/main" id="{45F28C0D-AD53-075B-E657-4D859C5D0C86}"/>
              </a:ext>
            </a:extLst>
          </p:cNvPr>
          <p:cNvGrpSpPr>
            <a:grpSpLocks/>
          </p:cNvGrpSpPr>
          <p:nvPr/>
        </p:nvGrpSpPr>
        <p:grpSpPr bwMode="auto">
          <a:xfrm>
            <a:off x="1152526" y="3500439"/>
            <a:ext cx="2106613" cy="2332037"/>
            <a:chOff x="128464" y="3501008"/>
            <a:chExt cx="2106345" cy="2331308"/>
          </a:xfrm>
        </p:grpSpPr>
        <p:sp>
          <p:nvSpPr>
            <p:cNvPr id="45075" name="Rectangle 15">
              <a:extLst>
                <a:ext uri="{FF2B5EF4-FFF2-40B4-BE49-F238E27FC236}">
                  <a16:creationId xmlns:a16="http://schemas.microsoft.com/office/drawing/2014/main" id="{DAE01F3D-5D5E-7E7B-E679-4F9E8C5D97A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28464" y="5373672"/>
              <a:ext cx="2106345" cy="4586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0487" tIns="44450" rIns="90487" bIns="44450">
              <a:spAutoFit/>
            </a:bodyPr>
            <a:lstStyle>
              <a:lvl1pPr defTabSz="762000"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1pPr>
              <a:lvl2pPr marL="742950" indent="-285750" defTabSz="762000"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2pPr>
              <a:lvl3pPr marL="1143000" indent="-228600" defTabSz="762000"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3pPr>
              <a:lvl4pPr marL="1600200" indent="-228600" defTabSz="762000"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4pPr>
              <a:lvl5pPr marL="2057400" indent="-228600" defTabSz="762000"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5pPr>
              <a:lvl6pPr marL="2514600" indent="-228600" defTabSz="7620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6pPr>
              <a:lvl7pPr marL="2971800" indent="-228600" defTabSz="7620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7pPr>
              <a:lvl8pPr marL="3429000" indent="-228600" defTabSz="7620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8pPr>
              <a:lvl9pPr marL="3886200" indent="-228600" defTabSz="7620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9pPr>
            </a:lstStyle>
            <a:p>
              <a:r>
                <a:rPr lang="fr-FR" altLang="fr-FR" sz="2400" b="1">
                  <a:latin typeface="Times" panose="02020603050405020304" pitchFamily="18" charset="0"/>
                </a:rPr>
                <a:t>MaClasse.java</a:t>
              </a:r>
              <a:endParaRPr lang="fr-FR" altLang="fr-FR" sz="2400" b="1">
                <a:latin typeface="Arial" panose="020B0604020202020204" pitchFamily="34" charset="0"/>
              </a:endParaRPr>
            </a:p>
          </p:txBody>
        </p:sp>
        <p:sp>
          <p:nvSpPr>
            <p:cNvPr id="45076" name="Cylindre 36">
              <a:extLst>
                <a:ext uri="{FF2B5EF4-FFF2-40B4-BE49-F238E27FC236}">
                  <a16:creationId xmlns:a16="http://schemas.microsoft.com/office/drawing/2014/main" id="{9FDDCF0B-ABE6-D16F-6707-28738C7D9AB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88504" y="3501008"/>
              <a:ext cx="1080120" cy="1368152"/>
            </a:xfrm>
            <a:prstGeom prst="can">
              <a:avLst>
                <a:gd name="adj" fmla="val 24999"/>
              </a:avLst>
            </a:prstGeom>
            <a:solidFill>
              <a:srgbClr val="C5D3FE"/>
            </a:solidFill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</p:spPr>
          <p:txBody>
            <a:bodyPr/>
            <a:lstStyle>
              <a:lvl1pPr defTabSz="762000"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1pPr>
              <a:lvl2pPr marL="742950" indent="-285750" defTabSz="762000"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2pPr>
              <a:lvl3pPr marL="1143000" indent="-228600" defTabSz="762000"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3pPr>
              <a:lvl4pPr marL="1600200" indent="-228600" defTabSz="762000"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4pPr>
              <a:lvl5pPr marL="2057400" indent="-228600" defTabSz="762000"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5pPr>
              <a:lvl6pPr marL="2514600" indent="-228600" defTabSz="7620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6pPr>
              <a:lvl7pPr marL="2971800" indent="-228600" defTabSz="7620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7pPr>
              <a:lvl8pPr marL="3429000" indent="-228600" defTabSz="7620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8pPr>
              <a:lvl9pPr marL="3886200" indent="-228600" defTabSz="7620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9pPr>
            </a:lstStyle>
            <a:p>
              <a:pPr algn="ctr"/>
              <a:r>
                <a:rPr lang="fr-FR" altLang="fr-FR" sz="1600" b="1"/>
                <a:t>Fichier </a:t>
              </a:r>
            </a:p>
            <a:p>
              <a:pPr algn="ctr"/>
              <a:r>
                <a:rPr lang="fr-FR" altLang="fr-FR" sz="1600" b="1"/>
                <a:t>de </a:t>
              </a:r>
            </a:p>
            <a:p>
              <a:pPr algn="ctr"/>
              <a:r>
                <a:rPr lang="fr-FR" altLang="fr-FR" sz="1600" b="1"/>
                <a:t>Code Java</a:t>
              </a:r>
            </a:p>
          </p:txBody>
        </p:sp>
      </p:grpSp>
      <p:grpSp>
        <p:nvGrpSpPr>
          <p:cNvPr id="5" name="Grouper 4">
            <a:extLst>
              <a:ext uri="{FF2B5EF4-FFF2-40B4-BE49-F238E27FC236}">
                <a16:creationId xmlns:a16="http://schemas.microsoft.com/office/drawing/2014/main" id="{BFF4DBAB-D00B-F70A-9C90-AC5F4812CF61}"/>
              </a:ext>
            </a:extLst>
          </p:cNvPr>
          <p:cNvGrpSpPr>
            <a:grpSpLocks/>
          </p:cNvGrpSpPr>
          <p:nvPr/>
        </p:nvGrpSpPr>
        <p:grpSpPr bwMode="auto">
          <a:xfrm>
            <a:off x="7319963" y="2205038"/>
            <a:ext cx="3103562" cy="3651250"/>
            <a:chOff x="6177136" y="2204864"/>
            <a:chExt cx="3103529" cy="3650942"/>
          </a:xfrm>
        </p:grpSpPr>
        <p:sp>
          <p:nvSpPr>
            <p:cNvPr id="45070" name="Freeform 7">
              <a:extLst>
                <a:ext uri="{FF2B5EF4-FFF2-40B4-BE49-F238E27FC236}">
                  <a16:creationId xmlns:a16="http://schemas.microsoft.com/office/drawing/2014/main" id="{621D4B58-B1CC-F7A5-94A3-10F33A5BED48}"/>
                </a:ext>
              </a:extLst>
            </p:cNvPr>
            <p:cNvSpPr>
              <a:spLocks/>
            </p:cNvSpPr>
            <p:nvPr/>
          </p:nvSpPr>
          <p:spPr bwMode="auto">
            <a:xfrm>
              <a:off x="7456647" y="2949338"/>
              <a:ext cx="584194" cy="814319"/>
            </a:xfrm>
            <a:custGeom>
              <a:avLst/>
              <a:gdLst>
                <a:gd name="T0" fmla="*/ 2147483646 w 340"/>
                <a:gd name="T1" fmla="*/ 2147483646 h 513"/>
                <a:gd name="T2" fmla="*/ 2147483646 w 340"/>
                <a:gd name="T3" fmla="*/ 2147483646 h 513"/>
                <a:gd name="T4" fmla="*/ 2147483646 w 340"/>
                <a:gd name="T5" fmla="*/ 2147483646 h 513"/>
                <a:gd name="T6" fmla="*/ 2147483646 w 340"/>
                <a:gd name="T7" fmla="*/ 2147483646 h 513"/>
                <a:gd name="T8" fmla="*/ 2147483646 w 340"/>
                <a:gd name="T9" fmla="*/ 2147483646 h 513"/>
                <a:gd name="T10" fmla="*/ 2147483646 w 340"/>
                <a:gd name="T11" fmla="*/ 2147483646 h 513"/>
                <a:gd name="T12" fmla="*/ 2147483646 w 340"/>
                <a:gd name="T13" fmla="*/ 2147483646 h 513"/>
                <a:gd name="T14" fmla="*/ 2147483646 w 340"/>
                <a:gd name="T15" fmla="*/ 2147483646 h 513"/>
                <a:gd name="T16" fmla="*/ 2147483646 w 340"/>
                <a:gd name="T17" fmla="*/ 2147483646 h 513"/>
                <a:gd name="T18" fmla="*/ 0 w 340"/>
                <a:gd name="T19" fmla="*/ 2147483646 h 513"/>
                <a:gd name="T20" fmla="*/ 2147483646 w 340"/>
                <a:gd name="T21" fmla="*/ 0 h 513"/>
                <a:gd name="T22" fmla="*/ 2147483646 w 340"/>
                <a:gd name="T23" fmla="*/ 2147483646 h 513"/>
                <a:gd name="T24" fmla="*/ 2147483646 w 340"/>
                <a:gd name="T25" fmla="*/ 2147483646 h 513"/>
                <a:gd name="T26" fmla="*/ 2147483646 w 340"/>
                <a:gd name="T27" fmla="*/ 2147483646 h 513"/>
                <a:gd name="T28" fmla="*/ 2147483646 w 340"/>
                <a:gd name="T29" fmla="*/ 2147483646 h 513"/>
                <a:gd name="T30" fmla="*/ 2147483646 w 340"/>
                <a:gd name="T31" fmla="*/ 2147483646 h 513"/>
                <a:gd name="T32" fmla="*/ 2147483646 w 340"/>
                <a:gd name="T33" fmla="*/ 2147483646 h 513"/>
                <a:gd name="T34" fmla="*/ 2147483646 w 340"/>
                <a:gd name="T35" fmla="*/ 2147483646 h 513"/>
                <a:gd name="T36" fmla="*/ 2147483646 w 340"/>
                <a:gd name="T37" fmla="*/ 2147483646 h 513"/>
                <a:gd name="T38" fmla="*/ 2147483646 w 340"/>
                <a:gd name="T39" fmla="*/ 2147483646 h 513"/>
                <a:gd name="T40" fmla="*/ 2147483646 w 340"/>
                <a:gd name="T41" fmla="*/ 2147483646 h 513"/>
                <a:gd name="T42" fmla="*/ 2147483646 w 340"/>
                <a:gd name="T43" fmla="*/ 2147483646 h 513"/>
                <a:gd name="T44" fmla="*/ 2147483646 w 340"/>
                <a:gd name="T45" fmla="*/ 2147483646 h 513"/>
                <a:gd name="T46" fmla="*/ 2147483646 w 340"/>
                <a:gd name="T47" fmla="*/ 2147483646 h 513"/>
                <a:gd name="T48" fmla="*/ 2147483646 w 340"/>
                <a:gd name="T49" fmla="*/ 2147483646 h 513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0" t="0" r="r" b="b"/>
              <a:pathLst>
                <a:path w="340" h="513">
                  <a:moveTo>
                    <a:pt x="339" y="343"/>
                  </a:moveTo>
                  <a:lnTo>
                    <a:pt x="197" y="512"/>
                  </a:lnTo>
                  <a:lnTo>
                    <a:pt x="51" y="338"/>
                  </a:lnTo>
                  <a:lnTo>
                    <a:pt x="129" y="339"/>
                  </a:lnTo>
                  <a:lnTo>
                    <a:pt x="131" y="183"/>
                  </a:lnTo>
                  <a:lnTo>
                    <a:pt x="121" y="158"/>
                  </a:lnTo>
                  <a:lnTo>
                    <a:pt x="104" y="137"/>
                  </a:lnTo>
                  <a:lnTo>
                    <a:pt x="77" y="127"/>
                  </a:lnTo>
                  <a:lnTo>
                    <a:pt x="39" y="122"/>
                  </a:lnTo>
                  <a:lnTo>
                    <a:pt x="0" y="121"/>
                  </a:lnTo>
                  <a:lnTo>
                    <a:pt x="2" y="0"/>
                  </a:lnTo>
                  <a:lnTo>
                    <a:pt x="63" y="1"/>
                  </a:lnTo>
                  <a:lnTo>
                    <a:pt x="96" y="6"/>
                  </a:lnTo>
                  <a:lnTo>
                    <a:pt x="124" y="12"/>
                  </a:lnTo>
                  <a:lnTo>
                    <a:pt x="146" y="17"/>
                  </a:lnTo>
                  <a:lnTo>
                    <a:pt x="167" y="28"/>
                  </a:lnTo>
                  <a:lnTo>
                    <a:pt x="190" y="38"/>
                  </a:lnTo>
                  <a:lnTo>
                    <a:pt x="212" y="59"/>
                  </a:lnTo>
                  <a:lnTo>
                    <a:pt x="233" y="79"/>
                  </a:lnTo>
                  <a:lnTo>
                    <a:pt x="244" y="105"/>
                  </a:lnTo>
                  <a:lnTo>
                    <a:pt x="260" y="125"/>
                  </a:lnTo>
                  <a:lnTo>
                    <a:pt x="265" y="160"/>
                  </a:lnTo>
                  <a:lnTo>
                    <a:pt x="264" y="185"/>
                  </a:lnTo>
                  <a:lnTo>
                    <a:pt x="262" y="341"/>
                  </a:lnTo>
                  <a:lnTo>
                    <a:pt x="339" y="343"/>
                  </a:lnTo>
                </a:path>
              </a:pathLst>
            </a:custGeom>
            <a:solidFill>
              <a:schemeClr val="accent2"/>
            </a:solidFill>
            <a:ln w="12700" cap="rnd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sz="1600"/>
            </a:p>
          </p:txBody>
        </p:sp>
        <p:sp>
          <p:nvSpPr>
            <p:cNvPr id="45071" name="Rectangle 9">
              <a:extLst>
                <a:ext uri="{FF2B5EF4-FFF2-40B4-BE49-F238E27FC236}">
                  <a16:creationId xmlns:a16="http://schemas.microsoft.com/office/drawing/2014/main" id="{1D76B97D-A9C7-1CBC-4DFF-36AAD97F800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358223" y="3931918"/>
              <a:ext cx="1922442" cy="673043"/>
            </a:xfrm>
            <a:prstGeom prst="rect">
              <a:avLst/>
            </a:prstGeom>
            <a:noFill/>
            <a:ln w="12700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9pPr>
            </a:lstStyle>
            <a:p>
              <a:endParaRPr lang="fr-FR" altLang="fr-FR" sz="1600"/>
            </a:p>
          </p:txBody>
        </p:sp>
        <p:sp>
          <p:nvSpPr>
            <p:cNvPr id="45072" name="Rectangle 17">
              <a:extLst>
                <a:ext uri="{FF2B5EF4-FFF2-40B4-BE49-F238E27FC236}">
                  <a16:creationId xmlns:a16="http://schemas.microsoft.com/office/drawing/2014/main" id="{200D50F4-2EF1-9A21-8208-23757FFE476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23355" y="5397057"/>
              <a:ext cx="760405" cy="45874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0487" tIns="44450" rIns="90487" bIns="44450">
              <a:spAutoFit/>
            </a:bodyPr>
            <a:lstStyle>
              <a:lvl1pPr defTabSz="762000"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1pPr>
              <a:lvl2pPr marL="742950" indent="-285750" defTabSz="762000"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2pPr>
              <a:lvl3pPr marL="1143000" indent="-228600" defTabSz="762000"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3pPr>
              <a:lvl4pPr marL="1600200" indent="-228600" defTabSz="762000"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4pPr>
              <a:lvl5pPr marL="2057400" indent="-228600" defTabSz="762000"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5pPr>
              <a:lvl6pPr marL="2514600" indent="-228600" defTabSz="7620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6pPr>
              <a:lvl7pPr marL="2971800" indent="-228600" defTabSz="7620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7pPr>
              <a:lvl8pPr marL="3429000" indent="-228600" defTabSz="7620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8pPr>
              <a:lvl9pPr marL="3886200" indent="-228600" defTabSz="7620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9pPr>
            </a:lstStyle>
            <a:p>
              <a:r>
                <a:rPr lang="fr-FR" altLang="fr-FR" sz="2400" b="1">
                  <a:latin typeface="Times" panose="02020603050405020304" pitchFamily="18" charset="0"/>
                </a:rPr>
                <a:t>java</a:t>
              </a:r>
              <a:endParaRPr lang="fr-FR" altLang="fr-FR" sz="2400" b="1">
                <a:latin typeface="Courier" charset="0"/>
              </a:endParaRPr>
            </a:p>
          </p:txBody>
        </p:sp>
        <p:sp>
          <p:nvSpPr>
            <p:cNvPr id="45073" name="AutoShape 23">
              <a:extLst>
                <a:ext uri="{FF2B5EF4-FFF2-40B4-BE49-F238E27FC236}">
                  <a16:creationId xmlns:a16="http://schemas.microsoft.com/office/drawing/2014/main" id="{4CD46368-DD68-A299-D99E-57DA8260BE1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537494" y="4119228"/>
              <a:ext cx="825491" cy="380968"/>
            </a:xfrm>
            <a:prstGeom prst="rightArrow">
              <a:avLst>
                <a:gd name="adj1" fmla="val 50000"/>
                <a:gd name="adj2" fmla="val 49997"/>
              </a:avLst>
            </a:prstGeom>
            <a:solidFill>
              <a:schemeClr val="accent2"/>
            </a:solidFill>
            <a:ln w="12700" cap="sq">
              <a:solidFill>
                <a:schemeClr val="tx1"/>
              </a:solidFill>
              <a:miter lim="800000"/>
              <a:headEnd type="none" w="sm" len="sm"/>
              <a:tailEnd type="none" w="sm" len="sm"/>
            </a:ln>
          </p:spPr>
          <p:txBody>
            <a:bodyPr wrap="none" anchor="ctr"/>
            <a:lstStyle>
              <a:lvl1pPr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9pPr>
            </a:lstStyle>
            <a:p>
              <a:endParaRPr lang="fr-FR" altLang="fr-FR" sz="1600"/>
            </a:p>
          </p:txBody>
        </p:sp>
        <p:sp>
          <p:nvSpPr>
            <p:cNvPr id="45074" name="Cylindre 37">
              <a:extLst>
                <a:ext uri="{FF2B5EF4-FFF2-40B4-BE49-F238E27FC236}">
                  <a16:creationId xmlns:a16="http://schemas.microsoft.com/office/drawing/2014/main" id="{CA0FBCBD-16B6-CFEC-78E6-F3675098882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177136" y="2204864"/>
              <a:ext cx="1152128" cy="1152128"/>
            </a:xfrm>
            <a:prstGeom prst="can">
              <a:avLst>
                <a:gd name="adj" fmla="val 25000"/>
              </a:avLst>
            </a:prstGeom>
            <a:solidFill>
              <a:srgbClr val="DADADA"/>
            </a:solidFill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</p:spPr>
          <p:txBody>
            <a:bodyPr/>
            <a:lstStyle>
              <a:lvl1pPr defTabSz="762000"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1pPr>
              <a:lvl2pPr marL="742950" indent="-285750" defTabSz="762000"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2pPr>
              <a:lvl3pPr marL="1143000" indent="-228600" defTabSz="762000"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3pPr>
              <a:lvl4pPr marL="1600200" indent="-228600" defTabSz="762000"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4pPr>
              <a:lvl5pPr marL="2057400" indent="-228600" defTabSz="762000"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5pPr>
              <a:lvl6pPr marL="2514600" indent="-228600" defTabSz="7620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6pPr>
              <a:lvl7pPr marL="2971800" indent="-228600" defTabSz="7620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7pPr>
              <a:lvl8pPr marL="3429000" indent="-228600" defTabSz="7620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8pPr>
              <a:lvl9pPr marL="3886200" indent="-228600" defTabSz="7620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9pPr>
            </a:lstStyle>
            <a:p>
              <a:pPr algn="ctr"/>
              <a:r>
                <a:rPr lang="fr-FR" altLang="fr-FR" sz="1600" b="1"/>
                <a:t>Autres byte code</a:t>
              </a:r>
            </a:p>
          </p:txBody>
        </p:sp>
      </p:grpSp>
      <p:grpSp>
        <p:nvGrpSpPr>
          <p:cNvPr id="4" name="Grouper 3">
            <a:extLst>
              <a:ext uri="{FF2B5EF4-FFF2-40B4-BE49-F238E27FC236}">
                <a16:creationId xmlns:a16="http://schemas.microsoft.com/office/drawing/2014/main" id="{E96A90BC-D17C-C244-5D99-DC5A54E42946}"/>
              </a:ext>
            </a:extLst>
          </p:cNvPr>
          <p:cNvGrpSpPr>
            <a:grpSpLocks/>
          </p:cNvGrpSpPr>
          <p:nvPr/>
        </p:nvGrpSpPr>
        <p:grpSpPr bwMode="auto">
          <a:xfrm>
            <a:off x="5414963" y="3716338"/>
            <a:ext cx="2767012" cy="2139950"/>
            <a:chOff x="4271516" y="3717032"/>
            <a:chExt cx="2766916" cy="2138774"/>
          </a:xfrm>
        </p:grpSpPr>
        <p:sp>
          <p:nvSpPr>
            <p:cNvPr id="45066" name="AutoShape 22">
              <a:extLst>
                <a:ext uri="{FF2B5EF4-FFF2-40B4-BE49-F238E27FC236}">
                  <a16:creationId xmlns:a16="http://schemas.microsoft.com/office/drawing/2014/main" id="{2399D9BB-9DFB-5596-B7D2-C2B6B479444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271516" y="4120035"/>
              <a:ext cx="825471" cy="380791"/>
            </a:xfrm>
            <a:prstGeom prst="rightArrow">
              <a:avLst>
                <a:gd name="adj1" fmla="val 50000"/>
                <a:gd name="adj2" fmla="val 49999"/>
              </a:avLst>
            </a:prstGeom>
            <a:solidFill>
              <a:schemeClr val="accent2"/>
            </a:solidFill>
            <a:ln w="12700" cap="sq">
              <a:solidFill>
                <a:schemeClr val="tx1"/>
              </a:solidFill>
              <a:miter lim="800000"/>
              <a:headEnd type="none" w="sm" len="sm"/>
              <a:tailEnd type="none" w="sm" len="sm"/>
            </a:ln>
          </p:spPr>
          <p:txBody>
            <a:bodyPr wrap="none" anchor="ctr"/>
            <a:lstStyle>
              <a:lvl1pPr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9pPr>
            </a:lstStyle>
            <a:p>
              <a:endParaRPr lang="fr-FR" altLang="fr-FR" sz="1600"/>
            </a:p>
          </p:txBody>
        </p:sp>
        <p:sp>
          <p:nvSpPr>
            <p:cNvPr id="45067" name="Rectangle 16">
              <a:extLst>
                <a:ext uri="{FF2B5EF4-FFF2-40B4-BE49-F238E27FC236}">
                  <a16:creationId xmlns:a16="http://schemas.microsoft.com/office/drawing/2014/main" id="{EBD2FE17-BA1F-18AA-F13D-C7DA7DBF15B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881095" y="5397270"/>
              <a:ext cx="2157337" cy="4585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0487" tIns="44450" rIns="90487" bIns="44450">
              <a:spAutoFit/>
            </a:bodyPr>
            <a:lstStyle>
              <a:lvl1pPr defTabSz="762000"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1pPr>
              <a:lvl2pPr marL="742950" indent="-285750" defTabSz="762000"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2pPr>
              <a:lvl3pPr marL="1143000" indent="-228600" defTabSz="762000"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3pPr>
              <a:lvl4pPr marL="1600200" indent="-228600" defTabSz="762000"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4pPr>
              <a:lvl5pPr marL="2057400" indent="-228600" defTabSz="762000"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5pPr>
              <a:lvl6pPr marL="2514600" indent="-228600" defTabSz="7620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6pPr>
              <a:lvl7pPr marL="2971800" indent="-228600" defTabSz="7620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7pPr>
              <a:lvl8pPr marL="3429000" indent="-228600" defTabSz="7620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8pPr>
              <a:lvl9pPr marL="3886200" indent="-228600" defTabSz="7620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9pPr>
            </a:lstStyle>
            <a:p>
              <a:r>
                <a:rPr lang="fr-FR" altLang="fr-FR" sz="2400" b="1">
                  <a:latin typeface="Times" panose="02020603050405020304" pitchFamily="18" charset="0"/>
                </a:rPr>
                <a:t>MaClasse.class</a:t>
              </a:r>
              <a:endParaRPr lang="fr-FR" altLang="fr-FR" sz="2400" b="1">
                <a:latin typeface="Courier" charset="0"/>
              </a:endParaRPr>
            </a:p>
          </p:txBody>
        </p:sp>
        <p:sp>
          <p:nvSpPr>
            <p:cNvPr id="45068" name="Line 25">
              <a:extLst>
                <a:ext uri="{FF2B5EF4-FFF2-40B4-BE49-F238E27FC236}">
                  <a16:creationId xmlns:a16="http://schemas.microsoft.com/office/drawing/2014/main" id="{6F64A5E0-5358-DFA6-9ABA-868BBC249FF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817687" y="4916522"/>
              <a:ext cx="0" cy="456949"/>
            </a:xfrm>
            <a:prstGeom prst="line">
              <a:avLst/>
            </a:prstGeom>
            <a:noFill/>
            <a:ln w="50800" cap="sq">
              <a:solidFill>
                <a:schemeClr val="tx1"/>
              </a:solidFill>
              <a:round/>
              <a:headEnd type="none" w="sm" len="sm"/>
              <a:tailEnd type="triangl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 sz="1600"/>
            </a:p>
          </p:txBody>
        </p:sp>
        <p:sp>
          <p:nvSpPr>
            <p:cNvPr id="45069" name="Cylindre 38">
              <a:extLst>
                <a:ext uri="{FF2B5EF4-FFF2-40B4-BE49-F238E27FC236}">
                  <a16:creationId xmlns:a16="http://schemas.microsoft.com/office/drawing/2014/main" id="{C42E7F89-BED7-B553-10E7-A9B24F32856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241032" y="3717032"/>
              <a:ext cx="1080120" cy="1080120"/>
            </a:xfrm>
            <a:prstGeom prst="can">
              <a:avLst>
                <a:gd name="adj" fmla="val 25000"/>
              </a:avLst>
            </a:prstGeom>
            <a:solidFill>
              <a:srgbClr val="CCFFCC"/>
            </a:solidFill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</p:spPr>
          <p:txBody>
            <a:bodyPr/>
            <a:lstStyle>
              <a:lvl1pPr defTabSz="762000"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1pPr>
              <a:lvl2pPr marL="742950" indent="-285750" defTabSz="762000"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2pPr>
              <a:lvl3pPr marL="1143000" indent="-228600" defTabSz="762000"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3pPr>
              <a:lvl4pPr marL="1600200" indent="-228600" defTabSz="762000"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4pPr>
              <a:lvl5pPr marL="2057400" indent="-228600" defTabSz="762000"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5pPr>
              <a:lvl6pPr marL="2514600" indent="-228600" defTabSz="7620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6pPr>
              <a:lvl7pPr marL="2971800" indent="-228600" defTabSz="7620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7pPr>
              <a:lvl8pPr marL="3429000" indent="-228600" defTabSz="7620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8pPr>
              <a:lvl9pPr marL="3886200" indent="-228600" defTabSz="7620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9pPr>
            </a:lstStyle>
            <a:p>
              <a:pPr algn="ctr"/>
              <a:r>
                <a:rPr lang="fr-FR" altLang="fr-FR" sz="1600" b="1"/>
                <a:t>Byte code</a:t>
              </a:r>
            </a:p>
          </p:txBody>
        </p:sp>
      </p:grpSp>
      <p:sp>
        <p:nvSpPr>
          <p:cNvPr id="45065" name="Espace réservé du numéro de diapositive 10">
            <a:extLst>
              <a:ext uri="{FF2B5EF4-FFF2-40B4-BE49-F238E27FC236}">
                <a16:creationId xmlns:a16="http://schemas.microsoft.com/office/drawing/2014/main" id="{5320F090-94F7-BCB4-66EE-9E05812FD4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fld id="{5CF4D00D-7189-40DD-AA3F-9C7F61CBCBAB}" type="slidenum">
              <a:rPr lang="fr-FR" altLang="fr-FR" sz="1400" smtClean="0"/>
              <a:pPr/>
              <a:t>43</a:t>
            </a:fld>
            <a:endParaRPr lang="fr-FR" altLang="fr-FR" sz="1400"/>
          </a:p>
        </p:txBody>
      </p:sp>
    </p:spTree>
    <p:extLst>
      <p:ext uri="{BB962C8B-B14F-4D97-AF65-F5344CB8AC3E}">
        <p14:creationId xmlns:p14="http://schemas.microsoft.com/office/powerpoint/2010/main" val="11895629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8845C7-B3AE-89BF-BEF0-BB2666C520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3" name="Rectangle 2">
            <a:extLst>
              <a:ext uri="{FF2B5EF4-FFF2-40B4-BE49-F238E27FC236}">
                <a16:creationId xmlns:a16="http://schemas.microsoft.com/office/drawing/2014/main" id="{90C2FAD5-044F-5C9B-614F-73113D8851B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057401" y="381000"/>
            <a:ext cx="8188325" cy="611188"/>
          </a:xfrm>
          <a:noFill/>
        </p:spPr>
        <p:txBody>
          <a:bodyPr/>
          <a:lstStyle/>
          <a:p>
            <a:r>
              <a:rPr lang="fr-FR" altLang="fr-FR">
                <a:solidFill>
                  <a:srgbClr val="5B9B93"/>
                </a:solidFill>
              </a:rPr>
              <a:t>Outils JDK classiques</a:t>
            </a:r>
            <a:endParaRPr lang="fr-FR" altLang="fr-FR"/>
          </a:p>
        </p:txBody>
      </p:sp>
      <p:sp>
        <p:nvSpPr>
          <p:cNvPr id="38915" name="Rectangle 4">
            <a:extLst>
              <a:ext uri="{FF2B5EF4-FFF2-40B4-BE49-F238E27FC236}">
                <a16:creationId xmlns:a16="http://schemas.microsoft.com/office/drawing/2014/main" id="{A23BA4EA-BCBC-DD00-9CB6-A614D6409503}"/>
              </a:ext>
            </a:extLst>
          </p:cNvPr>
          <p:cNvSpPr>
            <a:spLocks noGrp="1" noChangeArrowheads="1"/>
          </p:cNvSpPr>
          <p:nvPr>
            <p:ph type="body" sz="half" idx="2"/>
          </p:nvPr>
        </p:nvSpPr>
        <p:spPr bwMode="auto">
          <a:xfrm>
            <a:off x="1047469" y="1395875"/>
            <a:ext cx="10534429" cy="40767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87312" tIns="44449" rIns="87312" bIns="44449" numCol="1" rtlCol="0" anchor="t" anchorCtr="0" compatLnSpc="1">
            <a:prstTxWarp prst="textNoShape">
              <a:avLst/>
            </a:prstTxWarp>
            <a:noAutofit/>
          </a:bodyPr>
          <a:lstStyle/>
          <a:p>
            <a:pPr defTabSz="723900">
              <a:buClr>
                <a:srgbClr val="FF66CC"/>
              </a:buClr>
              <a:buSzPct val="75000"/>
            </a:pPr>
            <a:r>
              <a:rPr lang="fr-FR" sz="3000" err="1">
                <a:ea typeface="+mn-lt"/>
                <a:cs typeface="+mn-lt"/>
              </a:rPr>
              <a:t>javac</a:t>
            </a:r>
            <a:r>
              <a:rPr lang="fr-FR" sz="3000" b="0">
                <a:ea typeface="+mn-lt"/>
                <a:cs typeface="+mn-lt"/>
              </a:rPr>
              <a:t> : Compilateur sources Java</a:t>
            </a:r>
            <a:endParaRPr lang="fr-FR" altLang="fr-FR" sz="3000">
              <a:ea typeface="Calibri"/>
              <a:cs typeface="Calibri"/>
            </a:endParaRPr>
          </a:p>
          <a:p>
            <a:pPr lvl="1" defTabSz="723900">
              <a:lnSpc>
                <a:spcPct val="100000"/>
              </a:lnSpc>
              <a:spcBef>
                <a:spcPts val="1000"/>
              </a:spcBef>
              <a:buClr>
                <a:srgbClr val="FF66CC"/>
              </a:buClr>
              <a:buSzPct val="75000"/>
            </a:pPr>
            <a:r>
              <a:rPr lang="fr-FR">
                <a:latin typeface="Calibri Light"/>
                <a:ea typeface="Calibri Light"/>
                <a:cs typeface="Calibri Light"/>
              </a:rPr>
              <a:t>Passe d'un fichier ".java" à un fichier ".class"</a:t>
            </a:r>
          </a:p>
          <a:p>
            <a:pPr lvl="1" defTabSz="723900">
              <a:lnSpc>
                <a:spcPct val="100000"/>
              </a:lnSpc>
              <a:spcBef>
                <a:spcPts val="1000"/>
              </a:spcBef>
              <a:buClr>
                <a:srgbClr val="FF66CC"/>
              </a:buClr>
              <a:buSzPct val="75000"/>
            </a:pPr>
            <a:r>
              <a:rPr lang="fr-FR">
                <a:latin typeface="Calibri Light"/>
                <a:ea typeface="Calibri Light"/>
                <a:cs typeface="Calibri Light"/>
              </a:rPr>
              <a:t>C'est-à-dire, d'un fichier lisible par le programmeur à un fichier utilisable par la JVM</a:t>
            </a:r>
          </a:p>
          <a:p>
            <a:pPr defTabSz="723900">
              <a:lnSpc>
                <a:spcPct val="100000"/>
              </a:lnSpc>
              <a:buClr>
                <a:srgbClr val="FF66CC"/>
              </a:buClr>
              <a:buSzPct val="75000"/>
            </a:pPr>
            <a:r>
              <a:rPr lang="fr-FR" sz="3000">
                <a:ea typeface="+mn-lt"/>
                <a:cs typeface="+mn-lt"/>
              </a:rPr>
              <a:t>java : </a:t>
            </a:r>
            <a:r>
              <a:rPr lang="fr-FR" sz="3000" b="0">
                <a:ea typeface="+mn-lt"/>
                <a:cs typeface="+mn-lt"/>
              </a:rPr>
              <a:t>Interpréteur </a:t>
            </a:r>
            <a:r>
              <a:rPr lang="fr-FR" sz="3000" b="0" err="1">
                <a:ea typeface="+mn-lt"/>
                <a:cs typeface="+mn-lt"/>
              </a:rPr>
              <a:t>bytecode</a:t>
            </a:r>
            <a:endParaRPr lang="fr-FR" sz="3000" b="0">
              <a:ea typeface="+mn-lt"/>
              <a:cs typeface="+mn-lt"/>
            </a:endParaRPr>
          </a:p>
          <a:p>
            <a:pPr defTabSz="723900">
              <a:lnSpc>
                <a:spcPct val="100000"/>
              </a:lnSpc>
              <a:buClr>
                <a:srgbClr val="FF66CC"/>
              </a:buClr>
              <a:buSzPct val="75000"/>
            </a:pPr>
            <a:r>
              <a:rPr lang="fr-FR" sz="2400" b="0">
                <a:solidFill>
                  <a:srgbClr val="000000"/>
                </a:solidFill>
                <a:latin typeface="Calibri Light"/>
                <a:ea typeface="Calibri Light"/>
                <a:cs typeface="Calibri Light"/>
              </a:rPr>
              <a:t>Prend le ".class" et exécute le programme</a:t>
            </a:r>
          </a:p>
          <a:p>
            <a:pPr defTabSz="723900">
              <a:lnSpc>
                <a:spcPct val="100000"/>
              </a:lnSpc>
              <a:buClr>
                <a:srgbClr val="FF66CC"/>
              </a:buClr>
              <a:buSzPct val="75000"/>
            </a:pPr>
            <a:r>
              <a:rPr lang="fr-FR" sz="3000" err="1">
                <a:ea typeface="+mn-lt"/>
                <a:cs typeface="+mn-lt"/>
              </a:rPr>
              <a:t>javadoc</a:t>
            </a:r>
            <a:r>
              <a:rPr lang="fr-FR" sz="3000">
                <a:ea typeface="+mn-lt"/>
                <a:cs typeface="+mn-lt"/>
              </a:rPr>
              <a:t> :</a:t>
            </a:r>
            <a:r>
              <a:rPr lang="fr-FR" sz="3000" b="0">
                <a:ea typeface="+mn-lt"/>
                <a:cs typeface="+mn-lt"/>
              </a:rPr>
              <a:t> Générateur documentation</a:t>
            </a:r>
          </a:p>
          <a:p>
            <a:pPr defTabSz="723900">
              <a:lnSpc>
                <a:spcPct val="100000"/>
              </a:lnSpc>
              <a:buClr>
                <a:srgbClr val="FF66CC"/>
              </a:buClr>
              <a:buSzPct val="75000"/>
            </a:pPr>
            <a:r>
              <a:rPr lang="fr-FR" sz="3000">
                <a:ea typeface="+mn-lt"/>
                <a:cs typeface="+mn-lt"/>
              </a:rPr>
              <a:t>jar : </a:t>
            </a:r>
            <a:r>
              <a:rPr lang="fr-FR" sz="3000" b="0">
                <a:ea typeface="+mn-lt"/>
                <a:cs typeface="+mn-lt"/>
              </a:rPr>
              <a:t>Gestionnaire archives</a:t>
            </a:r>
          </a:p>
          <a:p>
            <a:pPr defTabSz="723900"/>
            <a:endParaRPr lang="fr-FR" sz="3000" b="0">
              <a:ea typeface="Calibri"/>
              <a:cs typeface="Calibri"/>
            </a:endParaRPr>
          </a:p>
          <a:p>
            <a:pPr marL="325120" indent="-325120" defTabSz="723900">
              <a:lnSpc>
                <a:spcPct val="200000"/>
              </a:lnSpc>
              <a:buClr>
                <a:srgbClr val="FF66CC"/>
              </a:buClr>
              <a:buSzPct val="75000"/>
              <a:buFont typeface="Monotype Sorts" charset="2"/>
              <a:buChar char="o"/>
            </a:pPr>
            <a:endParaRPr lang="fr-FR" altLang="fr-FR" sz="3000">
              <a:ea typeface="Calibri"/>
              <a:cs typeface="Calibri"/>
            </a:endParaRPr>
          </a:p>
        </p:txBody>
      </p:sp>
      <p:sp>
        <p:nvSpPr>
          <p:cNvPr id="38916" name="Espace réservé du numéro de diapositive 3">
            <a:extLst>
              <a:ext uri="{FF2B5EF4-FFF2-40B4-BE49-F238E27FC236}">
                <a16:creationId xmlns:a16="http://schemas.microsoft.com/office/drawing/2014/main" id="{054123D3-9465-8E7E-B1A3-423DE80C81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fld id="{F97A358A-CDC9-4E40-8101-B8FD78C34CDA}" type="slidenum">
              <a:rPr lang="fr-FR" altLang="fr-FR" sz="1400" smtClean="0"/>
              <a:pPr/>
              <a:t>44</a:t>
            </a:fld>
            <a:endParaRPr lang="fr-FR" altLang="fr-FR" sz="1400"/>
          </a:p>
        </p:txBody>
      </p:sp>
      <p:sp>
        <p:nvSpPr>
          <p:cNvPr id="3" name="Espace réservé du pied de page 5">
            <a:extLst>
              <a:ext uri="{FF2B5EF4-FFF2-40B4-BE49-F238E27FC236}">
                <a16:creationId xmlns:a16="http://schemas.microsoft.com/office/drawing/2014/main" id="{D1A40EF2-A5B0-77BB-DE59-A8A2FF092C02}"/>
              </a:ext>
            </a:extLst>
          </p:cNvPr>
          <p:cNvSpPr txBox="1">
            <a:spLocks/>
          </p:cNvSpPr>
          <p:nvPr/>
        </p:nvSpPr>
        <p:spPr>
          <a:xfrm>
            <a:off x="1140313" y="6356350"/>
            <a:ext cx="4114800" cy="365125"/>
          </a:xfrm>
          <a:prstGeom prst="rect">
            <a:avLst/>
          </a:prstGeom>
        </p:spPr>
        <p:txBody>
          <a:bodyPr/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/>
              <a:t>Programmation orientée objet</a:t>
            </a:r>
          </a:p>
        </p:txBody>
      </p:sp>
      <p:pic>
        <p:nvPicPr>
          <p:cNvPr id="2" name="Image 1" descr="Une image contenant texte, Police, blanc, algèbre&#10;&#10;Le contenu généré par l’IA peut être incorrect.">
            <a:extLst>
              <a:ext uri="{FF2B5EF4-FFF2-40B4-BE49-F238E27FC236}">
                <a16:creationId xmlns:a16="http://schemas.microsoft.com/office/drawing/2014/main" id="{7D331234-2E1E-A98F-B3C4-F01520A096C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50062" y="378530"/>
            <a:ext cx="4912430" cy="2022827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BE5FE21D-65DB-F25A-CB96-BAF68AFBBD38}"/>
              </a:ext>
            </a:extLst>
          </p:cNvPr>
          <p:cNvSpPr txBox="1"/>
          <p:nvPr/>
        </p:nvSpPr>
        <p:spPr>
          <a:xfrm>
            <a:off x="11034889" y="761999"/>
            <a:ext cx="1481666" cy="46166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fr-FR" sz="2400" b="1">
                <a:solidFill>
                  <a:srgbClr val="FF0000"/>
                </a:solidFill>
                <a:ea typeface="Calibri"/>
                <a:cs typeface="Calibri"/>
              </a:rPr>
              <a:t>! TP</a:t>
            </a:r>
            <a:endParaRPr lang="fr-FR" sz="2400" b="1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6158437"/>
      </p:ext>
    </p:extLst>
  </p:cSld>
  <p:clrMapOvr>
    <a:masterClrMapping/>
  </p:clrMapOvr>
  <p:transition/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7" name="Rectangle 2">
            <a:extLst>
              <a:ext uri="{FF2B5EF4-FFF2-40B4-BE49-F238E27FC236}">
                <a16:creationId xmlns:a16="http://schemas.microsoft.com/office/drawing/2014/main" id="{D3D4BE19-FB3D-EA5F-47EA-AE9AE1AB56E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981201" y="457200"/>
            <a:ext cx="8308975" cy="611188"/>
          </a:xfrm>
          <a:noFill/>
        </p:spPr>
        <p:txBody>
          <a:bodyPr/>
          <a:lstStyle/>
          <a:p>
            <a:r>
              <a:rPr lang="fr-FR" altLang="fr-FR">
                <a:solidFill>
                  <a:srgbClr val="5B9B93"/>
                </a:solidFill>
              </a:rPr>
              <a:t>Les différences avec C++</a:t>
            </a:r>
            <a:endParaRPr lang="fr-FR" altLang="fr-FR"/>
          </a:p>
        </p:txBody>
      </p:sp>
      <p:sp>
        <p:nvSpPr>
          <p:cNvPr id="65538" name="Rectangle 3">
            <a:extLst>
              <a:ext uri="{FF2B5EF4-FFF2-40B4-BE49-F238E27FC236}">
                <a16:creationId xmlns:a16="http://schemas.microsoft.com/office/drawing/2014/main" id="{2C698D8F-911C-334C-057F-425EA04C168F}"/>
              </a:ext>
            </a:extLst>
          </p:cNvPr>
          <p:cNvSpPr>
            <a:spLocks noGrp="1" noChangeArrowheads="1"/>
          </p:cNvSpPr>
          <p:nvPr>
            <p:ph type="body" sz="half" idx="1"/>
          </p:nvPr>
        </p:nvSpPr>
        <p:spPr bwMode="auto">
          <a:xfrm>
            <a:off x="1887539" y="1993900"/>
            <a:ext cx="4135437" cy="40767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87312" tIns="44450" rIns="87312" bIns="44450" numCol="1" anchor="t" anchorCtr="0" compatLnSpc="1">
            <a:prstTxWarp prst="textNoShape">
              <a:avLst/>
            </a:prstTxWarp>
          </a:bodyPr>
          <a:lstStyle/>
          <a:p>
            <a:pPr marL="325438" indent="-325438" defTabSz="723900">
              <a:buClr>
                <a:srgbClr val="FF66CC"/>
              </a:buClr>
              <a:buSzPct val="75000"/>
              <a:buFont typeface="Monotype Sorts" charset="2"/>
              <a:buChar char="o"/>
            </a:pPr>
            <a:r>
              <a:rPr lang="fr-FR" altLang="fr-FR" sz="2400"/>
              <a:t>Pas de structures ni d</a:t>
            </a:r>
            <a:r>
              <a:rPr lang="ja-JP" altLang="fr-FR" sz="2400"/>
              <a:t>’</a:t>
            </a:r>
            <a:r>
              <a:rPr lang="fr-FR" altLang="ja-JP" sz="2400"/>
              <a:t>unions</a:t>
            </a:r>
          </a:p>
          <a:p>
            <a:pPr marL="325438" indent="-325438" defTabSz="723900">
              <a:buClr>
                <a:srgbClr val="FF66CC"/>
              </a:buClr>
              <a:buSzPct val="75000"/>
              <a:buFont typeface="Monotype Sorts" charset="2"/>
              <a:buChar char="o"/>
            </a:pPr>
            <a:r>
              <a:rPr lang="fr-FR" altLang="fr-FR" sz="2400"/>
              <a:t>Pas de types énumérés</a:t>
            </a:r>
          </a:p>
          <a:p>
            <a:pPr marL="325438" indent="-325438" defTabSz="723900">
              <a:buClr>
                <a:srgbClr val="FF66CC"/>
              </a:buClr>
              <a:buSzPct val="75000"/>
              <a:buFont typeface="Monotype Sorts" charset="2"/>
              <a:buChar char="o"/>
            </a:pPr>
            <a:r>
              <a:rPr lang="fr-FR" altLang="fr-FR" sz="2400"/>
              <a:t>Pas de </a:t>
            </a:r>
            <a:r>
              <a:rPr lang="fr-FR" altLang="fr-FR" sz="2400" i="1"/>
              <a:t>typedef</a:t>
            </a:r>
            <a:endParaRPr lang="fr-FR" altLang="fr-FR" sz="2400"/>
          </a:p>
          <a:p>
            <a:pPr marL="325438" indent="-325438" defTabSz="723900">
              <a:buClr>
                <a:srgbClr val="FF66CC"/>
              </a:buClr>
              <a:buSzPct val="75000"/>
              <a:buFont typeface="Monotype Sorts" charset="2"/>
              <a:buChar char="o"/>
            </a:pPr>
            <a:r>
              <a:rPr lang="fr-FR" altLang="fr-FR" sz="2400"/>
              <a:t>Pas de préprocesseur</a:t>
            </a:r>
          </a:p>
          <a:p>
            <a:pPr marL="325438" indent="-325438" defTabSz="723900">
              <a:buClr>
                <a:srgbClr val="FF66CC"/>
              </a:buClr>
              <a:buSzPct val="75000"/>
              <a:buFont typeface="Monotype Sorts" charset="2"/>
              <a:buChar char="o"/>
            </a:pPr>
            <a:r>
              <a:rPr lang="fr-FR" altLang="fr-FR" sz="2400"/>
              <a:t>Pas de variables ni de fonctions en dehors des classes</a:t>
            </a:r>
          </a:p>
          <a:p>
            <a:pPr marL="325438" indent="-325438" defTabSz="723900">
              <a:buClr>
                <a:srgbClr val="FF66CC"/>
              </a:buClr>
              <a:buSzPct val="75000"/>
              <a:buFont typeface="Monotype Sorts" charset="2"/>
              <a:buChar char="o"/>
            </a:pPr>
            <a:r>
              <a:rPr lang="fr-FR" altLang="fr-FR" sz="2400"/>
              <a:t>Pas de fonctions à nombre variable d</a:t>
            </a:r>
            <a:r>
              <a:rPr lang="ja-JP" altLang="fr-FR" sz="2400"/>
              <a:t>’</a:t>
            </a:r>
            <a:r>
              <a:rPr lang="fr-FR" altLang="ja-JP" sz="2400"/>
              <a:t>arguments</a:t>
            </a:r>
            <a:endParaRPr lang="fr-FR" altLang="fr-FR" sz="2400"/>
          </a:p>
        </p:txBody>
      </p:sp>
      <p:sp>
        <p:nvSpPr>
          <p:cNvPr id="65539" name="Rectangle 4">
            <a:extLst>
              <a:ext uri="{FF2B5EF4-FFF2-40B4-BE49-F238E27FC236}">
                <a16:creationId xmlns:a16="http://schemas.microsoft.com/office/drawing/2014/main" id="{61A6B39F-6D28-4640-83B2-1B2E6D43E325}"/>
              </a:ext>
            </a:extLst>
          </p:cNvPr>
          <p:cNvSpPr>
            <a:spLocks noGrp="1" noChangeArrowheads="1"/>
          </p:cNvSpPr>
          <p:nvPr>
            <p:ph type="body" sz="half" idx="2"/>
          </p:nvPr>
        </p:nvSpPr>
        <p:spPr bwMode="auto">
          <a:xfrm>
            <a:off x="6169025" y="1993900"/>
            <a:ext cx="4135438" cy="40767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87312" tIns="44450" rIns="87312" bIns="44450" numCol="1" anchor="t" anchorCtr="0" compatLnSpc="1">
            <a:prstTxWarp prst="textNoShape">
              <a:avLst/>
            </a:prstTxWarp>
          </a:bodyPr>
          <a:lstStyle/>
          <a:p>
            <a:pPr marL="325120" indent="-325120" defTabSz="723900">
              <a:buClr>
                <a:srgbClr val="FF66CC"/>
              </a:buClr>
              <a:buSzPct val="75000"/>
              <a:buFont typeface="Monotype Sorts" charset="2"/>
              <a:buChar char="o"/>
            </a:pPr>
            <a:r>
              <a:rPr lang="fr-FR" altLang="fr-FR" sz="2400"/>
              <a:t>Pas d'héritage multiple de classes</a:t>
            </a:r>
            <a:endParaRPr lang="fr-FR" altLang="fr-FR" sz="2400">
              <a:ea typeface="Calibri"/>
              <a:cs typeface="Calibri"/>
            </a:endParaRPr>
          </a:p>
          <a:p>
            <a:pPr marL="325120" indent="-325120" defTabSz="723900">
              <a:buClr>
                <a:srgbClr val="FF66CC"/>
              </a:buClr>
              <a:buSzPct val="75000"/>
              <a:buFont typeface="Monotype Sorts" charset="2"/>
              <a:buChar char="o"/>
            </a:pPr>
            <a:r>
              <a:rPr lang="fr-FR" altLang="fr-FR" sz="2400"/>
              <a:t>Pas de types paramétriques (</a:t>
            </a:r>
            <a:r>
              <a:rPr lang="fr-FR" altLang="fr-FR" sz="2400" i="1" err="1"/>
              <a:t>template</a:t>
            </a:r>
            <a:r>
              <a:rPr lang="fr-FR" altLang="fr-FR" sz="2400"/>
              <a:t>)</a:t>
            </a:r>
            <a:endParaRPr lang="fr-FR" altLang="fr-FR" sz="2400">
              <a:ea typeface="Calibri"/>
              <a:cs typeface="Calibri"/>
            </a:endParaRPr>
          </a:p>
          <a:p>
            <a:pPr marL="325120" indent="-325120" defTabSz="723900">
              <a:buClr>
                <a:srgbClr val="FF66CC"/>
              </a:buClr>
              <a:buSzPct val="75000"/>
              <a:buFont typeface="Monotype Sorts" charset="2"/>
              <a:buChar char="o"/>
            </a:pPr>
            <a:r>
              <a:rPr lang="fr-FR" altLang="fr-FR" sz="2400"/>
              <a:t>Pas de surcharge d</a:t>
            </a:r>
            <a:r>
              <a:rPr lang="ja-JP" altLang="fr-FR" sz="2400">
                <a:ea typeface="Yu Gothic"/>
              </a:rPr>
              <a:t>’</a:t>
            </a:r>
            <a:r>
              <a:rPr lang="fr-FR" altLang="ja-JP" sz="2400">
                <a:ea typeface="Yu Gothic"/>
              </a:rPr>
              <a:t>opérateurs (+, -, *, ==…)</a:t>
            </a:r>
            <a:endParaRPr lang="fr-FR" altLang="ja-JP" sz="2400">
              <a:ea typeface="Yu Gothic"/>
              <a:cs typeface="Calibri"/>
            </a:endParaRPr>
          </a:p>
          <a:p>
            <a:pPr marL="325120" indent="-325120" defTabSz="723900">
              <a:buClr>
                <a:srgbClr val="FF66CC"/>
              </a:buClr>
              <a:buSzPct val="75000"/>
              <a:buFont typeface="Monotype Sorts" charset="2"/>
              <a:buChar char="o"/>
            </a:pPr>
            <a:r>
              <a:rPr lang="fr-FR" altLang="fr-FR" sz="2400"/>
              <a:t>Pas de passage par copie pour les objets</a:t>
            </a:r>
            <a:endParaRPr lang="fr-FR" altLang="fr-FR" sz="2400">
              <a:ea typeface="Calibri"/>
              <a:cs typeface="Calibri"/>
            </a:endParaRPr>
          </a:p>
          <a:p>
            <a:pPr marL="325120" indent="-325120" defTabSz="723900">
              <a:buClr>
                <a:srgbClr val="FF66CC"/>
              </a:buClr>
              <a:buSzPct val="75000"/>
              <a:buFont typeface="Monotype Sorts" charset="2"/>
              <a:buChar char="o"/>
            </a:pPr>
            <a:r>
              <a:rPr lang="fr-FR" altLang="fr-FR" sz="2400"/>
              <a:t>Pas de pointeurs, seulement des références</a:t>
            </a:r>
            <a:endParaRPr lang="fr-FR" altLang="fr-FR" sz="2400">
              <a:ea typeface="Calibri"/>
              <a:cs typeface="Calibri"/>
            </a:endParaRPr>
          </a:p>
        </p:txBody>
      </p:sp>
      <p:sp>
        <p:nvSpPr>
          <p:cNvPr id="65540" name="Espace réservé du numéro de diapositive 2">
            <a:extLst>
              <a:ext uri="{FF2B5EF4-FFF2-40B4-BE49-F238E27FC236}">
                <a16:creationId xmlns:a16="http://schemas.microsoft.com/office/drawing/2014/main" id="{4D353D6A-BA2E-E781-CED6-6D269327FC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fld id="{5B73D827-1445-499D-8CC7-1DA65F054FE7}" type="slidenum">
              <a:rPr lang="fr-FR" altLang="fr-FR" sz="1400" smtClean="0"/>
              <a:pPr/>
              <a:t>45</a:t>
            </a:fld>
            <a:endParaRPr lang="fr-FR" altLang="fr-FR" sz="1400"/>
          </a:p>
        </p:txBody>
      </p:sp>
    </p:spTree>
    <p:extLst>
      <p:ext uri="{BB962C8B-B14F-4D97-AF65-F5344CB8AC3E}">
        <p14:creationId xmlns:p14="http://schemas.microsoft.com/office/powerpoint/2010/main" val="4014776161"/>
      </p:ext>
    </p:extLst>
  </p:cSld>
  <p:clrMapOvr>
    <a:masterClrMapping/>
  </p:clrMapOvr>
  <p:transition/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1" name="Rectangle 2">
            <a:extLst>
              <a:ext uri="{FF2B5EF4-FFF2-40B4-BE49-F238E27FC236}">
                <a16:creationId xmlns:a16="http://schemas.microsoft.com/office/drawing/2014/main" id="{1532AE8A-569B-9B3D-C0FF-804E70D0AF0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981201" y="152401"/>
            <a:ext cx="8188325" cy="1076325"/>
          </a:xfrm>
          <a:noFill/>
        </p:spPr>
        <p:txBody>
          <a:bodyPr/>
          <a:lstStyle/>
          <a:p>
            <a:r>
              <a:rPr lang="fr-FR" altLang="fr-FR">
                <a:solidFill>
                  <a:srgbClr val="5B9B93"/>
                </a:solidFill>
              </a:rPr>
              <a:t>Les outils</a:t>
            </a:r>
            <a:br>
              <a:rPr lang="fr-FR" altLang="fr-FR"/>
            </a:br>
            <a:endParaRPr lang="fr-FR" altLang="fr-FR" sz="2800">
              <a:solidFill>
                <a:srgbClr val="5B9B93"/>
              </a:solidFill>
              <a:ea typeface="Calibri"/>
              <a:cs typeface="Calibri"/>
            </a:endParaRPr>
          </a:p>
        </p:txBody>
      </p:sp>
      <p:sp>
        <p:nvSpPr>
          <p:cNvPr id="71682" name="Rectangle 3">
            <a:extLst>
              <a:ext uri="{FF2B5EF4-FFF2-40B4-BE49-F238E27FC236}">
                <a16:creationId xmlns:a16="http://schemas.microsoft.com/office/drawing/2014/main" id="{FE783EDF-35E7-D3AE-A4EF-1BADDE60CBFF}"/>
              </a:ext>
            </a:extLst>
          </p:cNvPr>
          <p:cNvSpPr>
            <a:spLocks noGrp="1" noChangeArrowheads="1"/>
          </p:cNvSpPr>
          <p:nvPr>
            <p:ph type="body" idx="4294967295"/>
          </p:nvPr>
        </p:nvSpPr>
        <p:spPr bwMode="auto">
          <a:xfrm>
            <a:off x="1870022" y="1555969"/>
            <a:ext cx="9625614" cy="40767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87312" tIns="44450" rIns="87312" bIns="44450" numCol="1" anchor="t" anchorCtr="0" compatLnSpc="1">
            <a:prstTxWarp prst="textNoShape">
              <a:avLst/>
            </a:prstTxWarp>
          </a:bodyPr>
          <a:lstStyle/>
          <a:p>
            <a:pPr marL="325120" indent="-325120" defTabSz="723900">
              <a:buClr>
                <a:srgbClr val="FF66CC"/>
              </a:buClr>
              <a:buSzPct val="75000"/>
              <a:buFont typeface="Monotype Sorts" charset="2"/>
              <a:buChar char="o"/>
            </a:pPr>
            <a:r>
              <a:rPr lang="fr-FR" altLang="fr-FR" sz="2200" b="1" err="1"/>
              <a:t>javac</a:t>
            </a:r>
            <a:r>
              <a:rPr lang="fr-FR" altLang="fr-FR" sz="2200"/>
              <a:t> : compilateur de sources java</a:t>
            </a:r>
            <a:endParaRPr lang="fr-FR"/>
          </a:p>
          <a:p>
            <a:pPr marL="325120" indent="-325120" defTabSz="723900">
              <a:buClr>
                <a:srgbClr val="FF66CC"/>
              </a:buClr>
              <a:buSzPct val="75000"/>
              <a:buFont typeface="Monotype Sorts" charset="2"/>
              <a:buChar char="o"/>
            </a:pPr>
            <a:r>
              <a:rPr lang="fr-FR" altLang="fr-FR" sz="2200" b="1"/>
              <a:t>java</a:t>
            </a:r>
            <a:r>
              <a:rPr lang="fr-FR" altLang="fr-FR" sz="2200"/>
              <a:t> : interpréteur de </a:t>
            </a:r>
            <a:r>
              <a:rPr lang="fr-FR" altLang="fr-FR" sz="2200" i="1"/>
              <a:t>byte code</a:t>
            </a:r>
            <a:endParaRPr lang="fr-FR" altLang="fr-FR" sz="2200">
              <a:ea typeface="Calibri" panose="020F0502020204030204"/>
              <a:cs typeface="Calibri" panose="020F0502020204030204"/>
            </a:endParaRPr>
          </a:p>
          <a:p>
            <a:pPr marL="325120" indent="-325120" defTabSz="723900">
              <a:buClr>
                <a:srgbClr val="FF66CC"/>
              </a:buClr>
              <a:buSzPct val="75000"/>
              <a:buFont typeface="Monotype Sorts" charset="2"/>
              <a:buChar char="o"/>
            </a:pPr>
            <a:r>
              <a:rPr lang="fr-FR" altLang="fr-FR" sz="2200" b="1" err="1"/>
              <a:t>javadoc</a:t>
            </a:r>
            <a:r>
              <a:rPr lang="fr-FR" altLang="fr-FR" sz="2200"/>
              <a:t> : générateur de documentation (HTML, MIF)</a:t>
            </a:r>
            <a:endParaRPr lang="fr-FR" altLang="fr-FR" sz="2200">
              <a:ea typeface="Calibri"/>
              <a:cs typeface="Calibri"/>
            </a:endParaRPr>
          </a:p>
          <a:p>
            <a:pPr marL="325120" indent="-325120" defTabSz="723900">
              <a:buClr>
                <a:srgbClr val="FF66CC"/>
              </a:buClr>
              <a:buSzPct val="75000"/>
              <a:buFont typeface="Monotype Sorts" charset="2"/>
              <a:buChar char="o"/>
            </a:pPr>
            <a:r>
              <a:rPr lang="fr-FR" altLang="fr-FR" sz="2200" b="1" err="1"/>
              <a:t>javap</a:t>
            </a:r>
            <a:r>
              <a:rPr lang="fr-FR" altLang="fr-FR" sz="2200"/>
              <a:t> : désassembleur de </a:t>
            </a:r>
            <a:r>
              <a:rPr lang="fr-FR" altLang="fr-FR" sz="2200" i="1"/>
              <a:t>byte code</a:t>
            </a:r>
            <a:endParaRPr lang="fr-FR" altLang="fr-FR" sz="2200">
              <a:ea typeface="Calibri" panose="020F0502020204030204"/>
              <a:cs typeface="Calibri" panose="020F0502020204030204"/>
            </a:endParaRPr>
          </a:p>
          <a:p>
            <a:pPr marL="325120" indent="-325120" defTabSz="723900">
              <a:buClr>
                <a:srgbClr val="FF66CC"/>
              </a:buClr>
              <a:buSzPct val="75000"/>
              <a:buFont typeface="Monotype Sorts" charset="2"/>
              <a:buChar char="o"/>
            </a:pPr>
            <a:r>
              <a:rPr lang="fr-FR" sz="2200"/>
              <a:t>jar</a:t>
            </a:r>
            <a:r>
              <a:rPr lang="fr-FR" sz="2200" b="0">
                <a:ea typeface="+mn-lt"/>
                <a:cs typeface="+mn-lt"/>
              </a:rPr>
              <a:t> : Archiveur de fichiers Java</a:t>
            </a:r>
            <a:endParaRPr lang="fr-FR">
              <a:ea typeface="Calibri"/>
              <a:cs typeface="Calibri"/>
            </a:endParaRPr>
          </a:p>
          <a:p>
            <a:pPr marL="325120" indent="-325120" defTabSz="723900">
              <a:buClr>
                <a:srgbClr val="FF66CC"/>
              </a:buClr>
              <a:buSzPct val="75000"/>
              <a:buFont typeface="Monotype Sorts" charset="2"/>
              <a:buChar char="o"/>
            </a:pPr>
            <a:r>
              <a:rPr lang="fr-FR" sz="2200" err="1">
                <a:ea typeface="+mn-lt"/>
                <a:cs typeface="+mn-lt"/>
              </a:rPr>
              <a:t>jshell</a:t>
            </a:r>
            <a:r>
              <a:rPr lang="fr-FR" sz="2200" b="0">
                <a:ea typeface="+mn-lt"/>
                <a:cs typeface="+mn-lt"/>
              </a:rPr>
              <a:t> : REPL </a:t>
            </a:r>
            <a:r>
              <a:rPr lang="fr-FR" sz="2200">
                <a:ea typeface="+mn-lt"/>
                <a:cs typeface="+mn-lt"/>
              </a:rPr>
              <a:t>Read-Eval-</a:t>
            </a:r>
            <a:r>
              <a:rPr lang="fr-FR" sz="2200" err="1">
                <a:ea typeface="+mn-lt"/>
                <a:cs typeface="+mn-lt"/>
              </a:rPr>
              <a:t>Print</a:t>
            </a:r>
            <a:r>
              <a:rPr lang="fr-FR" sz="2200">
                <a:ea typeface="+mn-lt"/>
                <a:cs typeface="+mn-lt"/>
              </a:rPr>
              <a:t> Loop</a:t>
            </a:r>
            <a:r>
              <a:rPr lang="fr-FR" sz="2200" b="0">
                <a:ea typeface="+mn-lt"/>
                <a:cs typeface="+mn-lt"/>
              </a:rPr>
              <a:t> (Boucle Lecture-Évaluation-Affichage) </a:t>
            </a:r>
            <a:endParaRPr lang="fr-FR" sz="2200" b="0">
              <a:ea typeface="Calibri"/>
              <a:cs typeface="Calibri"/>
            </a:endParaRPr>
          </a:p>
        </p:txBody>
      </p:sp>
      <p:sp>
        <p:nvSpPr>
          <p:cNvPr id="71683" name="Espace réservé du numéro de diapositive 1">
            <a:extLst>
              <a:ext uri="{FF2B5EF4-FFF2-40B4-BE49-F238E27FC236}">
                <a16:creationId xmlns:a16="http://schemas.microsoft.com/office/drawing/2014/main" id="{D68C2BEF-59E7-5E91-4AE1-C6D78769EA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fld id="{1144B18B-85A8-41DA-A825-C93984428A88}" type="slidenum">
              <a:rPr lang="fr-FR" altLang="fr-FR" sz="1400" smtClean="0"/>
              <a:pPr/>
              <a:t>46</a:t>
            </a:fld>
            <a:endParaRPr lang="fr-FR" altLang="fr-FR" sz="1400"/>
          </a:p>
        </p:txBody>
      </p:sp>
    </p:spTree>
    <p:extLst>
      <p:ext uri="{BB962C8B-B14F-4D97-AF65-F5344CB8AC3E}">
        <p14:creationId xmlns:p14="http://schemas.microsoft.com/office/powerpoint/2010/main" val="3015637682"/>
      </p:ext>
    </p:extLst>
  </p:cSld>
  <p:clrMapOvr>
    <a:masterClrMapping/>
  </p:clrMapOvr>
  <p:transition/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831277C-A468-ED02-0120-8D2CF989CC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1" name="Rectangle 2">
            <a:extLst>
              <a:ext uri="{FF2B5EF4-FFF2-40B4-BE49-F238E27FC236}">
                <a16:creationId xmlns:a16="http://schemas.microsoft.com/office/drawing/2014/main" id="{0B6172C6-25DF-8D6D-3A89-1915FA3CA83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981201" y="152401"/>
            <a:ext cx="8188325" cy="1076325"/>
          </a:xfrm>
          <a:noFill/>
        </p:spPr>
        <p:txBody>
          <a:bodyPr/>
          <a:lstStyle/>
          <a:p>
            <a:r>
              <a:rPr lang="fr-FR" altLang="fr-FR">
                <a:solidFill>
                  <a:srgbClr val="5B9B93"/>
                </a:solidFill>
              </a:rPr>
              <a:t>Les outils</a:t>
            </a:r>
            <a:br>
              <a:rPr lang="fr-FR" altLang="fr-FR"/>
            </a:br>
            <a:endParaRPr lang="fr-FR" altLang="fr-FR" sz="2800">
              <a:solidFill>
                <a:srgbClr val="5B9B93"/>
              </a:solidFill>
              <a:ea typeface="Calibri"/>
              <a:cs typeface="Calibri"/>
            </a:endParaRPr>
          </a:p>
        </p:txBody>
      </p:sp>
      <p:sp>
        <p:nvSpPr>
          <p:cNvPr id="71682" name="Rectangle 3">
            <a:extLst>
              <a:ext uri="{FF2B5EF4-FFF2-40B4-BE49-F238E27FC236}">
                <a16:creationId xmlns:a16="http://schemas.microsoft.com/office/drawing/2014/main" id="{CE8E6108-3737-794A-825B-7D52ECE43D8D}"/>
              </a:ext>
            </a:extLst>
          </p:cNvPr>
          <p:cNvSpPr>
            <a:spLocks noGrp="1" noChangeArrowheads="1"/>
          </p:cNvSpPr>
          <p:nvPr>
            <p:ph type="body" idx="4294967295"/>
          </p:nvPr>
        </p:nvSpPr>
        <p:spPr bwMode="auto">
          <a:xfrm>
            <a:off x="1870022" y="1555969"/>
            <a:ext cx="9625614" cy="40767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87312" tIns="44450" rIns="87312" bIns="44450" numCol="1" anchor="t" anchorCtr="0" compatLnSpc="1">
            <a:prstTxWarp prst="textNoShape">
              <a:avLst/>
            </a:prstTxWarp>
          </a:bodyPr>
          <a:lstStyle/>
          <a:p>
            <a:pPr marL="325120" indent="-325120" defTabSz="723900">
              <a:buClr>
                <a:srgbClr val="FF66CC"/>
              </a:buClr>
              <a:buSzPct val="75000"/>
              <a:buFont typeface="Monotype Sorts" charset="2"/>
              <a:buChar char="o"/>
            </a:pPr>
            <a:r>
              <a:rPr lang="fr-FR" sz="2200" err="1">
                <a:ea typeface="+mn-lt"/>
                <a:cs typeface="+mn-lt"/>
              </a:rPr>
              <a:t>jshell</a:t>
            </a:r>
            <a:r>
              <a:rPr lang="fr-FR" sz="2200" b="0">
                <a:ea typeface="+mn-lt"/>
                <a:cs typeface="+mn-lt"/>
              </a:rPr>
              <a:t> : REPL </a:t>
            </a:r>
            <a:r>
              <a:rPr lang="fr-FR" sz="2200">
                <a:ea typeface="+mn-lt"/>
                <a:cs typeface="+mn-lt"/>
              </a:rPr>
              <a:t>Read-Eval-</a:t>
            </a:r>
            <a:r>
              <a:rPr lang="fr-FR" sz="2200" err="1">
                <a:ea typeface="+mn-lt"/>
                <a:cs typeface="+mn-lt"/>
              </a:rPr>
              <a:t>Print</a:t>
            </a:r>
            <a:r>
              <a:rPr lang="fr-FR" sz="2200">
                <a:ea typeface="+mn-lt"/>
                <a:cs typeface="+mn-lt"/>
              </a:rPr>
              <a:t> Loop</a:t>
            </a:r>
            <a:r>
              <a:rPr lang="fr-FR" sz="2200" b="0">
                <a:ea typeface="+mn-lt"/>
                <a:cs typeface="+mn-lt"/>
              </a:rPr>
              <a:t> (Boucle Lecture-Évaluation-Affichage) </a:t>
            </a:r>
            <a:endParaRPr lang="fr-FR" sz="2200" b="0">
              <a:ea typeface="Calibri"/>
              <a:cs typeface="Calibri"/>
            </a:endParaRPr>
          </a:p>
        </p:txBody>
      </p:sp>
      <p:sp>
        <p:nvSpPr>
          <p:cNvPr id="71683" name="Espace réservé du numéro de diapositive 1">
            <a:extLst>
              <a:ext uri="{FF2B5EF4-FFF2-40B4-BE49-F238E27FC236}">
                <a16:creationId xmlns:a16="http://schemas.microsoft.com/office/drawing/2014/main" id="{7D20688B-DA1E-D1BD-B29B-D9086202A5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fld id="{1144B18B-85A8-41DA-A825-C93984428A88}" type="slidenum">
              <a:rPr lang="fr-FR" altLang="fr-FR" sz="1400" smtClean="0"/>
              <a:pPr/>
              <a:t>47</a:t>
            </a:fld>
            <a:endParaRPr lang="fr-FR" altLang="fr-FR" sz="1400"/>
          </a:p>
        </p:txBody>
      </p:sp>
      <p:pic>
        <p:nvPicPr>
          <p:cNvPr id="4" name="Image 3" descr="Une image contenant texte, capture d’écran, Police, nombre&#10;&#10;Le contenu généré par l’IA peut être incorrect.">
            <a:extLst>
              <a:ext uri="{FF2B5EF4-FFF2-40B4-BE49-F238E27FC236}">
                <a16:creationId xmlns:a16="http://schemas.microsoft.com/office/drawing/2014/main" id="{5AD0F9D8-6F78-053C-39B8-C81D6A65BD70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765" b="-476"/>
          <a:stretch>
            <a:fillRect/>
          </a:stretch>
        </p:blipFill>
        <p:spPr>
          <a:xfrm>
            <a:off x="3619500" y="1881188"/>
            <a:ext cx="4953000" cy="4653757"/>
          </a:xfrm>
          <a:prstGeom prst="rect">
            <a:avLst/>
          </a:prstGeom>
          <a:ln>
            <a:solidFill>
              <a:srgbClr val="000000"/>
            </a:solidFill>
          </a:ln>
        </p:spPr>
      </p:pic>
    </p:spTree>
    <p:extLst>
      <p:ext uri="{BB962C8B-B14F-4D97-AF65-F5344CB8AC3E}">
        <p14:creationId xmlns:p14="http://schemas.microsoft.com/office/powerpoint/2010/main" val="2285947196"/>
      </p:ext>
    </p:extLst>
  </p:cSld>
  <p:clrMapOvr>
    <a:masterClrMapping/>
  </p:clrMapOvr>
  <p:transition/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29" name="Rectangle 2">
            <a:extLst>
              <a:ext uri="{FF2B5EF4-FFF2-40B4-BE49-F238E27FC236}">
                <a16:creationId xmlns:a16="http://schemas.microsoft.com/office/drawing/2014/main" id="{C4960482-A6DA-8C9F-571C-89EB67D7A6E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981201" y="381000"/>
            <a:ext cx="8188325" cy="611188"/>
          </a:xfrm>
          <a:noFill/>
        </p:spPr>
        <p:txBody>
          <a:bodyPr/>
          <a:lstStyle/>
          <a:p>
            <a:r>
              <a:rPr lang="fr-FR" altLang="fr-FR">
                <a:solidFill>
                  <a:srgbClr val="5B9B93"/>
                </a:solidFill>
              </a:rPr>
              <a:t>Java: Packages essentiels</a:t>
            </a:r>
            <a:endParaRPr lang="fr-FR" altLang="fr-FR">
              <a:solidFill>
                <a:srgbClr val="5B9B93"/>
              </a:solidFill>
              <a:ea typeface="Calibri"/>
              <a:cs typeface="Calibri"/>
            </a:endParaRPr>
          </a:p>
        </p:txBody>
      </p:sp>
      <p:sp>
        <p:nvSpPr>
          <p:cNvPr id="73730" name="Rectangle 3">
            <a:extLst>
              <a:ext uri="{FF2B5EF4-FFF2-40B4-BE49-F238E27FC236}">
                <a16:creationId xmlns:a16="http://schemas.microsoft.com/office/drawing/2014/main" id="{C50614D4-2CA8-FB53-6933-DF8FFB85E48E}"/>
              </a:ext>
            </a:extLst>
          </p:cNvPr>
          <p:cNvSpPr>
            <a:spLocks noGrp="1" noChangeArrowheads="1"/>
          </p:cNvSpPr>
          <p:nvPr>
            <p:ph type="body" idx="4294967295"/>
          </p:nvPr>
        </p:nvSpPr>
        <p:spPr bwMode="auto">
          <a:xfrm>
            <a:off x="219502" y="1470736"/>
            <a:ext cx="10524698" cy="40767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87312" tIns="44450" rIns="87312" bIns="44450" numCol="1" anchor="t" anchorCtr="0" compatLnSpc="1">
            <a:prstTxWarp prst="textNoShape">
              <a:avLst/>
            </a:prstTxWarp>
          </a:bodyPr>
          <a:lstStyle/>
          <a:p>
            <a:pPr defTabSz="723900">
              <a:buClr>
                <a:srgbClr val="FF66CC"/>
              </a:buClr>
              <a:buSzPct val="75000"/>
            </a:pPr>
            <a:r>
              <a:rPr lang="fr-FR">
                <a:ea typeface="+mn-lt"/>
                <a:cs typeface="+mn-lt"/>
              </a:rPr>
              <a:t>Incontournables pour tout développeur Java :</a:t>
            </a:r>
            <a:endParaRPr lang="fr-FR">
              <a:ea typeface="Calibri" panose="020F0502020204030204"/>
              <a:cs typeface="Calibri" panose="020F0502020204030204"/>
            </a:endParaRPr>
          </a:p>
          <a:p>
            <a:pPr marL="325120" indent="-325120" defTabSz="723900">
              <a:buClr>
                <a:srgbClr val="FF66CC"/>
              </a:buClr>
              <a:buSzPct val="75000"/>
              <a:buFont typeface="Monotype Sorts" charset="2"/>
              <a:buChar char="o"/>
            </a:pPr>
            <a:r>
              <a:rPr lang="fr-FR" sz="2200" err="1"/>
              <a:t>Java.lang</a:t>
            </a:r>
            <a:r>
              <a:rPr lang="fr-FR" sz="2200"/>
              <a:t> (même pour des fonctions très basiques comme des racines carrées, ou du simple affichage )</a:t>
            </a:r>
          </a:p>
          <a:p>
            <a:pPr marL="325120" indent="-325120" defTabSz="723900">
              <a:buClr>
                <a:srgbClr val="FF66CC"/>
              </a:buClr>
              <a:buSzPct val="75000"/>
              <a:buFont typeface="Monotype Sorts" charset="2"/>
              <a:buChar char="o"/>
            </a:pPr>
            <a:r>
              <a:rPr lang="fr-FR" sz="2200"/>
              <a:t> </a:t>
            </a:r>
            <a:r>
              <a:rPr lang="fr-FR" sz="2200" err="1"/>
              <a:t>java.util</a:t>
            </a:r>
            <a:r>
              <a:rPr lang="fr-FR" sz="2200"/>
              <a:t> (collections)</a:t>
            </a:r>
            <a:endParaRPr lang="fr-FR" sz="2200">
              <a:ea typeface="Calibri"/>
              <a:cs typeface="Calibri"/>
            </a:endParaRPr>
          </a:p>
          <a:p>
            <a:pPr marL="325120" indent="-325120" defTabSz="723900">
              <a:buClr>
                <a:srgbClr val="FF66CC"/>
              </a:buClr>
              <a:buSzPct val="75000"/>
              <a:buFont typeface="Monotype Sorts" charset="2"/>
              <a:buChar char="o"/>
            </a:pPr>
            <a:r>
              <a:rPr lang="fr-FR" sz="2200" err="1"/>
              <a:t>java.time</a:t>
            </a:r>
            <a:r>
              <a:rPr lang="fr-FR" sz="2200"/>
              <a:t> (dates)</a:t>
            </a:r>
          </a:p>
          <a:p>
            <a:pPr marL="325120" indent="-325120" defTabSz="723900">
              <a:buClr>
                <a:srgbClr val="FF66CC"/>
              </a:buClr>
              <a:buSzPct val="75000"/>
              <a:buFont typeface="Monotype Sorts" charset="2"/>
              <a:buChar char="o"/>
            </a:pPr>
            <a:r>
              <a:rPr lang="fr-FR" sz="2200"/>
              <a:t> </a:t>
            </a:r>
            <a:r>
              <a:rPr lang="fr-FR" sz="2200" err="1"/>
              <a:t>java.util.stream</a:t>
            </a:r>
            <a:r>
              <a:rPr lang="fr-FR" sz="2200"/>
              <a:t> (programmation fonctionnelle)</a:t>
            </a:r>
            <a:endParaRPr lang="fr-FR" sz="2200">
              <a:ea typeface="Calibri"/>
              <a:cs typeface="Calibri"/>
            </a:endParaRPr>
          </a:p>
          <a:p>
            <a:pPr marL="325120" indent="-325120" defTabSz="723900">
              <a:buClr>
                <a:srgbClr val="FF66CC"/>
              </a:buClr>
              <a:buSzPct val="75000"/>
              <a:buFont typeface="Monotype Sorts" charset="2"/>
              <a:buChar char="o"/>
            </a:pPr>
            <a:endParaRPr lang="fr-FR" sz="2200">
              <a:ea typeface="Calibri"/>
              <a:cs typeface="Calibri"/>
            </a:endParaRPr>
          </a:p>
          <a:p>
            <a:pPr marL="325120" indent="-325120" defTabSz="723900">
              <a:buClr>
                <a:srgbClr val="FF66CC"/>
              </a:buClr>
              <a:buSzPct val="75000"/>
              <a:buFont typeface="Monotype Sorts" charset="2"/>
              <a:buChar char="o"/>
            </a:pPr>
            <a:endParaRPr lang="fr-FR" altLang="fr-FR">
              <a:ea typeface="Calibri"/>
              <a:cs typeface="Calibri"/>
            </a:endParaRPr>
          </a:p>
        </p:txBody>
      </p:sp>
      <p:sp>
        <p:nvSpPr>
          <p:cNvPr id="73731" name="Espace réservé du numéro de diapositive 1">
            <a:extLst>
              <a:ext uri="{FF2B5EF4-FFF2-40B4-BE49-F238E27FC236}">
                <a16:creationId xmlns:a16="http://schemas.microsoft.com/office/drawing/2014/main" id="{1C4C88A6-C743-47A0-4792-8280E41249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fld id="{56B9044E-B7BA-4005-BC99-9C9B0D272515}" type="slidenum">
              <a:rPr lang="fr-FR" altLang="fr-FR" sz="1400" smtClean="0"/>
              <a:pPr/>
              <a:t>48</a:t>
            </a:fld>
            <a:endParaRPr lang="fr-FR" altLang="fr-FR" sz="1400"/>
          </a:p>
        </p:txBody>
      </p:sp>
    </p:spTree>
    <p:extLst>
      <p:ext uri="{BB962C8B-B14F-4D97-AF65-F5344CB8AC3E}">
        <p14:creationId xmlns:p14="http://schemas.microsoft.com/office/powerpoint/2010/main" val="1532040938"/>
      </p:ext>
    </p:extLst>
  </p:cSld>
  <p:clrMapOvr>
    <a:masterClrMapping/>
  </p:clrMapOvr>
  <p:transition/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AD186A1-DE57-9B51-93D7-CEFE27C3DC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29" name="Rectangle 2">
            <a:extLst>
              <a:ext uri="{FF2B5EF4-FFF2-40B4-BE49-F238E27FC236}">
                <a16:creationId xmlns:a16="http://schemas.microsoft.com/office/drawing/2014/main" id="{C46BAB55-59F1-7B28-9096-15108F760E4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981201" y="381000"/>
            <a:ext cx="8188325" cy="611188"/>
          </a:xfrm>
          <a:noFill/>
        </p:spPr>
        <p:txBody>
          <a:bodyPr/>
          <a:lstStyle/>
          <a:p>
            <a:r>
              <a:rPr lang="fr-FR" altLang="fr-FR">
                <a:solidFill>
                  <a:srgbClr val="5B9B93"/>
                </a:solidFill>
              </a:rPr>
              <a:t>Java: Packages essentiels</a:t>
            </a:r>
            <a:endParaRPr lang="fr-FR" altLang="fr-FR">
              <a:solidFill>
                <a:srgbClr val="5B9B93"/>
              </a:solidFill>
              <a:ea typeface="Calibri"/>
              <a:cs typeface="Calibri"/>
            </a:endParaRPr>
          </a:p>
        </p:txBody>
      </p:sp>
      <p:sp>
        <p:nvSpPr>
          <p:cNvPr id="73731" name="Espace réservé du numéro de diapositive 1">
            <a:extLst>
              <a:ext uri="{FF2B5EF4-FFF2-40B4-BE49-F238E27FC236}">
                <a16:creationId xmlns:a16="http://schemas.microsoft.com/office/drawing/2014/main" id="{0CA4EA2A-FBE1-4599-E9B1-070982BF8E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fld id="{56B9044E-B7BA-4005-BC99-9C9B0D272515}" type="slidenum">
              <a:rPr lang="fr-FR" altLang="fr-FR" sz="1400" smtClean="0"/>
              <a:pPr/>
              <a:t>49</a:t>
            </a:fld>
            <a:endParaRPr lang="fr-FR" altLang="fr-FR" sz="1400"/>
          </a:p>
        </p:txBody>
      </p:sp>
      <p:pic>
        <p:nvPicPr>
          <p:cNvPr id="4" name="Image 3" descr="Une image contenant texte, capture d’écran, Police, nombre&#10;&#10;Le contenu généré par l’IA peut être incorrect.">
            <a:extLst>
              <a:ext uri="{FF2B5EF4-FFF2-40B4-BE49-F238E27FC236}">
                <a16:creationId xmlns:a16="http://schemas.microsoft.com/office/drawing/2014/main" id="{40379785-9B70-8994-11BF-4F8BE154131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1451" y="1933575"/>
            <a:ext cx="4000500" cy="2990850"/>
          </a:xfrm>
          <a:prstGeom prst="rect">
            <a:avLst/>
          </a:prstGeom>
          <a:ln>
            <a:solidFill>
              <a:srgbClr val="000000"/>
            </a:solidFill>
          </a:ln>
        </p:spPr>
      </p:pic>
      <p:pic>
        <p:nvPicPr>
          <p:cNvPr id="6" name="Image 5" descr="Une image contenant texte, capture d’écran, Police&#10;&#10;Le contenu généré par l’IA peut être incorrect.">
            <a:extLst>
              <a:ext uri="{FF2B5EF4-FFF2-40B4-BE49-F238E27FC236}">
                <a16:creationId xmlns:a16="http://schemas.microsoft.com/office/drawing/2014/main" id="{0BC8D66D-5B94-35D6-EB5B-A2AA6CF4217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61999" y="1666875"/>
            <a:ext cx="6076950" cy="3524250"/>
          </a:xfrm>
          <a:prstGeom prst="rect">
            <a:avLst/>
          </a:prstGeom>
          <a:ln>
            <a:solidFill>
              <a:srgbClr val="000000"/>
            </a:solidFill>
          </a:ln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78570D4E-7403-7112-F80E-41EC6C50F191}"/>
              </a:ext>
            </a:extLst>
          </p:cNvPr>
          <p:cNvSpPr txBox="1"/>
          <p:nvPr/>
        </p:nvSpPr>
        <p:spPr>
          <a:xfrm>
            <a:off x="772026" y="5364079"/>
            <a:ext cx="10062410" cy="92333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fr-FR">
                <a:ea typeface="+mn-lt"/>
                <a:cs typeface="+mn-lt"/>
              </a:rPr>
              <a:t>Un Stream n'est pas une collection réelle, c'est un "tuyau" de traitement. Pour récupérer les résultats dans une structure de données utilisable, il faut "collecter" les éléments.</a:t>
            </a:r>
          </a:p>
          <a:p>
            <a:r>
              <a:rPr lang="fr-FR">
                <a:ea typeface="Calibri" panose="020F0502020204030204"/>
                <a:cs typeface="Calibri" panose="020F0502020204030204"/>
              </a:rPr>
              <a:t>C'est le rôle de </a:t>
            </a:r>
            <a:r>
              <a:rPr lang="fr-FR" err="1">
                <a:ea typeface="+mn-lt"/>
                <a:cs typeface="+mn-lt"/>
              </a:rPr>
              <a:t>collect</a:t>
            </a:r>
            <a:r>
              <a:rPr lang="fr-FR">
                <a:ea typeface="+mn-lt"/>
                <a:cs typeface="+mn-lt"/>
              </a:rPr>
              <a:t>(</a:t>
            </a:r>
            <a:r>
              <a:rPr lang="fr-FR" err="1">
                <a:ea typeface="+mn-lt"/>
                <a:cs typeface="+mn-lt"/>
              </a:rPr>
              <a:t>Collectors.toList</a:t>
            </a:r>
            <a:r>
              <a:rPr lang="fr-FR">
                <a:ea typeface="+mn-lt"/>
                <a:cs typeface="+mn-lt"/>
              </a:rPr>
              <a:t>())</a:t>
            </a:r>
            <a:endParaRPr lang="fr-FR">
              <a:ea typeface="Calibri" panose="020F0502020204030204"/>
              <a:cs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1335941777"/>
      </p:ext>
    </p:extLst>
  </p:cSld>
  <p:clrMapOvr>
    <a:masterClrMapping/>
  </p:clrMapOvr>
  <p:transition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A8912E7-D572-77AD-70F2-F0239AE9CD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1FCD18E-CFF0-C3F9-CA61-D3A015BAF3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Un modèle, pour quoi faire?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AB694DC6-D039-E910-5691-B52FFB65D4C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0" tIns="0" rIns="0" bIns="0" rtlCol="0" anchor="t">
            <a:noAutofit/>
          </a:bodyPr>
          <a:lstStyle/>
          <a:p>
            <a:r>
              <a:rPr lang="fr-FR"/>
              <a:t>On peut concevoir sans modéliser</a:t>
            </a:r>
          </a:p>
          <a:p>
            <a:pPr lvl="1"/>
            <a:r>
              <a:rPr lang="fr-FR">
                <a:ea typeface="Calibri Light"/>
                <a:cs typeface="Calibri Light"/>
              </a:rPr>
              <a:t>A quelques conditions:</a:t>
            </a:r>
          </a:p>
          <a:p>
            <a:pPr lvl="1"/>
            <a:r>
              <a:rPr lang="fr-FR">
                <a:ea typeface="Calibri Light"/>
                <a:cs typeface="Calibri Light"/>
              </a:rPr>
              <a:t>  On ne travaille pas en équipe</a:t>
            </a:r>
          </a:p>
          <a:p>
            <a:pPr lvl="1"/>
            <a:r>
              <a:rPr lang="fr-FR">
                <a:ea typeface="Calibri Light"/>
                <a:cs typeface="Calibri Light"/>
              </a:rPr>
              <a:t>  On travaille sur un projet sur lequel on ne reviendra pas pour de la maintenance ou des évolutions</a:t>
            </a:r>
            <a:endParaRPr lang="fr-FR"/>
          </a:p>
          <a:p>
            <a:pPr lvl="1"/>
            <a:r>
              <a:rPr lang="fr-FR">
                <a:ea typeface="Calibri Light"/>
                <a:cs typeface="Calibri Light"/>
              </a:rPr>
              <a:t>  Le projet ne demande pas de documentation</a:t>
            </a:r>
          </a:p>
          <a:p>
            <a:pPr lvl="1"/>
            <a:r>
              <a:rPr lang="fr-FR">
                <a:ea typeface="Calibri Light"/>
                <a:cs typeface="Calibri Light"/>
              </a:rPr>
              <a:t>  Les exigences se forment au cours du projet, sans répondre à un cahier des charges</a:t>
            </a:r>
          </a:p>
          <a:p>
            <a:pPr lvl="1"/>
            <a:r>
              <a:rPr lang="fr-FR">
                <a:ea typeface="Calibri Light"/>
                <a:cs typeface="Calibri Light"/>
              </a:rPr>
              <a:t>Globalement, si on fait un développement rapide pour des tests ou un prototype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5883659E-E169-6289-4B3F-235A33CB2CBB}"/>
              </a:ext>
            </a:extLst>
          </p:cNvPr>
          <p:cNvSpPr>
            <a:spLocks noGrp="1"/>
          </p:cNvSpPr>
          <p:nvPr>
            <p:ph idx="12"/>
          </p:nvPr>
        </p:nvSpPr>
        <p:spPr/>
        <p:txBody>
          <a:bodyPr vert="horz" lIns="0" tIns="0" rIns="0" bIns="0" rtlCol="0" anchor="t">
            <a:normAutofit/>
          </a:bodyPr>
          <a:lstStyle/>
          <a:p>
            <a:r>
              <a:rPr lang="fr-FR">
                <a:ea typeface="Calibri"/>
                <a:cs typeface="Calibri"/>
              </a:rPr>
              <a:t>Un modèle est nécessaire</a:t>
            </a:r>
            <a:endParaRPr lang="fr-FR"/>
          </a:p>
          <a:p>
            <a:pPr lvl="1"/>
            <a:r>
              <a:rPr lang="fr-FR"/>
              <a:t>… 95% du temps, en fait dans tous les autres cas.</a:t>
            </a:r>
          </a:p>
          <a:p>
            <a:pPr lvl="1"/>
            <a:r>
              <a:rPr lang="fr-FR">
                <a:ea typeface="Calibri Light" panose="020F0302020204030204"/>
                <a:cs typeface="Calibri Light" panose="020F0302020204030204"/>
              </a:rPr>
              <a:t>Si le projet implique une équipe, il implique une vision commune</a:t>
            </a:r>
          </a:p>
          <a:p>
            <a:pPr lvl="1"/>
            <a:r>
              <a:rPr lang="fr-FR">
                <a:ea typeface="Calibri Light" panose="020F0302020204030204"/>
                <a:cs typeface="Calibri Light" panose="020F0302020204030204"/>
              </a:rPr>
              <a:t>Si le projet doit satisfaire un cahier des charges, il faut savoir à l'avance comment remplir les exigences</a:t>
            </a:r>
          </a:p>
          <a:p>
            <a:pPr lvl="1"/>
            <a:r>
              <a:rPr lang="fr-FR">
                <a:ea typeface="Calibri Light" panose="020F0302020204030204"/>
                <a:cs typeface="Calibri Light" panose="020F0302020204030204"/>
              </a:rPr>
              <a:t>Si des évolutions peuvent advenir, il faut savoir où intervenir dans l'architecture pour les y intégrer</a:t>
            </a:r>
          </a:p>
          <a:p>
            <a:pPr lvl="1"/>
            <a:r>
              <a:rPr lang="fr-FR">
                <a:ea typeface="Calibri Light" panose="020F0302020204030204"/>
                <a:cs typeface="Calibri Light" panose="020F0302020204030204"/>
              </a:rPr>
              <a:t>Si des pannes apparaissent, il faut savoir où chercher</a:t>
            </a:r>
          </a:p>
          <a:p>
            <a:pPr lvl="1"/>
            <a:endParaRPr lang="fr-FR">
              <a:ea typeface="Calibri Light" panose="020F0302020204030204"/>
              <a:cs typeface="Calibri Light" panose="020F0302020204030204"/>
            </a:endParaRPr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7709BA78-B899-1CD2-8838-5CE360CC1236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fr-FR"/>
              <a:t>Programmation orientée objet</a:t>
            </a: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5742801B-D075-3292-D8C0-470A76B9377B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FEC3A539-CEB8-AE4B-BB83-0A7D7F63FFAA}" type="slidenum">
              <a:rPr lang="fr-FR" smtClean="0"/>
              <a:pPr/>
              <a:t>5</a:t>
            </a:fld>
            <a:endParaRPr lang="fr-FR"/>
          </a:p>
        </p:txBody>
      </p:sp>
      <p:pic>
        <p:nvPicPr>
          <p:cNvPr id="8" name="Image 7" descr="Une image contenant texte, Police, capture d’écran, Graphique&#10;&#10;Le contenu généré par l’IA peut être incorrect.">
            <a:extLst>
              <a:ext uri="{FF2B5EF4-FFF2-40B4-BE49-F238E27FC236}">
                <a16:creationId xmlns:a16="http://schemas.microsoft.com/office/drawing/2014/main" id="{CBB0DDE6-6C0D-06FC-9516-29F4745D777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61367" y="6048620"/>
            <a:ext cx="1352799" cy="6093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5625038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3EC708F-D153-8B12-6667-7223B74F5E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29" name="Rectangle 2">
            <a:extLst>
              <a:ext uri="{FF2B5EF4-FFF2-40B4-BE49-F238E27FC236}">
                <a16:creationId xmlns:a16="http://schemas.microsoft.com/office/drawing/2014/main" id="{8464A914-7EBC-879A-EF00-7C8FF229ED3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981201" y="381000"/>
            <a:ext cx="8188325" cy="611188"/>
          </a:xfrm>
          <a:noFill/>
        </p:spPr>
        <p:txBody>
          <a:bodyPr/>
          <a:lstStyle/>
          <a:p>
            <a:r>
              <a:rPr lang="fr-FR" altLang="fr-FR">
                <a:solidFill>
                  <a:srgbClr val="5B9B93"/>
                </a:solidFill>
              </a:rPr>
              <a:t>Java: Packages essentiels</a:t>
            </a:r>
            <a:endParaRPr lang="fr-FR" altLang="fr-FR">
              <a:solidFill>
                <a:srgbClr val="5B9B93"/>
              </a:solidFill>
              <a:ea typeface="Calibri"/>
              <a:cs typeface="Calibri"/>
            </a:endParaRPr>
          </a:p>
        </p:txBody>
      </p:sp>
      <p:sp>
        <p:nvSpPr>
          <p:cNvPr id="73731" name="Espace réservé du numéro de diapositive 1">
            <a:extLst>
              <a:ext uri="{FF2B5EF4-FFF2-40B4-BE49-F238E27FC236}">
                <a16:creationId xmlns:a16="http://schemas.microsoft.com/office/drawing/2014/main" id="{10C2D18D-1B1F-4DE0-C3C3-60917B5C28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fld id="{56B9044E-B7BA-4005-BC99-9C9B0D272515}" type="slidenum">
              <a:rPr lang="fr-FR" altLang="fr-FR" sz="1400" smtClean="0"/>
              <a:pPr/>
              <a:t>50</a:t>
            </a:fld>
            <a:endParaRPr lang="fr-FR" altLang="fr-FR" sz="1400"/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6CF49D5B-C669-682A-57B5-985B2AAF73C1}"/>
              </a:ext>
            </a:extLst>
          </p:cNvPr>
          <p:cNvSpPr txBox="1"/>
          <p:nvPr/>
        </p:nvSpPr>
        <p:spPr>
          <a:xfrm>
            <a:off x="649110" y="4642556"/>
            <a:ext cx="10914647" cy="64633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fr-FR">
                <a:ea typeface="+mn-lt"/>
                <a:cs typeface="+mn-lt"/>
              </a:rPr>
              <a:t>Un </a:t>
            </a:r>
            <a:r>
              <a:rPr lang="fr-FR" err="1">
                <a:ea typeface="+mn-lt"/>
                <a:cs typeface="+mn-lt"/>
              </a:rPr>
              <a:t>stream</a:t>
            </a:r>
            <a:r>
              <a:rPr lang="fr-FR">
                <a:ea typeface="+mn-lt"/>
                <a:cs typeface="+mn-lt"/>
              </a:rPr>
              <a:t> prend des fonctions en paramètres et les enchaîne (les compose) pour aboutir à des transformations complexes.</a:t>
            </a:r>
            <a:endParaRPr lang="fr-FR"/>
          </a:p>
        </p:txBody>
      </p:sp>
      <p:pic>
        <p:nvPicPr>
          <p:cNvPr id="2" name="Image 1" descr="Une image contenant texte, Police, capture d’écran, ligne&#10;&#10;Le contenu généré par l’IA peut être incorrect.">
            <a:extLst>
              <a:ext uri="{FF2B5EF4-FFF2-40B4-BE49-F238E27FC236}">
                <a16:creationId xmlns:a16="http://schemas.microsoft.com/office/drawing/2014/main" id="{41E1D9AE-EFDB-BDC6-DA37-9B5951D1AF4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6233" y="1716255"/>
            <a:ext cx="8373533" cy="2529063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2483601222"/>
      </p:ext>
    </p:extLst>
  </p:cSld>
  <p:clrMapOvr>
    <a:masterClrMapping/>
  </p:clrMapOvr>
  <p:transition/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51108EF-83F9-FDD8-EBC4-861424701B8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29" name="Rectangle 2">
            <a:extLst>
              <a:ext uri="{FF2B5EF4-FFF2-40B4-BE49-F238E27FC236}">
                <a16:creationId xmlns:a16="http://schemas.microsoft.com/office/drawing/2014/main" id="{CC96153D-4E8A-69A3-F32C-3CBCC06F87F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981201" y="381000"/>
            <a:ext cx="8188325" cy="611188"/>
          </a:xfrm>
          <a:noFill/>
        </p:spPr>
        <p:txBody>
          <a:bodyPr/>
          <a:lstStyle/>
          <a:p>
            <a:r>
              <a:rPr lang="fr-FR" altLang="fr-FR">
                <a:solidFill>
                  <a:srgbClr val="5B9B93"/>
                </a:solidFill>
              </a:rPr>
              <a:t>Java: Packages essentiels</a:t>
            </a:r>
            <a:endParaRPr lang="fr-FR" altLang="fr-FR">
              <a:solidFill>
                <a:srgbClr val="5B9B93"/>
              </a:solidFill>
              <a:ea typeface="Calibri"/>
              <a:cs typeface="Calibri"/>
            </a:endParaRPr>
          </a:p>
        </p:txBody>
      </p:sp>
      <p:sp>
        <p:nvSpPr>
          <p:cNvPr id="73731" name="Espace réservé du numéro de diapositive 1">
            <a:extLst>
              <a:ext uri="{FF2B5EF4-FFF2-40B4-BE49-F238E27FC236}">
                <a16:creationId xmlns:a16="http://schemas.microsoft.com/office/drawing/2014/main" id="{6B41FE17-2AC4-9371-7685-81F4DC99CB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fld id="{56B9044E-B7BA-4005-BC99-9C9B0D272515}" type="slidenum">
              <a:rPr lang="fr-FR" altLang="fr-FR" sz="1400" smtClean="0"/>
              <a:pPr/>
              <a:t>51</a:t>
            </a:fld>
            <a:endParaRPr lang="fr-FR" altLang="fr-FR" sz="140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51C636B9-D7D0-87FF-F15B-E9A70195983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0" tIns="0" rIns="0" bIns="0" rtlCol="0" anchor="t">
            <a:noAutofit/>
          </a:bodyPr>
          <a:lstStyle/>
          <a:p>
            <a:pPr marL="325120" indent="-325120">
              <a:buFont typeface="Monotype Sorts,Sans-Serif"/>
              <a:buChar char="o"/>
            </a:pPr>
            <a:r>
              <a:rPr lang="fr-FR" sz="2200" err="1">
                <a:ea typeface="Calibri"/>
                <a:cs typeface="Calibri"/>
              </a:rPr>
              <a:t>java.util.concurrent</a:t>
            </a:r>
            <a:r>
              <a:rPr lang="fr-FR" sz="2200">
                <a:ea typeface="Calibri"/>
                <a:cs typeface="Calibri"/>
              </a:rPr>
              <a:t> (multithreading)</a:t>
            </a:r>
            <a:endParaRPr lang="fr-FR" sz="2200" b="0">
              <a:solidFill>
                <a:srgbClr val="035077"/>
              </a:solidFill>
              <a:ea typeface="Calibri"/>
              <a:cs typeface="Calibri"/>
            </a:endParaRPr>
          </a:p>
          <a:p>
            <a:pPr marL="325120" indent="-325120">
              <a:buFont typeface="Monotype Sorts,Sans-Serif"/>
              <a:buChar char="o"/>
            </a:pPr>
            <a:r>
              <a:rPr lang="fr-FR" sz="2200" err="1">
                <a:ea typeface="Calibri"/>
                <a:cs typeface="Calibri"/>
              </a:rPr>
              <a:t>java.nio.file</a:t>
            </a:r>
            <a:r>
              <a:rPr lang="fr-FR" sz="2200">
                <a:ea typeface="Calibri"/>
                <a:cs typeface="Calibri"/>
              </a:rPr>
              <a:t> (fichiers), java.net (réseau)</a:t>
            </a:r>
            <a:endParaRPr lang="fr-FR"/>
          </a:p>
          <a:p>
            <a:pPr marL="325120" indent="-325120">
              <a:buFont typeface="Monotype Sorts,Sans-Serif"/>
              <a:buChar char="o"/>
            </a:pPr>
            <a:endParaRPr lang="fr-FR" sz="2200">
              <a:ea typeface="Calibri"/>
              <a:cs typeface="Calibri"/>
            </a:endParaRPr>
          </a:p>
          <a:p>
            <a:r>
              <a:rPr lang="fr-FR" sz="2200">
                <a:ea typeface="Calibri"/>
                <a:cs typeface="Calibri"/>
              </a:rPr>
              <a:t>Selon le domaine :</a:t>
            </a:r>
            <a:endParaRPr lang="fr-FR" sz="2200" b="0">
              <a:solidFill>
                <a:srgbClr val="035077"/>
              </a:solidFill>
              <a:ea typeface="Calibri"/>
              <a:cs typeface="Calibri"/>
            </a:endParaRPr>
          </a:p>
          <a:p>
            <a:pPr marL="325120" indent="-325120">
              <a:buFont typeface="Monotype Sorts,Sans-Serif"/>
              <a:buChar char="o"/>
            </a:pPr>
            <a:r>
              <a:rPr lang="fr-FR" sz="2200">
                <a:ea typeface="Calibri"/>
                <a:cs typeface="Calibri"/>
              </a:rPr>
              <a:t>Applications desktop : </a:t>
            </a:r>
            <a:r>
              <a:rPr lang="fr-FR" sz="2200" err="1">
                <a:ea typeface="Calibri"/>
                <a:cs typeface="Calibri"/>
              </a:rPr>
              <a:t>javax.swing</a:t>
            </a:r>
            <a:r>
              <a:rPr lang="fr-FR" sz="2200">
                <a:ea typeface="Calibri"/>
                <a:cs typeface="Calibri"/>
              </a:rPr>
              <a:t> ou </a:t>
            </a:r>
            <a:r>
              <a:rPr lang="fr-FR" sz="2200" err="1">
                <a:ea typeface="Calibri"/>
                <a:cs typeface="Calibri"/>
              </a:rPr>
              <a:t>javafx</a:t>
            </a:r>
            <a:endParaRPr lang="fr-FR" sz="2200" b="0" err="1">
              <a:solidFill>
                <a:srgbClr val="035077"/>
              </a:solidFill>
              <a:ea typeface="Calibri"/>
              <a:cs typeface="Calibri"/>
            </a:endParaRPr>
          </a:p>
          <a:p>
            <a:pPr marL="325120" indent="-325120">
              <a:buFont typeface="Monotype Sorts,Sans-Serif"/>
              <a:buChar char="o"/>
            </a:pPr>
            <a:r>
              <a:rPr lang="fr-FR" sz="2200">
                <a:ea typeface="Calibri"/>
                <a:cs typeface="Calibri"/>
              </a:rPr>
              <a:t>Web/Enterprise : </a:t>
            </a:r>
            <a:r>
              <a:rPr lang="fr-FR" sz="2200" err="1">
                <a:ea typeface="Calibri"/>
                <a:cs typeface="Calibri"/>
              </a:rPr>
              <a:t>spring</a:t>
            </a:r>
            <a:r>
              <a:rPr lang="fr-FR" sz="2200">
                <a:ea typeface="Calibri"/>
                <a:cs typeface="Calibri"/>
              </a:rPr>
              <a:t>., </a:t>
            </a:r>
            <a:r>
              <a:rPr lang="fr-FR" sz="2200" err="1">
                <a:ea typeface="Calibri"/>
                <a:cs typeface="Calibri"/>
              </a:rPr>
              <a:t>javax.servlet</a:t>
            </a:r>
            <a:r>
              <a:rPr lang="fr-FR" sz="2200">
                <a:ea typeface="Calibri"/>
                <a:cs typeface="Calibri"/>
              </a:rPr>
              <a:t>.</a:t>
            </a:r>
            <a:endParaRPr lang="fr-FR" sz="2200" b="0">
              <a:solidFill>
                <a:srgbClr val="035077"/>
              </a:solidFill>
              <a:ea typeface="Calibri"/>
              <a:cs typeface="Calibri"/>
            </a:endParaRPr>
          </a:p>
          <a:p>
            <a:pPr marL="325120" indent="-325120">
              <a:buFont typeface="Monotype Sorts,Sans-Serif"/>
              <a:buChar char="o"/>
            </a:pPr>
            <a:r>
              <a:rPr lang="fr-FR" sz="2200">
                <a:ea typeface="Calibri"/>
                <a:cs typeface="Calibri"/>
              </a:rPr>
              <a:t>Base de données : </a:t>
            </a:r>
            <a:r>
              <a:rPr lang="fr-FR" sz="2200" err="1">
                <a:ea typeface="Calibri"/>
                <a:cs typeface="Calibri"/>
              </a:rPr>
              <a:t>java.sql</a:t>
            </a:r>
            <a:endParaRPr lang="fr-FR" sz="2200" b="0" err="1">
              <a:solidFill>
                <a:srgbClr val="035077"/>
              </a:solidFill>
              <a:ea typeface="Calibri"/>
              <a:cs typeface="Calibri"/>
            </a:endParaRPr>
          </a:p>
          <a:p>
            <a:pPr marL="325120" indent="-325120">
              <a:buFont typeface="Monotype Sorts,Sans-Serif"/>
              <a:buChar char="o"/>
            </a:pPr>
            <a:r>
              <a:rPr lang="fr-FR" sz="2200">
                <a:ea typeface="Calibri"/>
                <a:cs typeface="Calibri"/>
              </a:rPr>
              <a:t>Tests : </a:t>
            </a:r>
            <a:r>
              <a:rPr lang="fr-FR" sz="2200" err="1">
                <a:ea typeface="Calibri"/>
                <a:cs typeface="Calibri"/>
              </a:rPr>
              <a:t>org.junit</a:t>
            </a:r>
            <a:r>
              <a:rPr lang="fr-FR" sz="2200">
                <a:ea typeface="Calibri"/>
                <a:cs typeface="Calibri"/>
              </a:rPr>
              <a:t>., </a:t>
            </a:r>
            <a:r>
              <a:rPr lang="fr-FR" sz="2200" err="1">
                <a:ea typeface="Calibri"/>
                <a:cs typeface="Calibri"/>
              </a:rPr>
              <a:t>org.mockito</a:t>
            </a:r>
            <a:r>
              <a:rPr lang="fr-FR" sz="2200">
                <a:ea typeface="Calibri"/>
                <a:cs typeface="Calibri"/>
              </a:rPr>
              <a:t>.</a:t>
            </a:r>
            <a:endParaRPr lang="fr-FR" sz="2200" b="0">
              <a:solidFill>
                <a:srgbClr val="035077"/>
              </a:solidFill>
              <a:ea typeface="Calibri"/>
              <a:cs typeface="Calibri"/>
            </a:endParaRPr>
          </a:p>
          <a:p>
            <a:endParaRPr lang="fr-FR"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802015610"/>
      </p:ext>
    </p:extLst>
  </p:cSld>
  <p:clrMapOvr>
    <a:masterClrMapping/>
  </p:clrMapOvr>
  <p:transition/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3" name="Rectangle 2">
            <a:extLst>
              <a:ext uri="{FF2B5EF4-FFF2-40B4-BE49-F238E27FC236}">
                <a16:creationId xmlns:a16="http://schemas.microsoft.com/office/drawing/2014/main" id="{CA5D3CF1-6547-F4E0-8305-7FDC20EB9062}"/>
              </a:ext>
            </a:extLst>
          </p:cNvPr>
          <p:cNvSpPr>
            <a:spLocks noGrp="1" noChangeArrowheads="1"/>
          </p:cNvSpPr>
          <p:nvPr>
            <p:ph type="ctrTitle" idx="4294967295"/>
          </p:nvPr>
        </p:nvSpPr>
        <p:spPr>
          <a:xfrm>
            <a:off x="4189414" y="2470150"/>
            <a:ext cx="6472237" cy="611188"/>
          </a:xfrm>
          <a:noFill/>
        </p:spPr>
        <p:txBody>
          <a:bodyPr anchor="ctr"/>
          <a:lstStyle/>
          <a:p>
            <a:r>
              <a:rPr lang="fr-FR" altLang="fr-FR" dirty="0">
                <a:solidFill>
                  <a:srgbClr val="00B050"/>
                </a:solidFill>
              </a:rPr>
              <a:t>JAVA: Structure du langage</a:t>
            </a:r>
          </a:p>
        </p:txBody>
      </p:sp>
      <p:sp>
        <p:nvSpPr>
          <p:cNvPr id="79874" name="Espace réservé du numéro de diapositive 1">
            <a:extLst>
              <a:ext uri="{FF2B5EF4-FFF2-40B4-BE49-F238E27FC236}">
                <a16:creationId xmlns:a16="http://schemas.microsoft.com/office/drawing/2014/main" id="{B17A20F8-4C83-0F33-0B37-5C8E9A52B106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fld id="{100BE6F7-15A4-4157-8254-2A353538D1A0}" type="slidenum">
              <a:rPr lang="fr-FR" altLang="fr-FR" sz="1400" smtClean="0"/>
              <a:pPr/>
              <a:t>52</a:t>
            </a:fld>
            <a:endParaRPr lang="fr-FR" altLang="fr-FR" sz="1400"/>
          </a:p>
        </p:txBody>
      </p:sp>
      <p:pic>
        <p:nvPicPr>
          <p:cNvPr id="3" name="Image 2" descr="Une image contenant texte, Police, capture d’écran, Graphique&#10;&#10;Le contenu généré par l’IA peut être incorrect.">
            <a:extLst>
              <a:ext uri="{FF2B5EF4-FFF2-40B4-BE49-F238E27FC236}">
                <a16:creationId xmlns:a16="http://schemas.microsoft.com/office/drawing/2014/main" id="{F41B0D8B-9641-0D69-C77F-7FC84B45FB7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24705" y="5537533"/>
            <a:ext cx="2530435" cy="1084365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1" name="Rectangle 2">
            <a:extLst>
              <a:ext uri="{FF2B5EF4-FFF2-40B4-BE49-F238E27FC236}">
                <a16:creationId xmlns:a16="http://schemas.microsoft.com/office/drawing/2014/main" id="{C3EED3A8-27B2-9462-23BF-48749752032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279651" y="457200"/>
            <a:ext cx="7966075" cy="611188"/>
          </a:xfrm>
          <a:solidFill>
            <a:schemeClr val="bg1"/>
          </a:solidFill>
        </p:spPr>
        <p:txBody>
          <a:bodyPr lIns="90488" tIns="44450" rIns="90488" bIns="44450" anchor="ctr"/>
          <a:lstStyle/>
          <a:p>
            <a:pPr>
              <a:lnSpc>
                <a:spcPct val="90000"/>
              </a:lnSpc>
            </a:pPr>
            <a:r>
              <a:rPr lang="fr-FR" altLang="fr-FR"/>
              <a:t>Java : introduction</a:t>
            </a:r>
          </a:p>
        </p:txBody>
      </p:sp>
      <p:sp>
        <p:nvSpPr>
          <p:cNvPr id="81922" name="Rectangle 3">
            <a:extLst>
              <a:ext uri="{FF2B5EF4-FFF2-40B4-BE49-F238E27FC236}">
                <a16:creationId xmlns:a16="http://schemas.microsoft.com/office/drawing/2014/main" id="{131D954E-1101-F287-09CF-AF8C4F1A5FAD}"/>
              </a:ext>
            </a:extLst>
          </p:cNvPr>
          <p:cNvSpPr>
            <a:spLocks noGrp="1" noChangeArrowheads="1"/>
          </p:cNvSpPr>
          <p:nvPr>
            <p:ph type="body" idx="4294967295"/>
          </p:nvPr>
        </p:nvSpPr>
        <p:spPr bwMode="auto">
          <a:xfrm>
            <a:off x="1676400" y="1773239"/>
            <a:ext cx="8610600" cy="4535487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0488" tIns="44450" rIns="90488" bIns="44450" numCol="1" anchor="t" anchorCtr="0" compatLnSpc="1">
            <a:prstTxWarp prst="textNoShape">
              <a:avLst/>
            </a:prstTxWarp>
          </a:bodyPr>
          <a:lstStyle/>
          <a:p>
            <a:pPr>
              <a:lnSpc>
                <a:spcPct val="130000"/>
              </a:lnSpc>
              <a:buClr>
                <a:srgbClr val="FF66CC"/>
              </a:buClr>
              <a:buFont typeface="Wingdings" panose="05000000000000000000" pitchFamily="2" charset="2"/>
              <a:buChar char="q"/>
            </a:pPr>
            <a:endParaRPr lang="fr-FR" altLang="fr-FR"/>
          </a:p>
          <a:p>
            <a:pPr>
              <a:lnSpc>
                <a:spcPct val="130000"/>
              </a:lnSpc>
              <a:buClr>
                <a:srgbClr val="FF66CC"/>
              </a:buClr>
            </a:pPr>
            <a:r>
              <a:rPr lang="fr-FR"/>
              <a:t>Types primitifs</a:t>
            </a:r>
            <a:endParaRPr lang="fr-FR">
              <a:ea typeface="Calibri" panose="020F0502020204030204"/>
              <a:cs typeface="Calibri" panose="020F0502020204030204"/>
            </a:endParaRPr>
          </a:p>
          <a:p>
            <a:pPr>
              <a:lnSpc>
                <a:spcPct val="130000"/>
              </a:lnSpc>
              <a:buClr>
                <a:srgbClr val="FF66CC"/>
              </a:buClr>
            </a:pPr>
            <a:r>
              <a:rPr lang="fr-FR" altLang="fr-FR"/>
              <a:t>Exemple de programme</a:t>
            </a:r>
            <a:endParaRPr lang="fr-FR">
              <a:ea typeface="Calibri"/>
              <a:cs typeface="Calibri"/>
            </a:endParaRPr>
          </a:p>
          <a:p>
            <a:pPr>
              <a:lnSpc>
                <a:spcPct val="130000"/>
              </a:lnSpc>
              <a:buClr>
                <a:srgbClr val="FF66CC"/>
              </a:buClr>
            </a:pPr>
            <a:r>
              <a:rPr lang="fr-FR" altLang="fr-FR"/>
              <a:t>Variables de type primitif</a:t>
            </a:r>
            <a:endParaRPr lang="fr-FR" altLang="fr-FR">
              <a:ea typeface="Calibri"/>
              <a:cs typeface="Calibri"/>
            </a:endParaRPr>
          </a:p>
          <a:p>
            <a:pPr>
              <a:lnSpc>
                <a:spcPct val="130000"/>
              </a:lnSpc>
              <a:buClr>
                <a:srgbClr val="FF66CC"/>
              </a:buClr>
            </a:pPr>
            <a:r>
              <a:rPr lang="fr-FR" altLang="fr-FR"/>
              <a:t>Types structurés</a:t>
            </a:r>
            <a:endParaRPr lang="fr-FR" altLang="fr-FR">
              <a:ea typeface="Calibri"/>
              <a:cs typeface="Calibri"/>
            </a:endParaRPr>
          </a:p>
          <a:p>
            <a:pPr>
              <a:lnSpc>
                <a:spcPct val="130000"/>
              </a:lnSpc>
              <a:buClr>
                <a:srgbClr val="FF66CC"/>
              </a:buClr>
            </a:pPr>
            <a:r>
              <a:rPr lang="fr-FR" altLang="fr-FR"/>
              <a:t>Opérateurs</a:t>
            </a:r>
            <a:endParaRPr lang="fr-FR" altLang="fr-FR">
              <a:ea typeface="Calibri"/>
              <a:cs typeface="Calibri"/>
            </a:endParaRPr>
          </a:p>
          <a:p>
            <a:pPr>
              <a:lnSpc>
                <a:spcPct val="130000"/>
              </a:lnSpc>
              <a:buClr>
                <a:srgbClr val="FF66CC"/>
              </a:buClr>
            </a:pPr>
            <a:r>
              <a:rPr lang="fr-FR" altLang="fr-FR"/>
              <a:t>Instructions</a:t>
            </a:r>
            <a:endParaRPr lang="fr-FR" altLang="fr-FR">
              <a:ea typeface="Calibri"/>
              <a:cs typeface="Calibri"/>
            </a:endParaRPr>
          </a:p>
        </p:txBody>
      </p:sp>
      <p:sp>
        <p:nvSpPr>
          <p:cNvPr id="81923" name="Espace réservé du numéro de diapositive 1">
            <a:extLst>
              <a:ext uri="{FF2B5EF4-FFF2-40B4-BE49-F238E27FC236}">
                <a16:creationId xmlns:a16="http://schemas.microsoft.com/office/drawing/2014/main" id="{5F90BF31-15E9-BA3D-F3BD-0B13D7EBB1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fld id="{9BDE3835-FE29-4A99-88B1-BEFC977F36E2}" type="slidenum">
              <a:rPr lang="fr-FR" altLang="fr-FR" sz="1400" smtClean="0"/>
              <a:pPr/>
              <a:t>53</a:t>
            </a:fld>
            <a:endParaRPr lang="fr-FR" altLang="fr-FR" sz="1400"/>
          </a:p>
        </p:txBody>
      </p:sp>
    </p:spTree>
  </p:cSld>
  <p:clrMapOvr>
    <a:masterClrMapping/>
  </p:clrMapOvr>
  <p:transition/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2518075-DE5B-A0CC-B458-1C02B1FE819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044">
            <a:extLst>
              <a:ext uri="{FF2B5EF4-FFF2-40B4-BE49-F238E27FC236}">
                <a16:creationId xmlns:a16="http://schemas.microsoft.com/office/drawing/2014/main" id="{9885FB35-A1BD-E4AF-84A1-B84E6C98E7E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981201" y="304800"/>
            <a:ext cx="8188325" cy="611188"/>
          </a:xfrm>
          <a:noFill/>
        </p:spPr>
        <p:txBody>
          <a:bodyPr/>
          <a:lstStyle/>
          <a:p>
            <a:r>
              <a:rPr lang="fr-FR" altLang="fr-FR">
                <a:solidFill>
                  <a:srgbClr val="5B9B93"/>
                </a:solidFill>
              </a:rPr>
              <a:t>Types primitifs</a:t>
            </a:r>
            <a:endParaRPr lang="fr-FR" altLang="fr-FR">
              <a:solidFill>
                <a:srgbClr val="5B9B93"/>
              </a:solidFill>
              <a:ea typeface="Calibri"/>
              <a:cs typeface="Calibri"/>
            </a:endParaRPr>
          </a:p>
        </p:txBody>
      </p:sp>
      <p:sp>
        <p:nvSpPr>
          <p:cNvPr id="4" name="Espace réservé du numéro de diapositive 1">
            <a:extLst>
              <a:ext uri="{FF2B5EF4-FFF2-40B4-BE49-F238E27FC236}">
                <a16:creationId xmlns:a16="http://schemas.microsoft.com/office/drawing/2014/main" id="{E024A0C0-2BAD-652E-544A-E6F728CA52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fld id="{171C236D-FB67-40C3-B668-180119831F10}" type="slidenum">
              <a:rPr lang="fr-FR" altLang="fr-FR" sz="1400" smtClean="0"/>
              <a:pPr/>
              <a:t>54</a:t>
            </a:fld>
            <a:endParaRPr lang="fr-FR" altLang="fr-FR" sz="1400"/>
          </a:p>
        </p:txBody>
      </p:sp>
      <p:pic>
        <p:nvPicPr>
          <p:cNvPr id="5" name="Image 4" descr="Une image contenant texte, capture d’écran, nombre, Police&#10;&#10;Le contenu généré par l’IA peut être incorrect.">
            <a:extLst>
              <a:ext uri="{FF2B5EF4-FFF2-40B4-BE49-F238E27FC236}">
                <a16:creationId xmlns:a16="http://schemas.microsoft.com/office/drawing/2014/main" id="{78B7DDEB-ED5A-B339-23A9-92F3E2F82A5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4847" y="1553287"/>
            <a:ext cx="5526570" cy="3280964"/>
          </a:xfrm>
          <a:prstGeom prst="rect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900DCF0E-CC08-3495-2E3B-F0D3032942AD}"/>
              </a:ext>
            </a:extLst>
          </p:cNvPr>
          <p:cNvSpPr txBox="1"/>
          <p:nvPr/>
        </p:nvSpPr>
        <p:spPr>
          <a:xfrm>
            <a:off x="6541324" y="2018805"/>
            <a:ext cx="5533901" cy="258532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fr-FR">
                <a:ea typeface="+mn-lt"/>
                <a:cs typeface="+mn-lt"/>
              </a:rPr>
              <a:t>// Déclarations multiples</a:t>
            </a:r>
            <a:endParaRPr lang="fr-FR"/>
          </a:p>
          <a:p>
            <a:r>
              <a:rPr lang="fr-FR" err="1">
                <a:ea typeface="+mn-lt"/>
                <a:cs typeface="+mn-lt"/>
              </a:rPr>
              <a:t>int</a:t>
            </a:r>
            <a:r>
              <a:rPr lang="fr-FR">
                <a:ea typeface="+mn-lt"/>
                <a:cs typeface="+mn-lt"/>
              </a:rPr>
              <a:t>[] nombres = new </a:t>
            </a:r>
            <a:r>
              <a:rPr lang="fr-FR" err="1">
                <a:ea typeface="+mn-lt"/>
                <a:cs typeface="+mn-lt"/>
              </a:rPr>
              <a:t>int</a:t>
            </a:r>
            <a:r>
              <a:rPr lang="fr-FR">
                <a:ea typeface="+mn-lt"/>
                <a:cs typeface="+mn-lt"/>
              </a:rPr>
              <a:t>[10];</a:t>
            </a:r>
            <a:endParaRPr lang="fr-FR"/>
          </a:p>
          <a:p>
            <a:r>
              <a:rPr lang="fr-FR" err="1">
                <a:ea typeface="+mn-lt"/>
                <a:cs typeface="+mn-lt"/>
              </a:rPr>
              <a:t>int</a:t>
            </a:r>
            <a:r>
              <a:rPr lang="fr-FR">
                <a:ea typeface="+mn-lt"/>
                <a:cs typeface="+mn-lt"/>
              </a:rPr>
              <a:t>[][] matrice = new </a:t>
            </a:r>
            <a:r>
              <a:rPr lang="fr-FR" err="1">
                <a:ea typeface="+mn-lt"/>
                <a:cs typeface="+mn-lt"/>
              </a:rPr>
              <a:t>int</a:t>
            </a:r>
            <a:r>
              <a:rPr lang="fr-FR">
                <a:ea typeface="+mn-lt"/>
                <a:cs typeface="+mn-lt"/>
              </a:rPr>
              <a:t>[5][5];</a:t>
            </a:r>
            <a:endParaRPr lang="fr-FR"/>
          </a:p>
          <a:p>
            <a:r>
              <a:rPr lang="fr-FR">
                <a:ea typeface="+mn-lt"/>
                <a:cs typeface="+mn-lt"/>
              </a:rPr>
              <a:t>String[] mots = {"Java", "Python", "JavaScript"};</a:t>
            </a:r>
            <a:endParaRPr lang="fr-FR"/>
          </a:p>
          <a:p>
            <a:endParaRPr lang="fr-FR"/>
          </a:p>
          <a:p>
            <a:r>
              <a:rPr lang="fr-FR">
                <a:ea typeface="+mn-lt"/>
                <a:cs typeface="+mn-lt"/>
              </a:rPr>
              <a:t>// Parcours de tableaux</a:t>
            </a:r>
            <a:endParaRPr lang="fr-FR"/>
          </a:p>
          <a:p>
            <a:r>
              <a:rPr lang="fr-FR" err="1">
                <a:ea typeface="+mn-lt"/>
                <a:cs typeface="+mn-lt"/>
              </a:rPr>
              <a:t>Arrays.stream</a:t>
            </a:r>
            <a:r>
              <a:rPr lang="fr-FR">
                <a:ea typeface="+mn-lt"/>
                <a:cs typeface="+mn-lt"/>
              </a:rPr>
              <a:t>(nombres)</a:t>
            </a:r>
            <a:endParaRPr lang="fr-FR"/>
          </a:p>
          <a:p>
            <a:r>
              <a:rPr lang="fr-FR">
                <a:ea typeface="+mn-lt"/>
                <a:cs typeface="+mn-lt"/>
              </a:rPr>
              <a:t>    .</a:t>
            </a:r>
            <a:r>
              <a:rPr lang="fr-FR" err="1">
                <a:ea typeface="+mn-lt"/>
                <a:cs typeface="+mn-lt"/>
              </a:rPr>
              <a:t>filter</a:t>
            </a:r>
            <a:r>
              <a:rPr lang="fr-FR">
                <a:ea typeface="+mn-lt"/>
                <a:cs typeface="+mn-lt"/>
              </a:rPr>
              <a:t>(n -&gt; n &gt; 0)</a:t>
            </a:r>
            <a:endParaRPr lang="fr-FR"/>
          </a:p>
          <a:p>
            <a:r>
              <a:rPr lang="fr-FR">
                <a:ea typeface="+mn-lt"/>
                <a:cs typeface="+mn-lt"/>
              </a:rPr>
              <a:t>    .</a:t>
            </a:r>
            <a:r>
              <a:rPr lang="fr-FR" err="1">
                <a:ea typeface="+mn-lt"/>
                <a:cs typeface="+mn-lt"/>
              </a:rPr>
              <a:t>forEach</a:t>
            </a:r>
            <a:r>
              <a:rPr lang="fr-FR">
                <a:ea typeface="+mn-lt"/>
                <a:cs typeface="+mn-lt"/>
              </a:rPr>
              <a:t>(</a:t>
            </a:r>
            <a:r>
              <a:rPr lang="fr-FR" err="1">
                <a:ea typeface="+mn-lt"/>
                <a:cs typeface="+mn-lt"/>
              </a:rPr>
              <a:t>System.out</a:t>
            </a:r>
            <a:r>
              <a:rPr lang="fr-FR">
                <a:ea typeface="+mn-lt"/>
                <a:cs typeface="+mn-lt"/>
              </a:rPr>
              <a:t>::</a:t>
            </a:r>
            <a:r>
              <a:rPr lang="fr-FR" err="1">
                <a:ea typeface="+mn-lt"/>
                <a:cs typeface="+mn-lt"/>
              </a:rPr>
              <a:t>println</a:t>
            </a:r>
            <a:r>
              <a:rPr lang="fr-FR">
                <a:ea typeface="+mn-lt"/>
                <a:cs typeface="+mn-lt"/>
              </a:rPr>
              <a:t>);</a:t>
            </a:r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13080530"/>
      </p:ext>
    </p:extLst>
  </p:cSld>
  <p:clrMapOvr>
    <a:masterClrMapping/>
  </p:clrMapOvr>
  <p:transition spd="slow"/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7" name="Rectangle 1027">
            <a:extLst>
              <a:ext uri="{FF2B5EF4-FFF2-40B4-BE49-F238E27FC236}">
                <a16:creationId xmlns:a16="http://schemas.microsoft.com/office/drawing/2014/main" id="{D15B6E38-FA3D-E148-3E5E-F49FCA8E35ED}"/>
              </a:ext>
            </a:extLst>
          </p:cNvPr>
          <p:cNvSpPr>
            <a:spLocks noGrp="1" noChangeArrowheads="1"/>
          </p:cNvSpPr>
          <p:nvPr>
            <p:ph type="body" idx="4294967295"/>
          </p:nvPr>
        </p:nvSpPr>
        <p:spPr bwMode="auto">
          <a:xfrm>
            <a:off x="1905001" y="1752600"/>
            <a:ext cx="7286625" cy="48006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0488" tIns="44450" rIns="90488" bIns="44450" numCol="1" anchor="t" anchorCtr="0" compatLnSpc="1">
            <a:prstTxWarp prst="textNoShape">
              <a:avLst/>
            </a:prstTxWarp>
          </a:bodyPr>
          <a:lstStyle/>
          <a:p>
            <a:pPr>
              <a:lnSpc>
                <a:spcPct val="90000"/>
              </a:lnSpc>
              <a:buClr>
                <a:srgbClr val="FF66CC"/>
              </a:buClr>
            </a:pPr>
            <a:r>
              <a:rPr lang="fr-FR" altLang="fr-FR" sz="2400"/>
              <a:t>Deux types : primitif ou Object </a:t>
            </a:r>
            <a:r>
              <a:rPr lang="fr-FR" altLang="fr-FR" sz="2400" b="1"/>
              <a:t>(et ses dérivés)</a:t>
            </a:r>
            <a:endParaRPr lang="fr-FR"/>
          </a:p>
          <a:p>
            <a:pPr>
              <a:lnSpc>
                <a:spcPct val="90000"/>
              </a:lnSpc>
              <a:buClr>
                <a:srgbClr val="FF66CC"/>
              </a:buClr>
            </a:pPr>
            <a:r>
              <a:rPr lang="fr-FR" altLang="fr-FR" sz="2400"/>
              <a:t>primitif :</a:t>
            </a:r>
            <a:endParaRPr lang="fr-FR" altLang="fr-FR" sz="2400">
              <a:ea typeface="Calibri" panose="020F0502020204030204"/>
              <a:cs typeface="Calibri" panose="020F0502020204030204"/>
            </a:endParaRPr>
          </a:p>
          <a:p>
            <a:pPr lvl="1">
              <a:lnSpc>
                <a:spcPct val="90000"/>
              </a:lnSpc>
              <a:buClr>
                <a:schemeClr val="tx1"/>
              </a:buClr>
            </a:pPr>
            <a:r>
              <a:rPr lang="fr-FR" altLang="fr-FR" sz="2000" err="1"/>
              <a:t>int</a:t>
            </a:r>
            <a:r>
              <a:rPr lang="fr-FR" altLang="fr-FR" sz="2000"/>
              <a:t>   x = 1;</a:t>
            </a:r>
            <a:endParaRPr lang="fr-FR" altLang="fr-FR" sz="2000">
              <a:ea typeface="Calibri Light" panose="020F0302020204030204"/>
              <a:cs typeface="Calibri Light" panose="020F0302020204030204"/>
            </a:endParaRPr>
          </a:p>
          <a:p>
            <a:pPr lvl="1">
              <a:lnSpc>
                <a:spcPct val="90000"/>
              </a:lnSpc>
              <a:buClr>
                <a:schemeClr val="tx1"/>
              </a:buClr>
            </a:pPr>
            <a:r>
              <a:rPr lang="fr-FR" altLang="fr-FR" sz="2000" err="1"/>
              <a:t>int</a:t>
            </a:r>
            <a:r>
              <a:rPr lang="fr-FR" altLang="fr-FR" sz="2000"/>
              <a:t>   y = 2; </a:t>
            </a:r>
            <a:endParaRPr lang="fr-FR" altLang="fr-FR" sz="2000">
              <a:ea typeface="Calibri Light" panose="020F0302020204030204"/>
              <a:cs typeface="Calibri Light" panose="020F0302020204030204"/>
            </a:endParaRPr>
          </a:p>
          <a:p>
            <a:pPr lvl="1">
              <a:lnSpc>
                <a:spcPct val="90000"/>
              </a:lnSpc>
              <a:buClr>
                <a:schemeClr val="tx1"/>
              </a:buClr>
            </a:pPr>
            <a:r>
              <a:rPr lang="fr-FR" altLang="fr-FR" sz="2000" err="1"/>
              <a:t>int</a:t>
            </a:r>
            <a:r>
              <a:rPr lang="fr-FR" altLang="fr-FR" sz="2000"/>
              <a:t>   z = x;</a:t>
            </a:r>
            <a:endParaRPr lang="fr-FR" altLang="fr-FR" sz="2000">
              <a:ea typeface="Calibri Light" panose="020F0302020204030204"/>
              <a:cs typeface="Calibri Light" panose="020F0302020204030204"/>
            </a:endParaRPr>
          </a:p>
          <a:p>
            <a:pPr>
              <a:lnSpc>
                <a:spcPct val="90000"/>
              </a:lnSpc>
              <a:buClr>
                <a:srgbClr val="FF66CC"/>
              </a:buClr>
            </a:pPr>
            <a:r>
              <a:rPr lang="fr-FR" altLang="fr-FR" sz="2400"/>
              <a:t>Object</a:t>
            </a:r>
            <a:endParaRPr lang="fr-FR" altLang="fr-FR" sz="2400">
              <a:ea typeface="Calibri" panose="020F0502020204030204"/>
              <a:cs typeface="Calibri" panose="020F0502020204030204"/>
            </a:endParaRPr>
          </a:p>
          <a:p>
            <a:pPr lvl="1">
              <a:lnSpc>
                <a:spcPct val="90000"/>
              </a:lnSpc>
              <a:buClr>
                <a:schemeClr val="tx1"/>
              </a:buClr>
            </a:pPr>
            <a:r>
              <a:rPr lang="fr-FR" altLang="fr-FR" sz="2000"/>
              <a:t>Object o = new Object();</a:t>
            </a:r>
            <a:endParaRPr lang="fr-FR" altLang="fr-FR" sz="2000">
              <a:ea typeface="Calibri Light" panose="020F0302020204030204"/>
              <a:cs typeface="Calibri Light" panose="020F0302020204030204"/>
            </a:endParaRPr>
          </a:p>
          <a:p>
            <a:pPr lvl="1">
              <a:lnSpc>
                <a:spcPct val="90000"/>
              </a:lnSpc>
              <a:buClr>
                <a:schemeClr val="tx1"/>
              </a:buClr>
            </a:pPr>
            <a:r>
              <a:rPr lang="fr-FR" altLang="fr-FR" sz="2000"/>
              <a:t>Object o1 = new Object();</a:t>
            </a:r>
            <a:endParaRPr lang="fr-FR" altLang="fr-FR" sz="2000">
              <a:ea typeface="Calibri Light" panose="020F0302020204030204"/>
              <a:cs typeface="Calibri Light" panose="020F0302020204030204"/>
            </a:endParaRPr>
          </a:p>
          <a:p>
            <a:pPr lvl="1">
              <a:lnSpc>
                <a:spcPct val="90000"/>
              </a:lnSpc>
              <a:buClr>
                <a:srgbClr val="FF66CC"/>
              </a:buClr>
              <a:buFont typeface="Wingdings" panose="05000000000000000000" pitchFamily="2" charset="2"/>
              <a:buChar char="q"/>
            </a:pPr>
            <a:endParaRPr lang="fr-FR" altLang="fr-FR" sz="2000"/>
          </a:p>
          <a:p>
            <a:pPr lvl="1">
              <a:lnSpc>
                <a:spcPct val="90000"/>
              </a:lnSpc>
              <a:buClr>
                <a:schemeClr val="tx1"/>
              </a:buClr>
            </a:pPr>
            <a:r>
              <a:rPr lang="fr-FR" altLang="fr-FR" sz="2000"/>
              <a:t>o1 = o</a:t>
            </a:r>
            <a:r>
              <a:rPr lang="fr-FR" altLang="fr-FR"/>
              <a:t>;</a:t>
            </a:r>
            <a:endParaRPr lang="fr-FR" altLang="fr-FR">
              <a:ea typeface="Calibri Light" panose="020F0302020204030204"/>
              <a:cs typeface="Calibri Light" panose="020F0302020204030204"/>
            </a:endParaRPr>
          </a:p>
        </p:txBody>
      </p:sp>
      <p:sp>
        <p:nvSpPr>
          <p:cNvPr id="55298" name="Rectangle 1028">
            <a:extLst>
              <a:ext uri="{FF2B5EF4-FFF2-40B4-BE49-F238E27FC236}">
                <a16:creationId xmlns:a16="http://schemas.microsoft.com/office/drawing/2014/main" id="{6947B09D-FDA9-5FC3-1E69-085F6D76350F}"/>
              </a:ext>
            </a:extLst>
          </p:cNvPr>
          <p:cNvSpPr>
            <a:spLocks noChangeArrowheads="1"/>
          </p:cNvSpPr>
          <p:nvPr/>
        </p:nvSpPr>
        <p:spPr bwMode="auto">
          <a:xfrm>
            <a:off x="7010400" y="2286000"/>
            <a:ext cx="1676400" cy="1524000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lIns="90488" tIns="44450" rIns="90488" bIns="44450" anchor="ctr"/>
          <a:lstStyle>
            <a:lvl1pPr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algn="ctr"/>
            <a:endParaRPr lang="fr-FR" altLang="fr-FR" sz="2400"/>
          </a:p>
          <a:p>
            <a:pPr algn="ctr"/>
            <a:r>
              <a:rPr lang="fr-FR" altLang="fr-FR" sz="2400"/>
              <a:t>1</a:t>
            </a:r>
          </a:p>
          <a:p>
            <a:pPr algn="ctr"/>
            <a:r>
              <a:rPr lang="fr-FR" altLang="fr-FR" sz="2400"/>
              <a:t>2</a:t>
            </a:r>
          </a:p>
          <a:p>
            <a:pPr algn="ctr"/>
            <a:r>
              <a:rPr lang="fr-FR" altLang="fr-FR" sz="2400"/>
              <a:t>1</a:t>
            </a:r>
          </a:p>
        </p:txBody>
      </p:sp>
      <p:sp>
        <p:nvSpPr>
          <p:cNvPr id="55299" name="Line 1029">
            <a:extLst>
              <a:ext uri="{FF2B5EF4-FFF2-40B4-BE49-F238E27FC236}">
                <a16:creationId xmlns:a16="http://schemas.microsoft.com/office/drawing/2014/main" id="{88A63804-96C6-29A5-C498-BE42134E1039}"/>
              </a:ext>
            </a:extLst>
          </p:cNvPr>
          <p:cNvSpPr>
            <a:spLocks noChangeShapeType="1"/>
          </p:cNvSpPr>
          <p:nvPr/>
        </p:nvSpPr>
        <p:spPr bwMode="auto">
          <a:xfrm>
            <a:off x="7035800" y="3429000"/>
            <a:ext cx="15748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1600"/>
          </a:p>
        </p:txBody>
      </p:sp>
      <p:sp>
        <p:nvSpPr>
          <p:cNvPr id="55300" name="Line 1030">
            <a:extLst>
              <a:ext uri="{FF2B5EF4-FFF2-40B4-BE49-F238E27FC236}">
                <a16:creationId xmlns:a16="http://schemas.microsoft.com/office/drawing/2014/main" id="{039A730A-5BFC-8B73-66D0-0C80235CD815}"/>
              </a:ext>
            </a:extLst>
          </p:cNvPr>
          <p:cNvSpPr>
            <a:spLocks noChangeShapeType="1"/>
          </p:cNvSpPr>
          <p:nvPr/>
        </p:nvSpPr>
        <p:spPr bwMode="auto">
          <a:xfrm>
            <a:off x="7035800" y="3048000"/>
            <a:ext cx="15748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1600"/>
          </a:p>
        </p:txBody>
      </p:sp>
      <p:sp>
        <p:nvSpPr>
          <p:cNvPr id="55301" name="Line 1031">
            <a:extLst>
              <a:ext uri="{FF2B5EF4-FFF2-40B4-BE49-F238E27FC236}">
                <a16:creationId xmlns:a16="http://schemas.microsoft.com/office/drawing/2014/main" id="{F52134A2-3D57-C9E8-39F1-E1DA64D086B8}"/>
              </a:ext>
            </a:extLst>
          </p:cNvPr>
          <p:cNvSpPr>
            <a:spLocks noChangeShapeType="1"/>
          </p:cNvSpPr>
          <p:nvPr/>
        </p:nvSpPr>
        <p:spPr bwMode="auto">
          <a:xfrm>
            <a:off x="7035800" y="2667000"/>
            <a:ext cx="15748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1600"/>
          </a:p>
        </p:txBody>
      </p:sp>
      <p:sp>
        <p:nvSpPr>
          <p:cNvPr id="55302" name="Rectangle 1032">
            <a:extLst>
              <a:ext uri="{FF2B5EF4-FFF2-40B4-BE49-F238E27FC236}">
                <a16:creationId xmlns:a16="http://schemas.microsoft.com/office/drawing/2014/main" id="{E51F0BEE-F2F3-3E5E-FE81-7F286C223C99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59539" y="2573339"/>
            <a:ext cx="333375" cy="11977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0488" tIns="44450" rIns="90488" bIns="44450">
            <a:spAutoFit/>
          </a:bodyPr>
          <a:lstStyle>
            <a:lvl1pPr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r>
              <a:rPr lang="fr-FR" altLang="fr-FR" sz="2400"/>
              <a:t>z</a:t>
            </a:r>
          </a:p>
          <a:p>
            <a:r>
              <a:rPr lang="fr-FR" altLang="fr-FR" sz="2400"/>
              <a:t>y</a:t>
            </a:r>
          </a:p>
          <a:p>
            <a:r>
              <a:rPr lang="fr-FR" altLang="fr-FR" sz="2400"/>
              <a:t>x</a:t>
            </a:r>
          </a:p>
        </p:txBody>
      </p:sp>
      <p:sp>
        <p:nvSpPr>
          <p:cNvPr id="55303" name="Rectangle 1033">
            <a:extLst>
              <a:ext uri="{FF2B5EF4-FFF2-40B4-BE49-F238E27FC236}">
                <a16:creationId xmlns:a16="http://schemas.microsoft.com/office/drawing/2014/main" id="{C1B50602-C630-5B58-C1C6-17B3F64273C5}"/>
              </a:ext>
            </a:extLst>
          </p:cNvPr>
          <p:cNvSpPr>
            <a:spLocks noChangeArrowheads="1"/>
          </p:cNvSpPr>
          <p:nvPr/>
        </p:nvSpPr>
        <p:spPr bwMode="auto">
          <a:xfrm>
            <a:off x="7010400" y="4114800"/>
            <a:ext cx="1676400" cy="1905000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lIns="90488" tIns="44450" rIns="90488" bIns="44450" anchor="ctr"/>
          <a:lstStyle>
            <a:lvl1pPr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algn="ctr"/>
            <a:endParaRPr lang="fr-FR" altLang="fr-FR" sz="2400"/>
          </a:p>
          <a:p>
            <a:pPr algn="ctr" eaLnBrk="1"/>
            <a:endParaRPr lang="fr-FR" altLang="fr-FR" sz="2400"/>
          </a:p>
        </p:txBody>
      </p:sp>
      <p:sp>
        <p:nvSpPr>
          <p:cNvPr id="55304" name="Line 1034">
            <a:extLst>
              <a:ext uri="{FF2B5EF4-FFF2-40B4-BE49-F238E27FC236}">
                <a16:creationId xmlns:a16="http://schemas.microsoft.com/office/drawing/2014/main" id="{FEF56BE8-698D-0EBE-8A16-9919DFC73DCC}"/>
              </a:ext>
            </a:extLst>
          </p:cNvPr>
          <p:cNvSpPr>
            <a:spLocks noChangeShapeType="1"/>
          </p:cNvSpPr>
          <p:nvPr/>
        </p:nvSpPr>
        <p:spPr bwMode="auto">
          <a:xfrm>
            <a:off x="7035800" y="5638800"/>
            <a:ext cx="15748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1600"/>
          </a:p>
        </p:txBody>
      </p:sp>
      <p:sp>
        <p:nvSpPr>
          <p:cNvPr id="55305" name="Line 1035">
            <a:extLst>
              <a:ext uri="{FF2B5EF4-FFF2-40B4-BE49-F238E27FC236}">
                <a16:creationId xmlns:a16="http://schemas.microsoft.com/office/drawing/2014/main" id="{24B893A5-D841-C22F-CAB2-78BA50AE3553}"/>
              </a:ext>
            </a:extLst>
          </p:cNvPr>
          <p:cNvSpPr>
            <a:spLocks noChangeShapeType="1"/>
          </p:cNvSpPr>
          <p:nvPr/>
        </p:nvSpPr>
        <p:spPr bwMode="auto">
          <a:xfrm>
            <a:off x="7035800" y="5257800"/>
            <a:ext cx="15748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1600"/>
          </a:p>
        </p:txBody>
      </p:sp>
      <p:sp>
        <p:nvSpPr>
          <p:cNvPr id="55306" name="Line 1036">
            <a:extLst>
              <a:ext uri="{FF2B5EF4-FFF2-40B4-BE49-F238E27FC236}">
                <a16:creationId xmlns:a16="http://schemas.microsoft.com/office/drawing/2014/main" id="{DFD66548-F803-EC79-5432-34B6E90639D1}"/>
              </a:ext>
            </a:extLst>
          </p:cNvPr>
          <p:cNvSpPr>
            <a:spLocks noChangeShapeType="1"/>
          </p:cNvSpPr>
          <p:nvPr/>
        </p:nvSpPr>
        <p:spPr bwMode="auto">
          <a:xfrm>
            <a:off x="7035800" y="4876800"/>
            <a:ext cx="15748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1600"/>
          </a:p>
        </p:txBody>
      </p:sp>
      <p:grpSp>
        <p:nvGrpSpPr>
          <p:cNvPr id="3" name="Grouper 2">
            <a:extLst>
              <a:ext uri="{FF2B5EF4-FFF2-40B4-BE49-F238E27FC236}">
                <a16:creationId xmlns:a16="http://schemas.microsoft.com/office/drawing/2014/main" id="{221D5073-8BC3-01D9-0F47-6470C2C01F9E}"/>
              </a:ext>
            </a:extLst>
          </p:cNvPr>
          <p:cNvGrpSpPr>
            <a:grpSpLocks/>
          </p:cNvGrpSpPr>
          <p:nvPr/>
        </p:nvGrpSpPr>
        <p:grpSpPr bwMode="auto">
          <a:xfrm>
            <a:off x="6527800" y="5589588"/>
            <a:ext cx="4368800" cy="887412"/>
            <a:chOff x="5385048" y="5589240"/>
            <a:chExt cx="4368552" cy="887760"/>
          </a:xfrm>
        </p:grpSpPr>
        <p:sp>
          <p:nvSpPr>
            <p:cNvPr id="55315" name="Rectangle 1037">
              <a:extLst>
                <a:ext uri="{FF2B5EF4-FFF2-40B4-BE49-F238E27FC236}">
                  <a16:creationId xmlns:a16="http://schemas.microsoft.com/office/drawing/2014/main" id="{8493F17E-3142-5DF8-94E7-5A6922D4D99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385048" y="5589240"/>
              <a:ext cx="336632" cy="4591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0488" tIns="44450" rIns="90488" bIns="44450">
              <a:spAutoFit/>
            </a:bodyPr>
            <a:lstStyle>
              <a:lvl1pPr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9pPr>
            </a:lstStyle>
            <a:p>
              <a:r>
                <a:rPr lang="fr-FR" altLang="fr-FR" sz="2400"/>
                <a:t>o</a:t>
              </a:r>
            </a:p>
          </p:txBody>
        </p:sp>
        <p:sp>
          <p:nvSpPr>
            <p:cNvPr id="55316" name="Line 1038">
              <a:extLst>
                <a:ext uri="{FF2B5EF4-FFF2-40B4-BE49-F238E27FC236}">
                  <a16:creationId xmlns:a16="http://schemas.microsoft.com/office/drawing/2014/main" id="{D4666787-D4DB-A9FF-DE98-62B0DF1FCB9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762750" y="5791200"/>
              <a:ext cx="1727200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1600"/>
            </a:p>
          </p:txBody>
        </p:sp>
        <p:sp>
          <p:nvSpPr>
            <p:cNvPr id="55317" name="Rectangle 1039">
              <a:extLst>
                <a:ext uri="{FF2B5EF4-FFF2-40B4-BE49-F238E27FC236}">
                  <a16:creationId xmlns:a16="http://schemas.microsoft.com/office/drawing/2014/main" id="{35CD00A8-58C9-E109-31A1-982310FD0F5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534400" y="5638800"/>
              <a:ext cx="1219200" cy="838200"/>
            </a:xfrm>
            <a:prstGeom prst="rect">
              <a:avLst/>
            </a:prstGeom>
            <a:solidFill>
              <a:schemeClr val="bg1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90488" tIns="44450" rIns="90488" bIns="44450" anchor="ctr"/>
            <a:lstStyle>
              <a:lvl1pPr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9pPr>
            </a:lstStyle>
            <a:p>
              <a:pPr algn="ctr"/>
              <a:r>
                <a:rPr lang="fr-FR" altLang="fr-FR" sz="1800"/>
                <a:t>Données</a:t>
              </a:r>
              <a:r>
                <a:rPr lang="fr-FR" altLang="fr-FR" sz="2400"/>
                <a:t> </a:t>
              </a:r>
            </a:p>
            <a:p>
              <a:pPr algn="ctr"/>
              <a:r>
                <a:rPr lang="fr-FR" altLang="fr-FR" sz="1600"/>
                <a:t>pour</a:t>
              </a:r>
              <a:r>
                <a:rPr lang="fr-FR" altLang="fr-FR" sz="2400"/>
                <a:t> o</a:t>
              </a:r>
            </a:p>
          </p:txBody>
        </p:sp>
      </p:grpSp>
      <p:sp>
        <p:nvSpPr>
          <p:cNvPr id="55310" name="Rectangle 1040">
            <a:extLst>
              <a:ext uri="{FF2B5EF4-FFF2-40B4-BE49-F238E27FC236}">
                <a16:creationId xmlns:a16="http://schemas.microsoft.com/office/drawing/2014/main" id="{BF80EE9F-7E9F-2122-6EE4-C15360E4F3D8}"/>
              </a:ext>
            </a:extLst>
          </p:cNvPr>
          <p:cNvSpPr>
            <a:spLocks noChangeArrowheads="1"/>
          </p:cNvSpPr>
          <p:nvPr/>
        </p:nvSpPr>
        <p:spPr bwMode="auto">
          <a:xfrm>
            <a:off x="9677400" y="4191000"/>
            <a:ext cx="1219200" cy="838200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lIns="90488" tIns="44450" rIns="90488" bIns="44450" anchor="ctr"/>
          <a:lstStyle>
            <a:lvl1pPr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algn="ctr"/>
            <a:r>
              <a:rPr lang="fr-FR" altLang="fr-FR" sz="1800"/>
              <a:t>Données</a:t>
            </a:r>
            <a:r>
              <a:rPr lang="fr-FR" altLang="fr-FR" sz="2400"/>
              <a:t> </a:t>
            </a:r>
          </a:p>
          <a:p>
            <a:pPr algn="ctr"/>
            <a:r>
              <a:rPr lang="fr-FR" altLang="fr-FR" sz="1600"/>
              <a:t>pour</a:t>
            </a:r>
            <a:r>
              <a:rPr lang="fr-FR" altLang="fr-FR" sz="2400"/>
              <a:t> o1</a:t>
            </a:r>
          </a:p>
        </p:txBody>
      </p:sp>
      <p:sp>
        <p:nvSpPr>
          <p:cNvPr id="55311" name="Line 1041">
            <a:extLst>
              <a:ext uri="{FF2B5EF4-FFF2-40B4-BE49-F238E27FC236}">
                <a16:creationId xmlns:a16="http://schemas.microsoft.com/office/drawing/2014/main" id="{5C034692-7A84-C63A-7E89-2119D511C534}"/>
              </a:ext>
            </a:extLst>
          </p:cNvPr>
          <p:cNvSpPr>
            <a:spLocks noChangeShapeType="1"/>
          </p:cNvSpPr>
          <p:nvPr/>
        </p:nvSpPr>
        <p:spPr bwMode="auto">
          <a:xfrm>
            <a:off x="7905750" y="5410200"/>
            <a:ext cx="121285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1600"/>
          </a:p>
        </p:txBody>
      </p:sp>
      <p:sp>
        <p:nvSpPr>
          <p:cNvPr id="55312" name="Line 1042">
            <a:extLst>
              <a:ext uri="{FF2B5EF4-FFF2-40B4-BE49-F238E27FC236}">
                <a16:creationId xmlns:a16="http://schemas.microsoft.com/office/drawing/2014/main" id="{2E4A1896-6A08-0D50-F4C1-EF7F3AC466F4}"/>
              </a:ext>
            </a:extLst>
          </p:cNvPr>
          <p:cNvSpPr>
            <a:spLocks noChangeShapeType="1"/>
          </p:cNvSpPr>
          <p:nvPr/>
        </p:nvSpPr>
        <p:spPr bwMode="auto">
          <a:xfrm>
            <a:off x="9120188" y="5445126"/>
            <a:ext cx="455612" cy="227013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1600"/>
          </a:p>
        </p:txBody>
      </p:sp>
      <p:sp>
        <p:nvSpPr>
          <p:cNvPr id="2" name="Rectangle 1044">
            <a:extLst>
              <a:ext uri="{FF2B5EF4-FFF2-40B4-BE49-F238E27FC236}">
                <a16:creationId xmlns:a16="http://schemas.microsoft.com/office/drawing/2014/main" id="{845701CA-81D5-3D82-2218-4ADDA3D0956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981201" y="304800"/>
            <a:ext cx="8188325" cy="611188"/>
          </a:xfrm>
          <a:noFill/>
        </p:spPr>
        <p:txBody>
          <a:bodyPr/>
          <a:lstStyle/>
          <a:p>
            <a:r>
              <a:rPr lang="fr-FR" altLang="fr-FR">
                <a:solidFill>
                  <a:srgbClr val="5B9B93"/>
                </a:solidFill>
              </a:rPr>
              <a:t>Types primitifs</a:t>
            </a:r>
            <a:endParaRPr lang="fr-FR" altLang="fr-FR"/>
          </a:p>
        </p:txBody>
      </p:sp>
      <p:sp>
        <p:nvSpPr>
          <p:cNvPr id="4" name="Espace réservé du numéro de diapositive 1">
            <a:extLst>
              <a:ext uri="{FF2B5EF4-FFF2-40B4-BE49-F238E27FC236}">
                <a16:creationId xmlns:a16="http://schemas.microsoft.com/office/drawing/2014/main" id="{34492025-D21C-50DC-591A-12749AA15A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fld id="{171C236D-FB67-40C3-B668-180119831F10}" type="slidenum">
              <a:rPr lang="fr-FR" altLang="fr-FR" sz="1400" smtClean="0"/>
              <a:pPr/>
              <a:t>55</a:t>
            </a:fld>
            <a:endParaRPr lang="fr-FR" altLang="fr-FR" sz="1400"/>
          </a:p>
        </p:txBody>
      </p:sp>
      <p:sp>
        <p:nvSpPr>
          <p:cNvPr id="20" name="Line 1042">
            <a:extLst>
              <a:ext uri="{FF2B5EF4-FFF2-40B4-BE49-F238E27FC236}">
                <a16:creationId xmlns:a16="http://schemas.microsoft.com/office/drawing/2014/main" id="{8CFC6BCD-884C-AC4C-0182-FAFB6A818AA6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9120188" y="4221164"/>
            <a:ext cx="576262" cy="1152525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1600"/>
          </a:p>
        </p:txBody>
      </p:sp>
      <p:sp>
        <p:nvSpPr>
          <p:cNvPr id="21" name="Rectangle 1037">
            <a:extLst>
              <a:ext uri="{FF2B5EF4-FFF2-40B4-BE49-F238E27FC236}">
                <a16:creationId xmlns:a16="http://schemas.microsoft.com/office/drawing/2014/main" id="{5583E4B1-B443-D2AF-65F2-09545C23F19E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42089" y="5157789"/>
            <a:ext cx="490537" cy="458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0488" tIns="44450" rIns="90488" bIns="44450">
            <a:spAutoFit/>
          </a:bodyPr>
          <a:lstStyle>
            <a:lvl1pPr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r>
              <a:rPr lang="fr-FR" altLang="fr-FR" sz="2400"/>
              <a:t>o1</a:t>
            </a:r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7094B404-B4AA-6513-E64C-F812C41BA548}"/>
              </a:ext>
            </a:extLst>
          </p:cNvPr>
          <p:cNvSpPr txBox="1">
            <a:spLocks/>
          </p:cNvSpPr>
          <p:nvPr/>
        </p:nvSpPr>
        <p:spPr>
          <a:xfrm>
            <a:off x="1140313" y="6356350"/>
            <a:ext cx="4114800" cy="365125"/>
          </a:xfrm>
          <a:prstGeom prst="rect">
            <a:avLst/>
          </a:prstGeom>
        </p:spPr>
        <p:txBody>
          <a:bodyPr/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/>
              <a:t>Programmation orientée objet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1" dur="500"/>
                                        <p:tgtEl>
                                          <p:spTgt spid="553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5310" grpId="0" animBg="1"/>
      <p:bldP spid="21" grpId="0"/>
    </p:bld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69" name="Rectangle 1026">
            <a:extLst>
              <a:ext uri="{FF2B5EF4-FFF2-40B4-BE49-F238E27FC236}">
                <a16:creationId xmlns:a16="http://schemas.microsoft.com/office/drawing/2014/main" id="{E01CF318-94A6-B05D-1E1B-751FEB8C079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208213" y="227014"/>
            <a:ext cx="8037512" cy="611187"/>
          </a:xfrm>
          <a:solidFill>
            <a:schemeClr val="bg1"/>
          </a:solidFill>
        </p:spPr>
        <p:txBody>
          <a:bodyPr lIns="90488" tIns="44450" rIns="90488" bIns="44450" anchor="ctr"/>
          <a:lstStyle/>
          <a:p>
            <a:pPr>
              <a:lnSpc>
                <a:spcPct val="88000"/>
              </a:lnSpc>
            </a:pPr>
            <a:r>
              <a:rPr lang="fr-FR" altLang="fr-FR"/>
              <a:t>Exemple</a:t>
            </a:r>
          </a:p>
        </p:txBody>
      </p:sp>
      <p:sp>
        <p:nvSpPr>
          <p:cNvPr id="83970" name="Rectangle 1027">
            <a:extLst>
              <a:ext uri="{FF2B5EF4-FFF2-40B4-BE49-F238E27FC236}">
                <a16:creationId xmlns:a16="http://schemas.microsoft.com/office/drawing/2014/main" id="{077166E5-A6FE-6C47-5DB8-6F560D9EE6F1}"/>
              </a:ext>
            </a:extLst>
          </p:cNvPr>
          <p:cNvSpPr>
            <a:spLocks noGrp="1" noChangeArrowheads="1"/>
          </p:cNvSpPr>
          <p:nvPr>
            <p:ph type="body" idx="4294967295"/>
          </p:nvPr>
        </p:nvSpPr>
        <p:spPr bwMode="auto">
          <a:xfrm>
            <a:off x="1447800" y="1524000"/>
            <a:ext cx="5867400" cy="47244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0488" tIns="44450" rIns="90488" bIns="44450" numCol="1" anchor="t" anchorCtr="0" compatLnSpc="1">
            <a:prstTxWarp prst="textNoShape">
              <a:avLst/>
            </a:prstTxWarp>
          </a:bodyPr>
          <a:lstStyle/>
          <a:p>
            <a:pPr lvl="1">
              <a:lnSpc>
                <a:spcPct val="88000"/>
              </a:lnSpc>
              <a:buFontTx/>
              <a:buNone/>
            </a:pPr>
            <a:r>
              <a:rPr lang="fr-FR" altLang="fr-FR" sz="2400"/>
              <a:t>public class Application</a:t>
            </a:r>
          </a:p>
          <a:p>
            <a:pPr lvl="2">
              <a:lnSpc>
                <a:spcPct val="88000"/>
              </a:lnSpc>
              <a:buFontTx/>
              <a:buNone/>
            </a:pPr>
            <a:r>
              <a:rPr lang="fr-FR" altLang="fr-FR"/>
              <a:t>{</a:t>
            </a:r>
          </a:p>
          <a:p>
            <a:pPr lvl="2">
              <a:lnSpc>
                <a:spcPct val="88000"/>
              </a:lnSpc>
              <a:buFontTx/>
              <a:buNone/>
            </a:pPr>
            <a:r>
              <a:rPr lang="fr-FR" altLang="fr-FR"/>
              <a:t> public static void main( String args[])</a:t>
            </a:r>
          </a:p>
          <a:p>
            <a:pPr lvl="2">
              <a:lnSpc>
                <a:spcPct val="88000"/>
              </a:lnSpc>
              <a:buFontTx/>
              <a:buNone/>
            </a:pPr>
            <a:r>
              <a:rPr lang="fr-FR" altLang="fr-FR"/>
              <a:t>      {</a:t>
            </a:r>
          </a:p>
          <a:p>
            <a:pPr lvl="2">
              <a:lnSpc>
                <a:spcPct val="88000"/>
              </a:lnSpc>
              <a:buFontTx/>
              <a:buNone/>
            </a:pPr>
            <a:r>
              <a:rPr lang="fr-FR" altLang="fr-FR"/>
              <a:t>      int i = 5;</a:t>
            </a:r>
          </a:p>
          <a:p>
            <a:pPr lvl="2">
              <a:lnSpc>
                <a:spcPct val="88000"/>
              </a:lnSpc>
              <a:buFontTx/>
              <a:buNone/>
            </a:pPr>
            <a:r>
              <a:rPr lang="fr-FR" altLang="fr-FR"/>
              <a:t>      i = i * 2;</a:t>
            </a:r>
          </a:p>
          <a:p>
            <a:pPr lvl="2">
              <a:lnSpc>
                <a:spcPct val="88000"/>
              </a:lnSpc>
              <a:buFontTx/>
              <a:buNone/>
            </a:pPr>
            <a:r>
              <a:rPr lang="fr-FR" altLang="fr-FR"/>
              <a:t>      System.out.print(" i est égal à  ");</a:t>
            </a:r>
          </a:p>
          <a:p>
            <a:pPr lvl="2">
              <a:lnSpc>
                <a:spcPct val="88000"/>
              </a:lnSpc>
              <a:buFontTx/>
              <a:buNone/>
            </a:pPr>
            <a:r>
              <a:rPr lang="fr-FR" altLang="fr-FR"/>
              <a:t>      System.out.println( i);</a:t>
            </a:r>
          </a:p>
          <a:p>
            <a:pPr lvl="2">
              <a:lnSpc>
                <a:spcPct val="88000"/>
              </a:lnSpc>
              <a:buFontTx/>
              <a:buNone/>
            </a:pPr>
            <a:r>
              <a:rPr lang="fr-FR" altLang="fr-FR"/>
              <a:t>	}</a:t>
            </a:r>
          </a:p>
          <a:p>
            <a:pPr lvl="2">
              <a:lnSpc>
                <a:spcPct val="88000"/>
              </a:lnSpc>
              <a:buFontTx/>
              <a:buNone/>
            </a:pPr>
            <a:r>
              <a:rPr lang="fr-FR" altLang="fr-FR"/>
              <a:t>}</a:t>
            </a:r>
          </a:p>
        </p:txBody>
      </p:sp>
      <p:sp>
        <p:nvSpPr>
          <p:cNvPr id="83971" name="Line 1028">
            <a:extLst>
              <a:ext uri="{FF2B5EF4-FFF2-40B4-BE49-F238E27FC236}">
                <a16:creationId xmlns:a16="http://schemas.microsoft.com/office/drawing/2014/main" id="{140C98D9-4B33-4D4F-DEDA-F12847141A39}"/>
              </a:ext>
            </a:extLst>
          </p:cNvPr>
          <p:cNvSpPr>
            <a:spLocks noChangeShapeType="1"/>
          </p:cNvSpPr>
          <p:nvPr/>
        </p:nvSpPr>
        <p:spPr bwMode="auto">
          <a:xfrm>
            <a:off x="5257800" y="1752600"/>
            <a:ext cx="2286000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1600"/>
          </a:p>
        </p:txBody>
      </p:sp>
      <p:sp>
        <p:nvSpPr>
          <p:cNvPr id="83972" name="Rectangle 1029">
            <a:extLst>
              <a:ext uri="{FF2B5EF4-FFF2-40B4-BE49-F238E27FC236}">
                <a16:creationId xmlns:a16="http://schemas.microsoft.com/office/drawing/2014/main" id="{14814366-866C-FF44-CF3F-0D7D60E2C2E5}"/>
              </a:ext>
            </a:extLst>
          </p:cNvPr>
          <p:cNvSpPr>
            <a:spLocks noChangeArrowheads="1"/>
          </p:cNvSpPr>
          <p:nvPr/>
        </p:nvSpPr>
        <p:spPr bwMode="auto">
          <a:xfrm>
            <a:off x="7772401" y="1524000"/>
            <a:ext cx="3632200" cy="8379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0488" tIns="44450" rIns="90488" bIns="44450">
            <a:spAutoFit/>
          </a:bodyPr>
          <a:lstStyle>
            <a:lvl1pPr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r>
              <a:rPr lang="fr-FR" altLang="fr-FR" sz="2400">
                <a:solidFill>
                  <a:schemeClr val="accent1"/>
                </a:solidFill>
              </a:rPr>
              <a:t>Nom de la classe --&gt;</a:t>
            </a:r>
          </a:p>
          <a:p>
            <a:r>
              <a:rPr lang="fr-FR" altLang="fr-FR" sz="2400">
                <a:solidFill>
                  <a:schemeClr val="accent1"/>
                </a:solidFill>
              </a:rPr>
              <a:t>fichier Application.java</a:t>
            </a:r>
          </a:p>
        </p:txBody>
      </p:sp>
      <p:sp>
        <p:nvSpPr>
          <p:cNvPr id="83973" name="Line 1030">
            <a:extLst>
              <a:ext uri="{FF2B5EF4-FFF2-40B4-BE49-F238E27FC236}">
                <a16:creationId xmlns:a16="http://schemas.microsoft.com/office/drawing/2014/main" id="{FA8D24D1-5B2C-4DA3-25FA-8796DCF9E5FE}"/>
              </a:ext>
            </a:extLst>
          </p:cNvPr>
          <p:cNvSpPr>
            <a:spLocks noChangeShapeType="1"/>
          </p:cNvSpPr>
          <p:nvPr/>
        </p:nvSpPr>
        <p:spPr bwMode="auto">
          <a:xfrm>
            <a:off x="4933950" y="2333625"/>
            <a:ext cx="2914650" cy="3048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1600"/>
          </a:p>
        </p:txBody>
      </p:sp>
      <p:sp>
        <p:nvSpPr>
          <p:cNvPr id="83974" name="Rectangle 1031">
            <a:extLst>
              <a:ext uri="{FF2B5EF4-FFF2-40B4-BE49-F238E27FC236}">
                <a16:creationId xmlns:a16="http://schemas.microsoft.com/office/drawing/2014/main" id="{E762FC14-51D6-5B2A-C2AB-502F37DF36A8}"/>
              </a:ext>
            </a:extLst>
          </p:cNvPr>
          <p:cNvSpPr>
            <a:spLocks noChangeArrowheads="1"/>
          </p:cNvSpPr>
          <p:nvPr/>
        </p:nvSpPr>
        <p:spPr bwMode="auto">
          <a:xfrm>
            <a:off x="7772400" y="2362200"/>
            <a:ext cx="3060700" cy="15670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0488" tIns="44450" rIns="90488" bIns="44450">
            <a:spAutoFit/>
          </a:bodyPr>
          <a:lstStyle>
            <a:lvl1pPr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r>
              <a:rPr lang="fr-FR" altLang="fr-FR" sz="2400">
                <a:solidFill>
                  <a:srgbClr val="5B9B93"/>
                </a:solidFill>
              </a:rPr>
              <a:t>Point d'entrée unique</a:t>
            </a:r>
          </a:p>
          <a:p>
            <a:r>
              <a:rPr lang="fr-FR" altLang="fr-FR" sz="2400">
                <a:solidFill>
                  <a:srgbClr val="5B9B93"/>
                </a:solidFill>
              </a:rPr>
              <a:t>la procédure "main"</a:t>
            </a:r>
          </a:p>
          <a:p>
            <a:r>
              <a:rPr lang="fr-FR" altLang="fr-FR" sz="2400">
                <a:solidFill>
                  <a:srgbClr val="5B9B93"/>
                </a:solidFill>
              </a:rPr>
              <a:t>args : les paramètres de la ligne de commande</a:t>
            </a:r>
          </a:p>
        </p:txBody>
      </p:sp>
      <p:sp>
        <p:nvSpPr>
          <p:cNvPr id="83975" name="Line 1032">
            <a:extLst>
              <a:ext uri="{FF2B5EF4-FFF2-40B4-BE49-F238E27FC236}">
                <a16:creationId xmlns:a16="http://schemas.microsoft.com/office/drawing/2014/main" id="{63380C24-FF84-53BB-6AD4-5CB3F4A21065}"/>
              </a:ext>
            </a:extLst>
          </p:cNvPr>
          <p:cNvSpPr>
            <a:spLocks noChangeShapeType="1"/>
          </p:cNvSpPr>
          <p:nvPr/>
        </p:nvSpPr>
        <p:spPr bwMode="auto">
          <a:xfrm>
            <a:off x="3057525" y="3190875"/>
            <a:ext cx="5629275" cy="10287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1600"/>
          </a:p>
        </p:txBody>
      </p:sp>
      <p:sp>
        <p:nvSpPr>
          <p:cNvPr id="83976" name="Rectangle 1033">
            <a:extLst>
              <a:ext uri="{FF2B5EF4-FFF2-40B4-BE49-F238E27FC236}">
                <a16:creationId xmlns:a16="http://schemas.microsoft.com/office/drawing/2014/main" id="{A7FEB15A-9DEA-7D3E-3842-B82099E925AD}"/>
              </a:ext>
            </a:extLst>
          </p:cNvPr>
          <p:cNvSpPr>
            <a:spLocks noChangeArrowheads="1"/>
          </p:cNvSpPr>
          <p:nvPr/>
        </p:nvSpPr>
        <p:spPr bwMode="auto">
          <a:xfrm>
            <a:off x="7315200" y="4267201"/>
            <a:ext cx="3505200" cy="459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0488" tIns="44450" rIns="90488" bIns="44450">
            <a:spAutoFit/>
          </a:bodyPr>
          <a:lstStyle>
            <a:lvl1pPr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r>
              <a:rPr lang="fr-FR" altLang="fr-FR" sz="2400">
                <a:solidFill>
                  <a:schemeClr val="accent2"/>
                </a:solidFill>
              </a:rPr>
              <a:t>variable locale à "main"</a:t>
            </a:r>
          </a:p>
        </p:txBody>
      </p:sp>
      <p:sp>
        <p:nvSpPr>
          <p:cNvPr id="83977" name="Rectangle 1034">
            <a:extLst>
              <a:ext uri="{FF2B5EF4-FFF2-40B4-BE49-F238E27FC236}">
                <a16:creationId xmlns:a16="http://schemas.microsoft.com/office/drawing/2014/main" id="{510DBEC8-9187-6645-23F4-B5249C526059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9075" y="2686051"/>
            <a:ext cx="1676400" cy="459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0488" tIns="44450" rIns="90488" bIns="44450">
            <a:spAutoFit/>
          </a:bodyPr>
          <a:lstStyle>
            <a:lvl1pPr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r>
              <a:rPr lang="fr-FR" altLang="fr-FR" sz="2400">
                <a:solidFill>
                  <a:schemeClr val="accent1"/>
                </a:solidFill>
              </a:rPr>
              <a:t>Instructions</a:t>
            </a:r>
            <a:endParaRPr lang="fr-FR" altLang="fr-FR" sz="2400"/>
          </a:p>
        </p:txBody>
      </p:sp>
      <p:sp>
        <p:nvSpPr>
          <p:cNvPr id="83978" name="Rectangle 1035">
            <a:extLst>
              <a:ext uri="{FF2B5EF4-FFF2-40B4-BE49-F238E27FC236}">
                <a16:creationId xmlns:a16="http://schemas.microsoft.com/office/drawing/2014/main" id="{D4F82CCC-0BF3-8758-EEC4-3C9AC17CB598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8600" y="3429001"/>
            <a:ext cx="1371600" cy="459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0488" tIns="44450" rIns="90488" bIns="44450">
            <a:spAutoFit/>
          </a:bodyPr>
          <a:lstStyle>
            <a:lvl1pPr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r>
              <a:rPr lang="fr-FR" altLang="fr-FR" sz="2400">
                <a:solidFill>
                  <a:schemeClr val="accent1"/>
                </a:solidFill>
              </a:rPr>
              <a:t>affichage</a:t>
            </a:r>
          </a:p>
        </p:txBody>
      </p:sp>
      <p:sp>
        <p:nvSpPr>
          <p:cNvPr id="83979" name="Espace réservé du numéro de diapositive 1">
            <a:extLst>
              <a:ext uri="{FF2B5EF4-FFF2-40B4-BE49-F238E27FC236}">
                <a16:creationId xmlns:a16="http://schemas.microsoft.com/office/drawing/2014/main" id="{2CF10AE7-9425-A263-E613-44E5208A5C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fld id="{9D9BE167-F8AD-4687-9F6D-FFC70515F646}" type="slidenum">
              <a:rPr lang="fr-FR" altLang="fr-FR" sz="1400" smtClean="0"/>
              <a:pPr/>
              <a:t>56</a:t>
            </a:fld>
            <a:endParaRPr lang="fr-FR" altLang="fr-FR" sz="1400"/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990BD1D5-DEE3-0DFF-BC8D-5FFDB3EC4AFA}"/>
              </a:ext>
            </a:extLst>
          </p:cNvPr>
          <p:cNvSpPr txBox="1"/>
          <p:nvPr/>
        </p:nvSpPr>
        <p:spPr>
          <a:xfrm>
            <a:off x="1152525" y="4791075"/>
            <a:ext cx="8972550" cy="175432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fr-FR"/>
              <a:t>Caractéristiques d'une variable locale :</a:t>
            </a:r>
          </a:p>
          <a:p>
            <a:pPr marL="285750" indent="-285750">
              <a:buFont typeface="Arial"/>
              <a:buChar char="•"/>
            </a:pPr>
            <a:r>
              <a:rPr lang="fr-FR" b="1">
                <a:ea typeface="+mn-lt"/>
                <a:cs typeface="+mn-lt"/>
              </a:rPr>
              <a:t>Pas d'</a:t>
            </a:r>
            <a:r>
              <a:rPr lang="fr-FR" b="1" err="1">
                <a:ea typeface="+mn-lt"/>
                <a:cs typeface="+mn-lt"/>
              </a:rPr>
              <a:t>initialisaton</a:t>
            </a:r>
            <a:r>
              <a:rPr lang="fr-FR" b="1">
                <a:ea typeface="+mn-lt"/>
                <a:cs typeface="+mn-lt"/>
              </a:rPr>
              <a:t> automatique</a:t>
            </a:r>
            <a:r>
              <a:rPr lang="fr-FR">
                <a:ea typeface="+mn-lt"/>
                <a:cs typeface="+mn-lt"/>
              </a:rPr>
              <a:t> : doit être initialisée avant utilisation</a:t>
            </a:r>
            <a:endParaRPr lang="fr-FR"/>
          </a:p>
          <a:p>
            <a:pPr marL="285750" indent="-285750">
              <a:buFont typeface="Arial"/>
              <a:buChar char="•"/>
            </a:pPr>
            <a:r>
              <a:rPr lang="fr-FR" b="1">
                <a:ea typeface="+mn-lt"/>
                <a:cs typeface="+mn-lt"/>
              </a:rPr>
              <a:t>Pas de modificateurs de visibilité</a:t>
            </a:r>
            <a:r>
              <a:rPr lang="fr-FR">
                <a:ea typeface="+mn-lt"/>
                <a:cs typeface="+mn-lt"/>
              </a:rPr>
              <a:t> : pas de </a:t>
            </a:r>
            <a:r>
              <a:rPr lang="fr-FR">
                <a:latin typeface="Consolas"/>
              </a:rPr>
              <a:t>public</a:t>
            </a:r>
            <a:r>
              <a:rPr lang="fr-FR">
                <a:ea typeface="+mn-lt"/>
                <a:cs typeface="+mn-lt"/>
              </a:rPr>
              <a:t>, </a:t>
            </a:r>
            <a:r>
              <a:rPr lang="fr-FR" err="1">
                <a:latin typeface="Consolas"/>
              </a:rPr>
              <a:t>private</a:t>
            </a:r>
            <a:r>
              <a:rPr lang="fr-FR">
                <a:ea typeface="+mn-lt"/>
                <a:cs typeface="+mn-lt"/>
              </a:rPr>
              <a:t>, </a:t>
            </a:r>
            <a:r>
              <a:rPr lang="fr-FR" err="1">
                <a:latin typeface="Consolas"/>
              </a:rPr>
              <a:t>protected</a:t>
            </a:r>
            <a:endParaRPr lang="fr-FR" err="1"/>
          </a:p>
          <a:p>
            <a:pPr marL="285750" indent="-285750">
              <a:buFont typeface="Arial"/>
              <a:buChar char="•"/>
            </a:pPr>
            <a:r>
              <a:rPr lang="fr-FR" b="1">
                <a:ea typeface="+mn-lt"/>
                <a:cs typeface="+mn-lt"/>
              </a:rPr>
              <a:t>Accessible uniquement dans son bloc</a:t>
            </a:r>
            <a:r>
              <a:rPr lang="fr-FR">
                <a:ea typeface="+mn-lt"/>
                <a:cs typeface="+mn-lt"/>
              </a:rPr>
              <a:t> : impossible d'y accéder depuis une autre méthode</a:t>
            </a:r>
            <a:endParaRPr lang="fr-FR"/>
          </a:p>
          <a:p>
            <a:pPr marL="285750" indent="-285750">
              <a:buFont typeface="Arial"/>
              <a:buChar char="•"/>
            </a:pPr>
            <a:r>
              <a:rPr lang="fr-FR" b="1">
                <a:ea typeface="+mn-lt"/>
                <a:cs typeface="+mn-lt"/>
              </a:rPr>
              <a:t>Peut masquer une variable d'instance</a:t>
            </a:r>
            <a:r>
              <a:rPr lang="fr-FR">
                <a:ea typeface="+mn-lt"/>
                <a:cs typeface="+mn-lt"/>
              </a:rPr>
              <a:t> du même nom</a:t>
            </a:r>
            <a:endParaRPr lang="fr-FR"/>
          </a:p>
          <a:p>
            <a:pPr algn="l"/>
            <a:endParaRPr lang="fr-FR">
              <a:ea typeface="Calibri"/>
              <a:cs typeface="Calibri"/>
            </a:endParaRPr>
          </a:p>
        </p:txBody>
      </p:sp>
    </p:spTree>
  </p:cSld>
  <p:clrMapOvr>
    <a:masterClrMapping/>
  </p:clrMapOvr>
  <p:transition/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5" name="Text Box 2">
            <a:extLst>
              <a:ext uri="{FF2B5EF4-FFF2-40B4-BE49-F238E27FC236}">
                <a16:creationId xmlns:a16="http://schemas.microsoft.com/office/drawing/2014/main" id="{CD2AF995-85C4-FD4D-3581-B0A7EFA4429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68908" y="2147528"/>
            <a:ext cx="4749740" cy="1077218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lIns="91440" tIns="45720" rIns="91440" bIns="45720" anchor="t">
            <a:spAutoFit/>
          </a:bodyPr>
          <a:lstStyle>
            <a:lvl1pPr>
              <a:spcBef>
                <a:spcPct val="20000"/>
              </a:spcBef>
              <a:buClr>
                <a:srgbClr val="000090"/>
              </a:buClr>
              <a:buFont typeface="Wingdings" panose="05000000000000000000" pitchFamily="2" charset="2"/>
              <a:buChar char="§"/>
              <a:defRPr sz="3200">
                <a:solidFill>
                  <a:schemeClr val="tx1"/>
                </a:solidFill>
                <a:latin typeface="Tahoma (Corps)" charset="0"/>
                <a:ea typeface="ＭＳ Ｐゴシック" panose="020B0600070205080204" pitchFamily="34" charset="-128"/>
                <a:cs typeface="Tahoma (Corps)" charset="0"/>
              </a:defRPr>
            </a:lvl1pPr>
            <a:lvl2pPr marL="742950" indent="-28575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Tahoma (Corps)" charset="0"/>
                <a:ea typeface="ＭＳ Ｐゴシック" panose="020B0600070205080204" pitchFamily="34" charset="-128"/>
                <a:cs typeface="Tahoma (Corps)" charset="0"/>
              </a:defRPr>
            </a:lvl2pPr>
            <a:lvl3pPr marL="1143000" indent="-228600">
              <a:spcBef>
                <a:spcPct val="20000"/>
              </a:spcBef>
              <a:buClr>
                <a:srgbClr val="6B6BCF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Tahoma (Corps)" charset="0"/>
                <a:ea typeface="Tahoma (Corps)" charset="0"/>
                <a:cs typeface="Tahoma (Corps)" charset="0"/>
              </a:defRPr>
            </a:lvl3pPr>
            <a:lvl4pPr marL="1600200" indent="-228600">
              <a:spcBef>
                <a:spcPct val="20000"/>
              </a:spcBef>
              <a:buClr>
                <a:srgbClr val="FFFF00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Tahoma (Corps)" charset="0"/>
                <a:ea typeface="Tahoma (Corps)" charset="0"/>
                <a:cs typeface="Tahoma (Corps)" charset="0"/>
              </a:defRPr>
            </a:lvl4pPr>
            <a:lvl5pPr marL="2057400" indent="-228600">
              <a:spcBef>
                <a:spcPct val="20000"/>
              </a:spcBef>
              <a:buClr>
                <a:srgbClr val="008000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Tahoma (Corps)" charset="0"/>
                <a:ea typeface="Tahoma (Corps)" charset="0"/>
                <a:cs typeface="Tahoma (Corps)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8000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Tahoma (Corps)" charset="0"/>
                <a:ea typeface="Tahoma (Corps)" charset="0"/>
                <a:cs typeface="Tahoma (Corps)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8000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Tahoma (Corps)" charset="0"/>
                <a:ea typeface="Tahoma (Corps)" charset="0"/>
                <a:cs typeface="Tahoma (Corps)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8000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Tahoma (Corps)" charset="0"/>
                <a:ea typeface="Tahoma (Corps)" charset="0"/>
                <a:cs typeface="Tahoma (Corps)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8000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Tahoma (Corps)" charset="0"/>
                <a:ea typeface="Tahoma (Corps)" charset="0"/>
                <a:cs typeface="Tahoma (Corps)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fr-FR" altLang="fr-FR" sz="1600" b="1">
                <a:solidFill>
                  <a:srgbClr val="000000"/>
                </a:solidFill>
                <a:latin typeface="Courier New"/>
                <a:ea typeface="ＭＳ Ｐゴシック"/>
              </a:rPr>
              <a:t>public class Personne {</a:t>
            </a: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fr-FR" altLang="fr-FR" sz="1600" b="1">
                <a:solidFill>
                  <a:srgbClr val="000000"/>
                </a:solidFill>
                <a:latin typeface="Courier New"/>
                <a:ea typeface="ＭＳ Ｐゴシック"/>
              </a:rPr>
              <a:t>	public String nom;</a:t>
            </a: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fr-FR" altLang="fr-FR" sz="1600" b="1">
                <a:solidFill>
                  <a:srgbClr val="000000"/>
                </a:solidFill>
                <a:latin typeface="Courier New"/>
                <a:ea typeface="ＭＳ Ｐゴシック"/>
              </a:rPr>
              <a:t>	public String </a:t>
            </a:r>
            <a:r>
              <a:rPr lang="fr-FR" altLang="fr-FR" sz="1600" b="1" err="1">
                <a:solidFill>
                  <a:srgbClr val="000000"/>
                </a:solidFill>
                <a:latin typeface="Courier New"/>
                <a:ea typeface="ＭＳ Ｐゴシック"/>
              </a:rPr>
              <a:t>prenom</a:t>
            </a:r>
            <a:r>
              <a:rPr lang="fr-FR" altLang="fr-FR" sz="1600" b="1">
                <a:solidFill>
                  <a:srgbClr val="000000"/>
                </a:solidFill>
                <a:latin typeface="Courier New"/>
                <a:ea typeface="ＭＳ Ｐゴシック"/>
              </a:rPr>
              <a:t>;</a:t>
            </a: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fr-FR" altLang="fr-FR" sz="1600" b="1">
                <a:solidFill>
                  <a:srgbClr val="000000"/>
                </a:solidFill>
                <a:latin typeface="Courier New"/>
                <a:ea typeface="ＭＳ Ｐゴシック"/>
              </a:rPr>
              <a:t>}</a:t>
            </a:r>
          </a:p>
        </p:txBody>
      </p:sp>
      <p:sp>
        <p:nvSpPr>
          <p:cNvPr id="62466" name="Text Box 3">
            <a:extLst>
              <a:ext uri="{FF2B5EF4-FFF2-40B4-BE49-F238E27FC236}">
                <a16:creationId xmlns:a16="http://schemas.microsoft.com/office/drawing/2014/main" id="{8F328424-E829-42F4-CC2A-C1697814EBF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03389" y="5024438"/>
            <a:ext cx="5654675" cy="925512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lIns="91440" tIns="45720" rIns="91440" bIns="45720" anchor="t">
            <a:spAutoFit/>
          </a:bodyPr>
          <a:lstStyle>
            <a:lvl1pPr>
              <a:spcBef>
                <a:spcPct val="20000"/>
              </a:spcBef>
              <a:buClr>
                <a:srgbClr val="000090"/>
              </a:buClr>
              <a:buFont typeface="Wingdings" panose="05000000000000000000" pitchFamily="2" charset="2"/>
              <a:buChar char="§"/>
              <a:defRPr sz="3200">
                <a:solidFill>
                  <a:schemeClr val="tx1"/>
                </a:solidFill>
                <a:latin typeface="Tahoma (Corps)" charset="0"/>
                <a:ea typeface="ＭＳ Ｐゴシック" panose="020B0600070205080204" pitchFamily="34" charset="-128"/>
                <a:cs typeface="Tahoma (Corps)" charset="0"/>
              </a:defRPr>
            </a:lvl1pPr>
            <a:lvl2pPr marL="742950" indent="-28575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Tahoma (Corps)" charset="0"/>
                <a:ea typeface="ＭＳ Ｐゴシック" panose="020B0600070205080204" pitchFamily="34" charset="-128"/>
                <a:cs typeface="Tahoma (Corps)" charset="0"/>
              </a:defRPr>
            </a:lvl2pPr>
            <a:lvl3pPr marL="1143000" indent="-228600">
              <a:spcBef>
                <a:spcPct val="20000"/>
              </a:spcBef>
              <a:buClr>
                <a:srgbClr val="6B6BCF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Tahoma (Corps)" charset="0"/>
                <a:ea typeface="Tahoma (Corps)" charset="0"/>
                <a:cs typeface="Tahoma (Corps)" charset="0"/>
              </a:defRPr>
            </a:lvl3pPr>
            <a:lvl4pPr marL="1600200" indent="-228600">
              <a:spcBef>
                <a:spcPct val="20000"/>
              </a:spcBef>
              <a:buClr>
                <a:srgbClr val="FFFF00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Tahoma (Corps)" charset="0"/>
                <a:ea typeface="Tahoma (Corps)" charset="0"/>
                <a:cs typeface="Tahoma (Corps)" charset="0"/>
              </a:defRPr>
            </a:lvl4pPr>
            <a:lvl5pPr marL="2057400" indent="-228600">
              <a:spcBef>
                <a:spcPct val="20000"/>
              </a:spcBef>
              <a:buClr>
                <a:srgbClr val="008000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Tahoma (Corps)" charset="0"/>
                <a:ea typeface="Tahoma (Corps)" charset="0"/>
                <a:cs typeface="Tahoma (Corps)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8000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Tahoma (Corps)" charset="0"/>
                <a:ea typeface="Tahoma (Corps)" charset="0"/>
                <a:cs typeface="Tahoma (Corps)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8000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Tahoma (Corps)" charset="0"/>
                <a:ea typeface="Tahoma (Corps)" charset="0"/>
                <a:cs typeface="Tahoma (Corps)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8000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Tahoma (Corps)" charset="0"/>
                <a:ea typeface="Tahoma (Corps)" charset="0"/>
                <a:cs typeface="Tahoma (Corps)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8000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Tahoma (Corps)" charset="0"/>
                <a:ea typeface="Tahoma (Corps)" charset="0"/>
                <a:cs typeface="Tahoma (Corps)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fr-FR" altLang="fr-FR" sz="1800" b="1">
                <a:solidFill>
                  <a:srgbClr val="000000"/>
                </a:solidFill>
                <a:latin typeface="Courier New"/>
                <a:ea typeface="ＭＳ Ｐゴシック"/>
              </a:rPr>
              <a:t>public class Etudiant</a:t>
            </a:r>
            <a:r>
              <a:rPr lang="fr-FR" altLang="fr-FR" sz="1800" b="1">
                <a:solidFill>
                  <a:schemeClr val="accent2"/>
                </a:solidFill>
                <a:latin typeface="Courier New"/>
                <a:ea typeface="ＭＳ Ｐゴシック"/>
              </a:rPr>
              <a:t> </a:t>
            </a:r>
            <a:r>
              <a:rPr lang="fr-FR" altLang="fr-FR" sz="1800" b="1" err="1">
                <a:solidFill>
                  <a:srgbClr val="FF0000"/>
                </a:solidFill>
                <a:latin typeface="Courier New"/>
                <a:ea typeface="ＭＳ Ｐゴシック"/>
              </a:rPr>
              <a:t>extends</a:t>
            </a:r>
            <a:r>
              <a:rPr lang="fr-FR" altLang="fr-FR" sz="1800" b="1">
                <a:solidFill>
                  <a:srgbClr val="FF0000"/>
                </a:solidFill>
                <a:latin typeface="Courier New"/>
                <a:ea typeface="ＭＳ Ｐゴシック"/>
              </a:rPr>
              <a:t> Personne</a:t>
            </a:r>
            <a:r>
              <a:rPr lang="fr-FR" altLang="fr-FR" sz="1800" b="1">
                <a:solidFill>
                  <a:schemeClr val="accent2"/>
                </a:solidFill>
                <a:latin typeface="Courier New"/>
                <a:ea typeface="ＭＳ Ｐゴシック"/>
              </a:rPr>
              <a:t> </a:t>
            </a:r>
            <a:r>
              <a:rPr lang="fr-FR" altLang="fr-FR" sz="1800" b="1">
                <a:solidFill>
                  <a:srgbClr val="000000"/>
                </a:solidFill>
                <a:latin typeface="Courier New"/>
                <a:ea typeface="ＭＳ Ｐゴシック"/>
              </a:rPr>
              <a:t>{</a:t>
            </a: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fr-FR" altLang="fr-FR" sz="1800" b="1">
                <a:solidFill>
                  <a:schemeClr val="accent2"/>
                </a:solidFill>
                <a:latin typeface="Courier New"/>
                <a:ea typeface="ＭＳ Ｐゴシック"/>
              </a:rPr>
              <a:t>	</a:t>
            </a:r>
            <a:r>
              <a:rPr lang="fr-FR" altLang="fr-FR" sz="1800" b="1">
                <a:solidFill>
                  <a:srgbClr val="000000"/>
                </a:solidFill>
                <a:latin typeface="Courier New"/>
                <a:ea typeface="ＭＳ Ｐゴシック"/>
              </a:rPr>
              <a:t>public </a:t>
            </a:r>
            <a:r>
              <a:rPr lang="fr-FR" altLang="fr-FR" sz="1800" b="1" err="1">
                <a:solidFill>
                  <a:srgbClr val="000000"/>
                </a:solidFill>
                <a:latin typeface="Courier New"/>
                <a:ea typeface="ＭＳ Ｐゴシック"/>
              </a:rPr>
              <a:t>int</a:t>
            </a:r>
            <a:r>
              <a:rPr lang="fr-FR" altLang="fr-FR" sz="1800" b="1">
                <a:solidFill>
                  <a:srgbClr val="000000"/>
                </a:solidFill>
                <a:latin typeface="Courier New"/>
                <a:ea typeface="ＭＳ Ｐゴシック"/>
              </a:rPr>
              <a:t> </a:t>
            </a:r>
            <a:r>
              <a:rPr lang="fr-FR" altLang="fr-FR" sz="1800" b="1" err="1">
                <a:solidFill>
                  <a:srgbClr val="000000"/>
                </a:solidFill>
                <a:latin typeface="Courier New"/>
                <a:ea typeface="ＭＳ Ｐゴシック"/>
              </a:rPr>
              <a:t>noEtudiant</a:t>
            </a:r>
            <a:r>
              <a:rPr lang="fr-FR" altLang="fr-FR" sz="1800" b="1">
                <a:solidFill>
                  <a:srgbClr val="000000"/>
                </a:solidFill>
                <a:latin typeface="Courier New"/>
                <a:ea typeface="ＭＳ Ｐゴシック"/>
              </a:rPr>
              <a:t>;</a:t>
            </a: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fr-FR" altLang="fr-FR" sz="1800" b="1">
                <a:solidFill>
                  <a:srgbClr val="000000"/>
                </a:solidFill>
                <a:latin typeface="Courier New"/>
                <a:ea typeface="ＭＳ Ｐゴシック"/>
              </a:rPr>
              <a:t>}</a:t>
            </a:r>
          </a:p>
        </p:txBody>
      </p:sp>
      <p:pic>
        <p:nvPicPr>
          <p:cNvPr id="62467" name="Picture 4" descr="heritage">
            <a:extLst>
              <a:ext uri="{FF2B5EF4-FFF2-40B4-BE49-F238E27FC236}">
                <a16:creationId xmlns:a16="http://schemas.microsoft.com/office/drawing/2014/main" id="{B896423D-9535-D53F-0BEF-9C168873F87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54689" y="1711326"/>
            <a:ext cx="4733925" cy="3013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2468" name="Titre 1">
            <a:extLst>
              <a:ext uri="{FF2B5EF4-FFF2-40B4-BE49-F238E27FC236}">
                <a16:creationId xmlns:a16="http://schemas.microsoft.com/office/drawing/2014/main" id="{3F08A4F6-0ADD-BCA9-8A37-E7C9F242238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767750" y="-1407"/>
            <a:ext cx="10649549" cy="1325563"/>
          </a:xfrm>
        </p:spPr>
        <p:txBody>
          <a:bodyPr/>
          <a:lstStyle/>
          <a:p>
            <a:pPr eaLnBrk="1" hangingPunct="1"/>
            <a:r>
              <a:rPr lang="fr-FR" altLang="fr-FR">
                <a:latin typeface="Tahoma (Titres)" charset="0"/>
                <a:cs typeface="Tahoma (Titres)" charset="0"/>
              </a:rPr>
              <a:t>Implémentation de l’héritage</a:t>
            </a:r>
          </a:p>
        </p:txBody>
      </p:sp>
    </p:spTree>
    <p:extLst>
      <p:ext uri="{BB962C8B-B14F-4D97-AF65-F5344CB8AC3E}">
        <p14:creationId xmlns:p14="http://schemas.microsoft.com/office/powerpoint/2010/main" val="191122513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89" name="Text Box 4">
            <a:extLst>
              <a:ext uri="{FF2B5EF4-FFF2-40B4-BE49-F238E27FC236}">
                <a16:creationId xmlns:a16="http://schemas.microsoft.com/office/drawing/2014/main" id="{A4915986-7991-8682-596F-E9533F62C7D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43064" y="1978025"/>
            <a:ext cx="3876675" cy="1379538"/>
          </a:xfrm>
          <a:prstGeom prst="rect">
            <a:avLst/>
          </a:prstGeom>
          <a:solidFill>
            <a:schemeClr val="bg1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 lIns="91440" tIns="45720" rIns="91440" bIns="45720" anchor="t">
            <a:spAutoFit/>
          </a:bodyPr>
          <a:lstStyle>
            <a:lvl1pPr>
              <a:spcBef>
                <a:spcPct val="20000"/>
              </a:spcBef>
              <a:buClr>
                <a:srgbClr val="000090"/>
              </a:buClr>
              <a:buFont typeface="Wingdings" panose="05000000000000000000" pitchFamily="2" charset="2"/>
              <a:buChar char="§"/>
              <a:defRPr sz="3200">
                <a:solidFill>
                  <a:schemeClr val="tx1"/>
                </a:solidFill>
                <a:latin typeface="Tahoma (Corps)" charset="0"/>
                <a:ea typeface="ＭＳ Ｐゴシック" panose="020B0600070205080204" pitchFamily="34" charset="-128"/>
                <a:cs typeface="Tahoma (Corps)" charset="0"/>
              </a:defRPr>
            </a:lvl1pPr>
            <a:lvl2pPr marL="742950" indent="-28575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Tahoma (Corps)" charset="0"/>
                <a:ea typeface="ＭＳ Ｐゴシック" panose="020B0600070205080204" pitchFamily="34" charset="-128"/>
                <a:cs typeface="Tahoma (Corps)" charset="0"/>
              </a:defRPr>
            </a:lvl2pPr>
            <a:lvl3pPr marL="1143000" indent="-228600">
              <a:spcBef>
                <a:spcPct val="20000"/>
              </a:spcBef>
              <a:buClr>
                <a:srgbClr val="6B6BCF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Tahoma (Corps)" charset="0"/>
                <a:ea typeface="Tahoma (Corps)" charset="0"/>
                <a:cs typeface="Tahoma (Corps)" charset="0"/>
              </a:defRPr>
            </a:lvl3pPr>
            <a:lvl4pPr marL="1600200" indent="-228600">
              <a:spcBef>
                <a:spcPct val="20000"/>
              </a:spcBef>
              <a:buClr>
                <a:srgbClr val="FFFF00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Tahoma (Corps)" charset="0"/>
                <a:ea typeface="Tahoma (Corps)" charset="0"/>
                <a:cs typeface="Tahoma (Corps)" charset="0"/>
              </a:defRPr>
            </a:lvl4pPr>
            <a:lvl5pPr marL="2057400" indent="-228600">
              <a:spcBef>
                <a:spcPct val="20000"/>
              </a:spcBef>
              <a:buClr>
                <a:srgbClr val="008000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Tahoma (Corps)" charset="0"/>
                <a:ea typeface="Tahoma (Corps)" charset="0"/>
                <a:cs typeface="Tahoma (Corps)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8000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Tahoma (Corps)" charset="0"/>
                <a:ea typeface="Tahoma (Corps)" charset="0"/>
                <a:cs typeface="Tahoma (Corps)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8000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Tahoma (Corps)" charset="0"/>
                <a:ea typeface="Tahoma (Corps)" charset="0"/>
                <a:cs typeface="Tahoma (Corps)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8000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Tahoma (Corps)" charset="0"/>
                <a:ea typeface="Tahoma (Corps)" charset="0"/>
                <a:cs typeface="Tahoma (Corps)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8000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Tahoma (Corps)" charset="0"/>
                <a:ea typeface="Tahoma (Corps)" charset="0"/>
                <a:cs typeface="Tahoma (Corps)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fr-FR" altLang="fr-FR" sz="1200" b="1">
                <a:solidFill>
                  <a:srgbClr val="000000"/>
                </a:solidFill>
                <a:latin typeface="Courier New"/>
                <a:ea typeface="ＭＳ Ｐゴシック"/>
              </a:rPr>
              <a:t>public class Personne {</a:t>
            </a: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fr-FR" altLang="fr-FR" sz="1200" b="1">
              <a:solidFill>
                <a:srgbClr val="000000"/>
              </a:solidFill>
              <a:latin typeface="Courier New" panose="02070309020205020404" pitchFamily="49" charset="0"/>
            </a:endParaRP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fr-FR" altLang="fr-FR" sz="1200" b="1">
                <a:solidFill>
                  <a:srgbClr val="000000"/>
                </a:solidFill>
                <a:latin typeface="Courier New"/>
                <a:ea typeface="ＭＳ Ｐゴシック"/>
              </a:rPr>
              <a:t>   public String Nom;</a:t>
            </a: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fr-FR" altLang="fr-FR" sz="1200" b="1">
                <a:solidFill>
                  <a:srgbClr val="000000"/>
                </a:solidFill>
                <a:latin typeface="Courier New"/>
                <a:ea typeface="ＭＳ Ｐゴシック"/>
              </a:rPr>
              <a:t>   public String </a:t>
            </a:r>
            <a:r>
              <a:rPr lang="fr-FR" altLang="fr-FR" sz="1200" b="1" err="1">
                <a:solidFill>
                  <a:srgbClr val="000000"/>
                </a:solidFill>
                <a:latin typeface="Courier New"/>
                <a:ea typeface="ＭＳ Ｐゴシック"/>
              </a:rPr>
              <a:t>prenom</a:t>
            </a:r>
            <a:r>
              <a:rPr lang="fr-FR" altLang="fr-FR" sz="1200" b="1">
                <a:solidFill>
                  <a:srgbClr val="000000"/>
                </a:solidFill>
                <a:latin typeface="Courier New"/>
                <a:ea typeface="ＭＳ Ｐゴシック"/>
              </a:rPr>
              <a:t>;</a:t>
            </a: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fr-FR" altLang="fr-FR" sz="1200" b="1">
                <a:solidFill>
                  <a:srgbClr val="000000"/>
                </a:solidFill>
                <a:latin typeface="Courier New"/>
                <a:ea typeface="ＭＳ Ｐゴシック"/>
              </a:rPr>
              <a:t>   public </a:t>
            </a:r>
            <a:r>
              <a:rPr lang="fr-FR" altLang="fr-FR" sz="1200" b="1" err="1">
                <a:solidFill>
                  <a:srgbClr val="000000"/>
                </a:solidFill>
                <a:latin typeface="Courier New"/>
                <a:ea typeface="ＭＳ Ｐゴシック"/>
              </a:rPr>
              <a:t>java.util.Collection</a:t>
            </a:r>
            <a:r>
              <a:rPr lang="fr-FR" altLang="fr-FR" sz="1200" b="1">
                <a:solidFill>
                  <a:srgbClr val="000000"/>
                </a:solidFill>
                <a:latin typeface="Courier New"/>
                <a:ea typeface="ＭＳ Ｐゴシック"/>
              </a:rPr>
              <a:t> voiture =</a:t>
            </a: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fr-FR" altLang="fr-FR" sz="1200" b="1">
                <a:solidFill>
                  <a:srgbClr val="000000"/>
                </a:solidFill>
                <a:latin typeface="Courier New"/>
                <a:ea typeface="ＭＳ Ｐゴシック"/>
              </a:rPr>
              <a:t>               new </a:t>
            </a:r>
            <a:r>
              <a:rPr lang="fr-FR" altLang="fr-FR" sz="1200" b="1" err="1">
                <a:solidFill>
                  <a:srgbClr val="000000"/>
                </a:solidFill>
                <a:latin typeface="Courier New"/>
                <a:ea typeface="ＭＳ Ｐゴシック"/>
              </a:rPr>
              <a:t>java.util.TreeSet</a:t>
            </a:r>
            <a:r>
              <a:rPr lang="fr-FR" altLang="fr-FR" sz="1200" b="1">
                <a:solidFill>
                  <a:srgbClr val="000000"/>
                </a:solidFill>
                <a:latin typeface="Courier New"/>
                <a:ea typeface="ＭＳ Ｐゴシック"/>
              </a:rPr>
              <a:t>();</a:t>
            </a: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fr-FR" altLang="fr-FR" sz="1200" b="1">
                <a:solidFill>
                  <a:srgbClr val="000000"/>
                </a:solidFill>
                <a:latin typeface="Courier New"/>
                <a:ea typeface="ＭＳ Ｐゴシック"/>
              </a:rPr>
              <a:t>}</a:t>
            </a:r>
          </a:p>
        </p:txBody>
      </p:sp>
      <p:pic>
        <p:nvPicPr>
          <p:cNvPr id="63490" name="Picture 5" descr="role">
            <a:extLst>
              <a:ext uri="{FF2B5EF4-FFF2-40B4-BE49-F238E27FC236}">
                <a16:creationId xmlns:a16="http://schemas.microsoft.com/office/drawing/2014/main" id="{15150D75-8593-9EE3-1BC1-467F6B1C168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27689" y="1989138"/>
            <a:ext cx="4860925" cy="3097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accent2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3491" name="Text Box 6">
            <a:extLst>
              <a:ext uri="{FF2B5EF4-FFF2-40B4-BE49-F238E27FC236}">
                <a16:creationId xmlns:a16="http://schemas.microsoft.com/office/drawing/2014/main" id="{3177A510-0B2B-2EAD-BC59-5A372E5FDAD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31951" y="3789364"/>
            <a:ext cx="3870325" cy="1196975"/>
          </a:xfrm>
          <a:prstGeom prst="rect">
            <a:avLst/>
          </a:prstGeom>
          <a:solidFill>
            <a:schemeClr val="bg1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 lIns="91440" tIns="45720" rIns="91440" bIns="45720" anchor="t">
            <a:spAutoFit/>
          </a:bodyPr>
          <a:lstStyle>
            <a:lvl1pPr>
              <a:spcBef>
                <a:spcPct val="20000"/>
              </a:spcBef>
              <a:buClr>
                <a:srgbClr val="000090"/>
              </a:buClr>
              <a:buFont typeface="Wingdings" panose="05000000000000000000" pitchFamily="2" charset="2"/>
              <a:buChar char="§"/>
              <a:defRPr sz="3200">
                <a:solidFill>
                  <a:schemeClr val="tx1"/>
                </a:solidFill>
                <a:latin typeface="Tahoma (Corps)" charset="0"/>
                <a:ea typeface="ＭＳ Ｐゴシック" panose="020B0600070205080204" pitchFamily="34" charset="-128"/>
                <a:cs typeface="Tahoma (Corps)" charset="0"/>
              </a:defRPr>
            </a:lvl1pPr>
            <a:lvl2pPr marL="742950" indent="-28575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Tahoma (Corps)" charset="0"/>
                <a:ea typeface="ＭＳ Ｐゴシック" panose="020B0600070205080204" pitchFamily="34" charset="-128"/>
                <a:cs typeface="Tahoma (Corps)" charset="0"/>
              </a:defRPr>
            </a:lvl2pPr>
            <a:lvl3pPr marL="1143000" indent="-228600">
              <a:spcBef>
                <a:spcPct val="20000"/>
              </a:spcBef>
              <a:buClr>
                <a:srgbClr val="6B6BCF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Tahoma (Corps)" charset="0"/>
                <a:ea typeface="Tahoma (Corps)" charset="0"/>
                <a:cs typeface="Tahoma (Corps)" charset="0"/>
              </a:defRPr>
            </a:lvl3pPr>
            <a:lvl4pPr marL="1600200" indent="-228600">
              <a:spcBef>
                <a:spcPct val="20000"/>
              </a:spcBef>
              <a:buClr>
                <a:srgbClr val="FFFF00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Tahoma (Corps)" charset="0"/>
                <a:ea typeface="Tahoma (Corps)" charset="0"/>
                <a:cs typeface="Tahoma (Corps)" charset="0"/>
              </a:defRPr>
            </a:lvl4pPr>
            <a:lvl5pPr marL="2057400" indent="-228600">
              <a:spcBef>
                <a:spcPct val="20000"/>
              </a:spcBef>
              <a:buClr>
                <a:srgbClr val="008000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Tahoma (Corps)" charset="0"/>
                <a:ea typeface="Tahoma (Corps)" charset="0"/>
                <a:cs typeface="Tahoma (Corps)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8000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Tahoma (Corps)" charset="0"/>
                <a:ea typeface="Tahoma (Corps)" charset="0"/>
                <a:cs typeface="Tahoma (Corps)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8000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Tahoma (Corps)" charset="0"/>
                <a:ea typeface="Tahoma (Corps)" charset="0"/>
                <a:cs typeface="Tahoma (Corps)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8000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Tahoma (Corps)" charset="0"/>
                <a:ea typeface="Tahoma (Corps)" charset="0"/>
                <a:cs typeface="Tahoma (Corps)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8000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Tahoma (Corps)" charset="0"/>
                <a:ea typeface="Tahoma (Corps)" charset="0"/>
                <a:cs typeface="Tahoma (Corps)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fr-FR" altLang="fr-FR" sz="1200" b="1">
                <a:solidFill>
                  <a:srgbClr val="000000"/>
                </a:solidFill>
                <a:latin typeface="Courier New"/>
                <a:ea typeface="ＭＳ Ｐゴシック"/>
              </a:rPr>
              <a:t>public class Voiture {</a:t>
            </a: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fr-FR" altLang="fr-FR" sz="1200" b="1">
              <a:solidFill>
                <a:srgbClr val="000000"/>
              </a:solidFill>
              <a:latin typeface="Courier New" panose="02070309020205020404" pitchFamily="49" charset="0"/>
            </a:endParaRP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fr-FR" altLang="fr-FR" sz="1200" b="1">
                <a:solidFill>
                  <a:srgbClr val="000000"/>
                </a:solidFill>
                <a:latin typeface="Courier New"/>
                <a:ea typeface="ＭＳ Ｐゴシック"/>
              </a:rPr>
              <a:t>	public String immatriculation;</a:t>
            </a: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fr-FR" altLang="fr-FR" sz="1200" b="1">
                <a:solidFill>
                  <a:srgbClr val="000000"/>
                </a:solidFill>
                <a:latin typeface="Courier New"/>
                <a:ea typeface="ＭＳ Ｐゴシック"/>
              </a:rPr>
              <a:t>	public Personne Propriétaire;</a:t>
            </a: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fr-FR" altLang="fr-FR" sz="1200" b="1">
                <a:solidFill>
                  <a:srgbClr val="000000"/>
                </a:solidFill>
                <a:latin typeface="Courier New"/>
                <a:ea typeface="ＭＳ Ｐゴシック"/>
              </a:rPr>
              <a:t>	public </a:t>
            </a:r>
            <a:r>
              <a:rPr lang="fr-FR" altLang="fr-FR" sz="1200" b="1" err="1">
                <a:solidFill>
                  <a:srgbClr val="000000"/>
                </a:solidFill>
                <a:latin typeface="Courier New"/>
                <a:ea typeface="ＭＳ Ｐゴシック"/>
              </a:rPr>
              <a:t>void</a:t>
            </a:r>
            <a:r>
              <a:rPr lang="fr-FR" altLang="fr-FR" sz="1200" b="1">
                <a:solidFill>
                  <a:srgbClr val="000000"/>
                </a:solidFill>
                <a:latin typeface="Courier New"/>
                <a:ea typeface="ＭＳ Ｐゴシック"/>
              </a:rPr>
              <a:t> </a:t>
            </a:r>
            <a:r>
              <a:rPr lang="fr-FR" altLang="fr-FR" sz="1200" b="1" err="1">
                <a:solidFill>
                  <a:srgbClr val="000000"/>
                </a:solidFill>
                <a:latin typeface="Courier New"/>
                <a:ea typeface="ＭＳ Ｐゴシック"/>
              </a:rPr>
              <a:t>demarer</a:t>
            </a:r>
            <a:r>
              <a:rPr lang="fr-FR" altLang="fr-FR" sz="1200" b="1">
                <a:solidFill>
                  <a:srgbClr val="000000"/>
                </a:solidFill>
                <a:latin typeface="Courier New"/>
                <a:ea typeface="ＭＳ Ｐゴシック"/>
              </a:rPr>
              <a:t>() {  } </a:t>
            </a: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fr-FR" altLang="fr-FR" sz="1200" b="1">
                <a:solidFill>
                  <a:srgbClr val="000000"/>
                </a:solidFill>
                <a:latin typeface="Courier New"/>
                <a:ea typeface="ＭＳ Ｐゴシック"/>
              </a:rPr>
              <a:t>}</a:t>
            </a:r>
          </a:p>
        </p:txBody>
      </p:sp>
      <p:sp>
        <p:nvSpPr>
          <p:cNvPr id="63492" name="Text Box 7">
            <a:extLst>
              <a:ext uri="{FF2B5EF4-FFF2-40B4-BE49-F238E27FC236}">
                <a16:creationId xmlns:a16="http://schemas.microsoft.com/office/drawing/2014/main" id="{61AE7CCA-28AF-8D92-E4C3-0123F6BF8E3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31951" y="5373688"/>
            <a:ext cx="5903913" cy="1014412"/>
          </a:xfrm>
          <a:prstGeom prst="rect">
            <a:avLst/>
          </a:prstGeom>
          <a:solidFill>
            <a:schemeClr val="bg1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 lIns="91440" tIns="45720" rIns="91440" bIns="45720" anchor="t">
            <a:spAutoFit/>
          </a:bodyPr>
          <a:lstStyle>
            <a:lvl1pPr>
              <a:spcBef>
                <a:spcPct val="20000"/>
              </a:spcBef>
              <a:buClr>
                <a:srgbClr val="000090"/>
              </a:buClr>
              <a:buFont typeface="Wingdings" panose="05000000000000000000" pitchFamily="2" charset="2"/>
              <a:buChar char="§"/>
              <a:defRPr sz="3200">
                <a:solidFill>
                  <a:schemeClr val="tx1"/>
                </a:solidFill>
                <a:latin typeface="Tahoma (Corps)" charset="0"/>
                <a:ea typeface="ＭＳ Ｐゴシック" panose="020B0600070205080204" pitchFamily="34" charset="-128"/>
                <a:cs typeface="Tahoma (Corps)" charset="0"/>
              </a:defRPr>
            </a:lvl1pPr>
            <a:lvl2pPr marL="742950" indent="-28575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Tahoma (Corps)" charset="0"/>
                <a:ea typeface="ＭＳ Ｐゴシック" panose="020B0600070205080204" pitchFamily="34" charset="-128"/>
                <a:cs typeface="Tahoma (Corps)" charset="0"/>
              </a:defRPr>
            </a:lvl2pPr>
            <a:lvl3pPr marL="1143000" indent="-228600">
              <a:spcBef>
                <a:spcPct val="20000"/>
              </a:spcBef>
              <a:buClr>
                <a:srgbClr val="6B6BCF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Tahoma (Corps)" charset="0"/>
                <a:ea typeface="Tahoma (Corps)" charset="0"/>
                <a:cs typeface="Tahoma (Corps)" charset="0"/>
              </a:defRPr>
            </a:lvl3pPr>
            <a:lvl4pPr marL="1600200" indent="-228600">
              <a:spcBef>
                <a:spcPct val="20000"/>
              </a:spcBef>
              <a:buClr>
                <a:srgbClr val="FFFF00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Tahoma (Corps)" charset="0"/>
                <a:ea typeface="Tahoma (Corps)" charset="0"/>
                <a:cs typeface="Tahoma (Corps)" charset="0"/>
              </a:defRPr>
            </a:lvl4pPr>
            <a:lvl5pPr marL="2057400" indent="-228600">
              <a:spcBef>
                <a:spcPct val="20000"/>
              </a:spcBef>
              <a:buClr>
                <a:srgbClr val="008000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Tahoma (Corps)" charset="0"/>
                <a:ea typeface="Tahoma (Corps)" charset="0"/>
                <a:cs typeface="Tahoma (Corps)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8000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Tahoma (Corps)" charset="0"/>
                <a:ea typeface="Tahoma (Corps)" charset="0"/>
                <a:cs typeface="Tahoma (Corps)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8000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Tahoma (Corps)" charset="0"/>
                <a:ea typeface="Tahoma (Corps)" charset="0"/>
                <a:cs typeface="Tahoma (Corps)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8000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Tahoma (Corps)" charset="0"/>
                <a:ea typeface="Tahoma (Corps)" charset="0"/>
                <a:cs typeface="Tahoma (Corps)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8000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Tahoma (Corps)" charset="0"/>
                <a:ea typeface="Tahoma (Corps)" charset="0"/>
                <a:cs typeface="Tahoma (Corps)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fr-FR" altLang="fr-FR" sz="1200" b="1">
                <a:solidFill>
                  <a:srgbClr val="000000"/>
                </a:solidFill>
                <a:latin typeface="Courier New"/>
                <a:ea typeface="ＭＳ Ｐゴシック"/>
              </a:rPr>
              <a:t>public class </a:t>
            </a:r>
            <a:r>
              <a:rPr lang="fr-FR" altLang="fr-FR" sz="1200" b="1" err="1">
                <a:solidFill>
                  <a:srgbClr val="000000"/>
                </a:solidFill>
                <a:latin typeface="Courier New"/>
                <a:ea typeface="ＭＳ Ｐゴシック"/>
              </a:rPr>
              <a:t>ServiceContraventions</a:t>
            </a:r>
            <a:r>
              <a:rPr lang="fr-FR" altLang="fr-FR" sz="1200" b="1">
                <a:solidFill>
                  <a:srgbClr val="000000"/>
                </a:solidFill>
                <a:latin typeface="Courier New"/>
                <a:ea typeface="ＭＳ Ｐゴシック"/>
              </a:rPr>
              <a:t> {</a:t>
            </a: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fr-FR" altLang="fr-FR" sz="1200" b="1">
              <a:solidFill>
                <a:srgbClr val="000000"/>
              </a:solidFill>
              <a:latin typeface="Courier New" panose="02070309020205020404" pitchFamily="49" charset="0"/>
            </a:endParaRP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fr-FR" altLang="fr-FR" sz="1200" b="1">
                <a:solidFill>
                  <a:srgbClr val="000000"/>
                </a:solidFill>
                <a:latin typeface="Courier New"/>
                <a:ea typeface="ＭＳ Ｐゴシック"/>
              </a:rPr>
              <a:t>public </a:t>
            </a:r>
            <a:r>
              <a:rPr lang="fr-FR" altLang="fr-FR" sz="1200" b="1" err="1">
                <a:solidFill>
                  <a:srgbClr val="000000"/>
                </a:solidFill>
                <a:latin typeface="Courier New"/>
                <a:ea typeface="ＭＳ Ｐゴシック"/>
              </a:rPr>
              <a:t>java.util.Collection</a:t>
            </a:r>
            <a:r>
              <a:rPr lang="fr-FR" altLang="fr-FR" sz="1200" b="1">
                <a:solidFill>
                  <a:srgbClr val="000000"/>
                </a:solidFill>
                <a:latin typeface="Courier New"/>
                <a:ea typeface="ＭＳ Ｐゴシック"/>
              </a:rPr>
              <a:t> voiture = new </a:t>
            </a:r>
            <a:r>
              <a:rPr lang="fr-FR" altLang="fr-FR" sz="1200" b="1" err="1">
                <a:solidFill>
                  <a:srgbClr val="000000"/>
                </a:solidFill>
                <a:latin typeface="Courier New"/>
                <a:ea typeface="ＭＳ Ｐゴシック"/>
              </a:rPr>
              <a:t>java.util.TreeSet</a:t>
            </a:r>
            <a:r>
              <a:rPr lang="fr-FR" altLang="fr-FR" sz="1200" b="1">
                <a:solidFill>
                  <a:srgbClr val="000000"/>
                </a:solidFill>
                <a:latin typeface="Courier New"/>
                <a:ea typeface="ＭＳ Ｐゴシック"/>
              </a:rPr>
              <a:t>();</a:t>
            </a: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fr-FR" altLang="fr-FR" sz="1200" b="1">
                <a:solidFill>
                  <a:srgbClr val="000000"/>
                </a:solidFill>
                <a:latin typeface="Courier New"/>
                <a:ea typeface="ＭＳ Ｐゴシック"/>
              </a:rPr>
              <a:t>}</a:t>
            </a: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fr-FR" altLang="fr-FR" sz="1200" b="1">
              <a:solidFill>
                <a:schemeClr val="accent2"/>
              </a:solidFill>
              <a:latin typeface="Courier New" panose="02070309020205020404" pitchFamily="49" charset="0"/>
            </a:endParaRPr>
          </a:p>
        </p:txBody>
      </p:sp>
      <p:sp>
        <p:nvSpPr>
          <p:cNvPr id="63493" name="Titre 1">
            <a:extLst>
              <a:ext uri="{FF2B5EF4-FFF2-40B4-BE49-F238E27FC236}">
                <a16:creationId xmlns:a16="http://schemas.microsoft.com/office/drawing/2014/main" id="{399AD527-ACEC-C7A2-60C2-F2124C5897F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767750" y="5691"/>
            <a:ext cx="10649549" cy="1325563"/>
          </a:xfrm>
        </p:spPr>
        <p:txBody>
          <a:bodyPr/>
          <a:lstStyle/>
          <a:p>
            <a:pPr eaLnBrk="1" hangingPunct="1"/>
            <a:r>
              <a:rPr lang="fr-FR" altLang="fr-FR">
                <a:latin typeface="Tahoma (Titres)" charset="0"/>
                <a:cs typeface="Tahoma (Titres)" charset="0"/>
              </a:rPr>
              <a:t>Implémentation des associations</a:t>
            </a:r>
          </a:p>
        </p:txBody>
      </p:sp>
    </p:spTree>
    <p:extLst>
      <p:ext uri="{BB962C8B-B14F-4D97-AF65-F5344CB8AC3E}">
        <p14:creationId xmlns:p14="http://schemas.microsoft.com/office/powerpoint/2010/main" val="2792080788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4513" name="Picture 2" descr="exagreg2">
            <a:extLst>
              <a:ext uri="{FF2B5EF4-FFF2-40B4-BE49-F238E27FC236}">
                <a16:creationId xmlns:a16="http://schemas.microsoft.com/office/drawing/2014/main" id="{553D01F3-562C-4570-058D-1B6F4D183B5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74"/>
          <a:stretch>
            <a:fillRect/>
          </a:stretch>
        </p:blipFill>
        <p:spPr bwMode="auto">
          <a:xfrm>
            <a:off x="154228" y="1714561"/>
            <a:ext cx="11066946" cy="42865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4516" name="Titre 1">
            <a:extLst>
              <a:ext uri="{FF2B5EF4-FFF2-40B4-BE49-F238E27FC236}">
                <a16:creationId xmlns:a16="http://schemas.microsoft.com/office/drawing/2014/main" id="{1A844601-7197-24C7-2A36-DD6776E3771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767750" y="5691"/>
            <a:ext cx="10649549" cy="1325563"/>
          </a:xfrm>
        </p:spPr>
        <p:txBody>
          <a:bodyPr/>
          <a:lstStyle/>
          <a:p>
            <a:r>
              <a:rPr lang="fr-FR" altLang="fr-FR">
                <a:latin typeface="Tahoma (Titres)"/>
                <a:cs typeface="Tahoma (Titres)" charset="0"/>
              </a:rPr>
              <a:t>Cas de codage</a:t>
            </a:r>
            <a:endParaRPr lang="fr-FR" altLang="fr-FR">
              <a:latin typeface="Tahoma (Titres)" charset="0"/>
              <a:cs typeface="Tahoma (Titres)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7021341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Pourquoi un modèle "objet"?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772013" y="1519212"/>
            <a:ext cx="10853931" cy="1670946"/>
          </a:xfrm>
        </p:spPr>
        <p:txBody>
          <a:bodyPr vert="horz" lIns="0" tIns="0" rIns="0" bIns="0" rtlCol="0" anchor="t">
            <a:noAutofit/>
          </a:bodyPr>
          <a:lstStyle/>
          <a:p>
            <a:r>
              <a:rPr lang="fr-FR"/>
              <a:t>Les avantages</a:t>
            </a:r>
          </a:p>
          <a:p>
            <a:pPr lvl="1"/>
            <a:r>
              <a:rPr lang="fr-FR">
                <a:ea typeface="Calibri Light"/>
                <a:cs typeface="Calibri Light"/>
              </a:rPr>
              <a:t>C'est une façon plus naturelle d'appréhender la conception que les approches procédurales ou fonctionnelles: la conception reflète directement les entités qui interviennent dans le programme, et leur comportement.</a:t>
            </a:r>
          </a:p>
          <a:p>
            <a:pPr lvl="1"/>
            <a:r>
              <a:rPr lang="fr-FR">
                <a:ea typeface="Calibri Light"/>
                <a:cs typeface="Calibri Light"/>
              </a:rPr>
              <a:t>Les questions centrales sont donc relativement intuitives: "Quels sont les éléments qui agissent dans le programme? Qu'est-ce qu'ils y font? Quelles sont leurs interactions?"</a:t>
            </a:r>
          </a:p>
          <a:p>
            <a:pPr lvl="1"/>
            <a:endParaRPr lang="fr-FR">
              <a:ea typeface="Calibri Light"/>
              <a:cs typeface="Calibri Light"/>
            </a:endParaRPr>
          </a:p>
          <a:p>
            <a:pPr lvl="1"/>
            <a:endParaRPr lang="fr-FR">
              <a:ea typeface="Calibri Light"/>
              <a:cs typeface="Calibri Light"/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fr-FR"/>
              <a:t>Programmation orientée objet</a:t>
            </a: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FEC3A539-CEB8-AE4B-BB83-0A7D7F63FFAA}" type="slidenum">
              <a:rPr lang="fr-FR" smtClean="0"/>
              <a:pPr/>
              <a:t>6</a:t>
            </a:fld>
            <a:endParaRPr lang="fr-FR"/>
          </a:p>
        </p:txBody>
      </p:sp>
      <p:pic>
        <p:nvPicPr>
          <p:cNvPr id="8" name="Image 7" descr="Une image contenant texte, Police, capture d’écran, Graphique&#10;&#10;Le contenu généré par l’IA peut être incorrect.">
            <a:extLst>
              <a:ext uri="{FF2B5EF4-FFF2-40B4-BE49-F238E27FC236}">
                <a16:creationId xmlns:a16="http://schemas.microsoft.com/office/drawing/2014/main" id="{B57CAA09-807E-0D32-2639-08E56AFA410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61367" y="6048620"/>
            <a:ext cx="1352799" cy="609354"/>
          </a:xfrm>
          <a:prstGeom prst="rect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2C7C1AAB-DAD5-3538-AA68-0CA023141456}"/>
              </a:ext>
            </a:extLst>
          </p:cNvPr>
          <p:cNvSpPr txBox="1"/>
          <p:nvPr/>
        </p:nvSpPr>
        <p:spPr>
          <a:xfrm>
            <a:off x="260430" y="3192683"/>
            <a:ext cx="11366338" cy="105054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lvl="1">
              <a:lnSpc>
                <a:spcPts val="2200"/>
              </a:lnSpc>
              <a:spcBef>
                <a:spcPts val="500"/>
              </a:spcBef>
            </a:pPr>
            <a:r>
              <a:rPr lang="fr-FR" sz="1600">
                <a:solidFill>
                  <a:srgbClr val="000000"/>
                </a:solidFill>
                <a:latin typeface="Calibri Light"/>
                <a:ea typeface="Calibri Light"/>
                <a:cs typeface="Calibri Light"/>
              </a:rPr>
              <a:t>Les concepts de la Programmation Orientée Objet (POO) vont nous permettre d'organiser les réponses à ces questions</a:t>
            </a:r>
            <a:endParaRPr lang="en-US" sz="1600">
              <a:latin typeface="Calibri Light"/>
              <a:ea typeface="Calibri Light"/>
              <a:cs typeface="Calibri Light"/>
            </a:endParaRPr>
          </a:p>
          <a:p>
            <a:pPr lvl="1">
              <a:lnSpc>
                <a:spcPts val="2200"/>
              </a:lnSpc>
              <a:spcBef>
                <a:spcPts val="500"/>
              </a:spcBef>
            </a:pPr>
            <a:r>
              <a:rPr lang="fr-FR" sz="1600" err="1">
                <a:solidFill>
                  <a:srgbClr val="000000"/>
                </a:solidFill>
                <a:latin typeface="Calibri Light"/>
                <a:ea typeface="Calibri Light"/>
                <a:cs typeface="Calibri Light"/>
              </a:rPr>
              <a:t>Unified</a:t>
            </a:r>
            <a:r>
              <a:rPr lang="fr-FR" sz="1600">
                <a:solidFill>
                  <a:srgbClr val="000000"/>
                </a:solidFill>
                <a:latin typeface="Calibri Light"/>
                <a:ea typeface="Calibri Light"/>
                <a:cs typeface="Calibri Light"/>
              </a:rPr>
              <a:t> Modeling </a:t>
            </a:r>
            <a:r>
              <a:rPr lang="fr-FR" sz="1600" err="1">
                <a:solidFill>
                  <a:srgbClr val="000000"/>
                </a:solidFill>
                <a:latin typeface="Calibri Light"/>
                <a:ea typeface="Calibri Light"/>
                <a:cs typeface="Calibri Light"/>
              </a:rPr>
              <a:t>Language</a:t>
            </a:r>
            <a:r>
              <a:rPr lang="fr-FR" sz="1600">
                <a:solidFill>
                  <a:srgbClr val="000000"/>
                </a:solidFill>
                <a:latin typeface="Calibri Light"/>
                <a:ea typeface="Calibri Light"/>
                <a:cs typeface="Calibri Light"/>
              </a:rPr>
              <a:t> (UML) va nous permettre de les formaliser et d'obtenir un modèle</a:t>
            </a:r>
            <a:endParaRPr lang="en-US" sz="1600">
              <a:latin typeface="Calibri Light"/>
              <a:ea typeface="Calibri Light"/>
              <a:cs typeface="Calibri Light"/>
            </a:endParaRPr>
          </a:p>
          <a:p>
            <a:pPr lvl="1">
              <a:lnSpc>
                <a:spcPts val="2200"/>
              </a:lnSpc>
              <a:spcBef>
                <a:spcPts val="500"/>
              </a:spcBef>
            </a:pPr>
            <a:r>
              <a:rPr lang="fr-FR" sz="1600">
                <a:solidFill>
                  <a:srgbClr val="000000"/>
                </a:solidFill>
                <a:latin typeface="Calibri Light"/>
                <a:ea typeface="Calibri Light"/>
                <a:cs typeface="Calibri Light"/>
              </a:rPr>
              <a:t>JAVA va nous permettre d'implémenter strictement ce que nous aurons modélisé</a:t>
            </a:r>
            <a:endParaRPr lang="fr-FR"/>
          </a:p>
        </p:txBody>
      </p:sp>
      <p:sp>
        <p:nvSpPr>
          <p:cNvPr id="10" name="Espace réservé du contenu 2">
            <a:extLst>
              <a:ext uri="{FF2B5EF4-FFF2-40B4-BE49-F238E27FC236}">
                <a16:creationId xmlns:a16="http://schemas.microsoft.com/office/drawing/2014/main" id="{E6BDA737-B7F6-7A45-D454-2F85519F7F74}"/>
              </a:ext>
            </a:extLst>
          </p:cNvPr>
          <p:cNvSpPr txBox="1">
            <a:spLocks/>
          </p:cNvSpPr>
          <p:nvPr/>
        </p:nvSpPr>
        <p:spPr>
          <a:xfrm>
            <a:off x="770084" y="4497764"/>
            <a:ext cx="10853931" cy="1670946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None/>
              <a:defRPr sz="2200" b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0" indent="0" algn="l" defTabSz="914400" rtl="0" eaLnBrk="1" latinLnBrk="0" hangingPunct="1">
              <a:lnSpc>
                <a:spcPts val="22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rgbClr val="000000"/>
                </a:solidFill>
                <a:latin typeface="+mj-lt"/>
                <a:ea typeface="+mn-ea"/>
                <a:cs typeface="+mn-cs"/>
              </a:defRPr>
            </a:lvl2pPr>
            <a:lvl3pPr marL="540000" indent="-228600" algn="l" defTabSz="914400" rtl="0" eaLnBrk="1" latinLnBrk="0" hangingPunct="1">
              <a:lnSpc>
                <a:spcPts val="2200"/>
              </a:lnSpc>
              <a:spcBef>
                <a:spcPts val="500"/>
              </a:spcBef>
              <a:buFont typeface="Arial"/>
              <a:buChar char="•"/>
              <a:defRPr sz="1600" kern="1200">
                <a:solidFill>
                  <a:srgbClr val="000000"/>
                </a:solidFill>
                <a:latin typeface="+mj-lt"/>
                <a:ea typeface="+mn-ea"/>
                <a:cs typeface="+mn-cs"/>
              </a:defRPr>
            </a:lvl3pPr>
            <a:lvl4pPr marL="540000" indent="0" algn="l" defTabSz="914400" rtl="0" eaLnBrk="1" latinLnBrk="0" hangingPunct="1">
              <a:lnSpc>
                <a:spcPts val="1800"/>
              </a:lnSpc>
              <a:spcBef>
                <a:spcPts val="500"/>
              </a:spcBef>
              <a:buFont typeface="Arial"/>
              <a:buNone/>
              <a:defRPr sz="1400" kern="1200">
                <a:solidFill>
                  <a:srgbClr val="000000"/>
                </a:solidFill>
                <a:latin typeface="+mj-lt"/>
                <a:ea typeface="+mn-ea"/>
                <a:cs typeface="+mn-cs"/>
              </a:defRPr>
            </a:lvl4pPr>
            <a:lvl5pPr marL="711450" indent="-171450" algn="l" defTabSz="914400" rtl="0" eaLnBrk="1" latinLnBrk="0" hangingPunct="1">
              <a:lnSpc>
                <a:spcPts val="1800"/>
              </a:lnSpc>
              <a:spcBef>
                <a:spcPts val="500"/>
              </a:spcBef>
              <a:buFont typeface="Arial" charset="0"/>
              <a:buChar char="•"/>
              <a:defRPr sz="1400" kern="1200">
                <a:solidFill>
                  <a:srgbClr val="000000"/>
                </a:solidFill>
                <a:latin typeface="+mj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/>
              <a:t>La grande différence (avec ce que vous avez vu en info jusqu'ici)</a:t>
            </a:r>
          </a:p>
          <a:p>
            <a:pPr lvl="1"/>
            <a:r>
              <a:rPr lang="fr-FR">
                <a:ea typeface="Calibri Light"/>
                <a:cs typeface="Calibri Light"/>
              </a:rPr>
              <a:t>La POO met la priorité sur les données, pas sur les traitements.</a:t>
            </a:r>
          </a:p>
          <a:p>
            <a:pPr lvl="1"/>
            <a:r>
              <a:rPr lang="fr-FR">
                <a:ea typeface="Calibri Light"/>
                <a:cs typeface="Calibri Light"/>
              </a:rPr>
              <a:t>Concrètement: Pensons aux </a:t>
            </a:r>
            <a:r>
              <a:rPr lang="fr-FR" b="1">
                <a:ea typeface="Calibri Light"/>
                <a:cs typeface="Calibri Light"/>
              </a:rPr>
              <a:t>acteurs </a:t>
            </a:r>
            <a:r>
              <a:rPr lang="fr-FR">
                <a:ea typeface="Calibri Light"/>
                <a:cs typeface="Calibri Light"/>
              </a:rPr>
              <a:t>et aux </a:t>
            </a:r>
            <a:r>
              <a:rPr lang="fr-FR" b="1">
                <a:ea typeface="Calibri Light"/>
                <a:cs typeface="Calibri Light"/>
              </a:rPr>
              <a:t>données </a:t>
            </a:r>
            <a:r>
              <a:rPr lang="fr-FR">
                <a:ea typeface="Calibri Light"/>
                <a:cs typeface="Calibri Light"/>
              </a:rPr>
              <a:t>qu'ils manipulent </a:t>
            </a:r>
            <a:r>
              <a:rPr lang="fr-FR" b="1">
                <a:ea typeface="Calibri Light"/>
                <a:cs typeface="Calibri Light"/>
              </a:rPr>
              <a:t>AVANT </a:t>
            </a:r>
            <a:r>
              <a:rPr lang="fr-FR">
                <a:ea typeface="Calibri Light"/>
                <a:cs typeface="Calibri Light"/>
              </a:rPr>
              <a:t>de penser aux </a:t>
            </a:r>
            <a:r>
              <a:rPr lang="fr-FR" b="1">
                <a:ea typeface="Calibri Light"/>
                <a:cs typeface="Calibri Light"/>
              </a:rPr>
              <a:t>traitements</a:t>
            </a:r>
            <a:r>
              <a:rPr lang="fr-FR">
                <a:ea typeface="Calibri Light"/>
                <a:cs typeface="Calibri Light"/>
              </a:rPr>
              <a:t>, c'est-à-dire à la façon de manipuler les données.</a:t>
            </a:r>
          </a:p>
          <a:p>
            <a:pPr lvl="1"/>
            <a:endParaRPr lang="fr-FR">
              <a:ea typeface="Calibri Light"/>
              <a:cs typeface="Calibri Light"/>
            </a:endParaRPr>
          </a:p>
        </p:txBody>
      </p:sp>
    </p:spTree>
    <p:extLst>
      <p:ext uri="{BB962C8B-B14F-4D97-AF65-F5344CB8AC3E}">
        <p14:creationId xmlns:p14="http://schemas.microsoft.com/office/powerpoint/2010/main" val="13098303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0" grpId="0"/>
    </p:bld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7" name="Rectangle 2">
            <a:extLst>
              <a:ext uri="{FF2B5EF4-FFF2-40B4-BE49-F238E27FC236}">
                <a16:creationId xmlns:a16="http://schemas.microsoft.com/office/drawing/2014/main" id="{552CBCD7-A444-8802-5A30-D6DEC27031E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992314" y="361231"/>
            <a:ext cx="8188325" cy="611188"/>
          </a:xfrm>
        </p:spPr>
        <p:txBody>
          <a:bodyPr/>
          <a:lstStyle/>
          <a:p>
            <a:r>
              <a:rPr lang="fr-FR" altLang="fr-FR"/>
              <a:t>Conventions </a:t>
            </a:r>
          </a:p>
        </p:txBody>
      </p:sp>
      <p:sp>
        <p:nvSpPr>
          <p:cNvPr id="86018" name="Rectangle 3">
            <a:extLst>
              <a:ext uri="{FF2B5EF4-FFF2-40B4-BE49-F238E27FC236}">
                <a16:creationId xmlns:a16="http://schemas.microsoft.com/office/drawing/2014/main" id="{38F38955-BDE8-F05D-7BE2-0B5C18E22AA3}"/>
              </a:ext>
            </a:extLst>
          </p:cNvPr>
          <p:cNvSpPr>
            <a:spLocks noGrp="1" noChangeArrowheads="1"/>
          </p:cNvSpPr>
          <p:nvPr>
            <p:ph type="body" idx="4294967295"/>
          </p:nvPr>
        </p:nvSpPr>
        <p:spPr bwMode="auto">
          <a:xfrm>
            <a:off x="1992313" y="1484313"/>
            <a:ext cx="8928100" cy="4824412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lnSpc>
                <a:spcPct val="90000"/>
              </a:lnSpc>
              <a:buClr>
                <a:srgbClr val="FF66CC"/>
              </a:buClr>
              <a:buFont typeface="Wingdings" panose="05000000000000000000" pitchFamily="2" charset="2"/>
              <a:buChar char="q"/>
            </a:pPr>
            <a:r>
              <a:rPr lang="fr-FR" altLang="fr-FR" sz="2800"/>
              <a:t>Les identificateurs commencent par une lettre, </a:t>
            </a:r>
            <a:r>
              <a:rPr lang="fr-FR" altLang="fr-FR" sz="2800">
                <a:latin typeface="Courier" charset="0"/>
              </a:rPr>
              <a:t>_</a:t>
            </a:r>
            <a:r>
              <a:rPr lang="fr-FR" altLang="fr-FR" sz="2800"/>
              <a:t> ou </a:t>
            </a:r>
            <a:r>
              <a:rPr lang="fr-FR" altLang="fr-FR" sz="2800">
                <a:latin typeface="Courier" charset="0"/>
              </a:rPr>
              <a:t>$</a:t>
            </a:r>
          </a:p>
          <a:p>
            <a:pPr>
              <a:lnSpc>
                <a:spcPct val="90000"/>
              </a:lnSpc>
              <a:buClr>
                <a:srgbClr val="FF66CC"/>
              </a:buClr>
              <a:buFont typeface="Wingdings" panose="05000000000000000000" pitchFamily="2" charset="2"/>
              <a:buChar char="q"/>
            </a:pPr>
            <a:r>
              <a:rPr lang="fr-FR" altLang="fr-FR" sz="2800"/>
              <a:t>Conventions sur les identificateurs :</a:t>
            </a:r>
          </a:p>
          <a:p>
            <a:pPr lvl="1">
              <a:lnSpc>
                <a:spcPct val="90000"/>
              </a:lnSpc>
              <a:buFont typeface="Wingdings" panose="05000000000000000000" pitchFamily="2" charset="2"/>
              <a:buChar char=""/>
            </a:pPr>
            <a:r>
              <a:rPr lang="fr-FR" altLang="fr-FR" sz="2400"/>
              <a:t>Si plusieurs mots sont accolés, mettre une majuscule à chacun des mots sauf le premier. </a:t>
            </a:r>
            <a:endParaRPr lang="fr-FR" altLang="fr-FR" sz="1600"/>
          </a:p>
          <a:p>
            <a:pPr lvl="2">
              <a:lnSpc>
                <a:spcPct val="90000"/>
              </a:lnSpc>
            </a:pPr>
            <a:r>
              <a:rPr lang="fr-FR" altLang="fr-FR" i="1"/>
              <a:t>uneVariableEntiere</a:t>
            </a:r>
            <a:endParaRPr lang="fr-FR" altLang="fr-FR" sz="1600" i="1"/>
          </a:p>
          <a:p>
            <a:pPr lvl="1">
              <a:lnSpc>
                <a:spcPct val="90000"/>
              </a:lnSpc>
              <a:buFont typeface="Wingdings" panose="05000000000000000000" pitchFamily="2" charset="2"/>
              <a:buChar char=""/>
            </a:pPr>
            <a:r>
              <a:rPr lang="fr-FR" altLang="fr-FR" sz="2400"/>
              <a:t>La première lettre est majuscule pour les classes et les interfaces</a:t>
            </a:r>
            <a:endParaRPr lang="fr-FR" altLang="fr-FR" sz="1200"/>
          </a:p>
          <a:p>
            <a:pPr lvl="2">
              <a:lnSpc>
                <a:spcPct val="90000"/>
              </a:lnSpc>
            </a:pPr>
            <a:r>
              <a:rPr lang="fr-FR" altLang="fr-FR" i="1">
                <a:latin typeface="Times" panose="02020603050405020304" pitchFamily="18" charset="0"/>
              </a:rPr>
              <a:t>MaClasse, UneJolieFenetre</a:t>
            </a:r>
          </a:p>
          <a:p>
            <a:pPr lvl="1">
              <a:lnSpc>
                <a:spcPct val="90000"/>
              </a:lnSpc>
              <a:buFont typeface="Wingdings" panose="05000000000000000000" pitchFamily="2" charset="2"/>
              <a:buChar char=""/>
            </a:pPr>
            <a:r>
              <a:rPr lang="fr-FR" altLang="fr-FR" sz="2400"/>
              <a:t>La première lettre est minuscule pour les méthodes, les attributs et  les variables</a:t>
            </a:r>
          </a:p>
          <a:p>
            <a:pPr lvl="2">
              <a:lnSpc>
                <a:spcPct val="90000"/>
              </a:lnSpc>
            </a:pPr>
            <a:r>
              <a:rPr lang="fr-FR" altLang="fr-FR" sz="2000" i="1">
                <a:latin typeface="Times" panose="02020603050405020304" pitchFamily="18" charset="0"/>
              </a:rPr>
              <a:t>setLongueur,	 i, 	uneFenetre</a:t>
            </a:r>
            <a:endParaRPr lang="fr-FR" altLang="fr-FR" sz="2000" i="1"/>
          </a:p>
          <a:p>
            <a:pPr lvl="1">
              <a:lnSpc>
                <a:spcPct val="90000"/>
              </a:lnSpc>
              <a:buFont typeface="Wingdings" panose="05000000000000000000" pitchFamily="2" charset="2"/>
              <a:buChar char=""/>
            </a:pPr>
            <a:r>
              <a:rPr lang="fr-FR" altLang="fr-FR" sz="2400"/>
              <a:t>Les constantes sont entièrement en majuscules</a:t>
            </a:r>
          </a:p>
          <a:p>
            <a:pPr lvl="2">
              <a:lnSpc>
                <a:spcPct val="90000"/>
              </a:lnSpc>
            </a:pPr>
            <a:r>
              <a:rPr lang="fr-FR" altLang="fr-FR" sz="2000" i="1">
                <a:latin typeface="Times" panose="02020603050405020304" pitchFamily="18" charset="0"/>
              </a:rPr>
              <a:t>LONGUEUR_MAX</a:t>
            </a:r>
            <a:endParaRPr lang="fr-FR" altLang="fr-FR" sz="2000" i="1"/>
          </a:p>
          <a:p>
            <a:pPr lvl="1">
              <a:lnSpc>
                <a:spcPct val="90000"/>
              </a:lnSpc>
              <a:buFontTx/>
              <a:buNone/>
            </a:pPr>
            <a:endParaRPr lang="fr-FR" altLang="fr-FR" sz="2400"/>
          </a:p>
          <a:p>
            <a:pPr lvl="2">
              <a:lnSpc>
                <a:spcPct val="90000"/>
              </a:lnSpc>
            </a:pPr>
            <a:endParaRPr lang="fr-FR" altLang="fr-FR">
              <a:latin typeface="Times" panose="02020603050405020304" pitchFamily="18" charset="0"/>
            </a:endParaRPr>
          </a:p>
        </p:txBody>
      </p:sp>
      <p:sp>
        <p:nvSpPr>
          <p:cNvPr id="86019" name="Espace réservé du numéro de diapositive 2">
            <a:extLst>
              <a:ext uri="{FF2B5EF4-FFF2-40B4-BE49-F238E27FC236}">
                <a16:creationId xmlns:a16="http://schemas.microsoft.com/office/drawing/2014/main" id="{E49DE72F-872D-5EDB-ECC5-546D537070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fld id="{7988752C-C07E-4D7B-AC1C-CFDC0E786044}" type="slidenum">
              <a:rPr lang="fr-FR" altLang="fr-FR" sz="1400" smtClean="0"/>
              <a:pPr/>
              <a:t>60</a:t>
            </a:fld>
            <a:endParaRPr lang="fr-FR" altLang="fr-FR" sz="1400"/>
          </a:p>
        </p:txBody>
      </p:sp>
    </p:spTree>
    <p:extLst>
      <p:ext uri="{BB962C8B-B14F-4D97-AF65-F5344CB8AC3E}">
        <p14:creationId xmlns:p14="http://schemas.microsoft.com/office/powerpoint/2010/main" val="136631222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961" name="Rectangle 2">
            <a:extLst>
              <a:ext uri="{FF2B5EF4-FFF2-40B4-BE49-F238E27FC236}">
                <a16:creationId xmlns:a16="http://schemas.microsoft.com/office/drawing/2014/main" id="{95EC5A94-BE4E-5AD9-5E4C-695C6183C26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057401" y="381000"/>
            <a:ext cx="8188325" cy="611188"/>
          </a:xfrm>
        </p:spPr>
        <p:txBody>
          <a:bodyPr lIns="90488" tIns="44450" rIns="90488" bIns="44450" anchor="ctr"/>
          <a:lstStyle/>
          <a:p>
            <a:pPr>
              <a:lnSpc>
                <a:spcPct val="88000"/>
              </a:lnSpc>
            </a:pPr>
            <a:r>
              <a:rPr lang="fr-FR" altLang="fr-FR"/>
              <a:t>Constructeur</a:t>
            </a:r>
          </a:p>
        </p:txBody>
      </p:sp>
      <p:sp>
        <p:nvSpPr>
          <p:cNvPr id="168962" name="Rectangle 3">
            <a:extLst>
              <a:ext uri="{FF2B5EF4-FFF2-40B4-BE49-F238E27FC236}">
                <a16:creationId xmlns:a16="http://schemas.microsoft.com/office/drawing/2014/main" id="{FDB55255-0B35-6252-4458-0B3C607C5663}"/>
              </a:ext>
            </a:extLst>
          </p:cNvPr>
          <p:cNvSpPr>
            <a:spLocks noGrp="1" noChangeArrowheads="1"/>
          </p:cNvSpPr>
          <p:nvPr>
            <p:ph type="body" idx="4294967295"/>
          </p:nvPr>
        </p:nvSpPr>
        <p:spPr bwMode="auto">
          <a:xfrm>
            <a:off x="366623" y="1600200"/>
            <a:ext cx="11056188" cy="4942936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0488" tIns="44450" rIns="90488" bIns="44450" numCol="1" anchor="t" anchorCtr="0" compatLnSpc="1">
            <a:prstTxWarp prst="textNoShape">
              <a:avLst/>
            </a:prstTxWarp>
          </a:bodyPr>
          <a:lstStyle/>
          <a:p>
            <a:pPr marL="285750" indent="-285750">
              <a:lnSpc>
                <a:spcPct val="88000"/>
              </a:lnSpc>
              <a:tabLst>
                <a:tab pos="762000" algn="l"/>
                <a:tab pos="1143000" algn="l"/>
                <a:tab pos="1524000" algn="l"/>
                <a:tab pos="1905000" algn="l"/>
                <a:tab pos="2286000" algn="l"/>
                <a:tab pos="2667000" algn="l"/>
                <a:tab pos="3048000" algn="l"/>
                <a:tab pos="3429000" algn="l"/>
                <a:tab pos="3810000" algn="l"/>
                <a:tab pos="4191000" algn="l"/>
              </a:tabLst>
            </a:pPr>
            <a:r>
              <a:rPr lang="fr-FR" altLang="fr-FR" sz="2000" b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Le constructeur est une méthode particulière contenue dans CHAQUE classe et qui a le MÊME NOM que la classe dans laquelle elle se trouve.</a:t>
            </a:r>
          </a:p>
          <a:p>
            <a:pPr marL="285750" indent="-285750">
              <a:lnSpc>
                <a:spcPct val="88000"/>
              </a:lnSpc>
              <a:tabLst>
                <a:tab pos="762000" algn="l"/>
                <a:tab pos="1143000" algn="l"/>
                <a:tab pos="1524000" algn="l"/>
                <a:tab pos="1905000" algn="l"/>
                <a:tab pos="2286000" algn="l"/>
                <a:tab pos="2667000" algn="l"/>
                <a:tab pos="3048000" algn="l"/>
                <a:tab pos="3429000" algn="l"/>
                <a:tab pos="3810000" algn="l"/>
                <a:tab pos="4191000" algn="l"/>
              </a:tabLst>
            </a:pPr>
            <a:endParaRPr lang="fr-FR" altLang="fr-FR" sz="2000" b="0">
              <a:solidFill>
                <a:srgbClr val="000000"/>
              </a:solidFill>
              <a:latin typeface="Calibri"/>
              <a:ea typeface="Calibri"/>
              <a:cs typeface="Calibri"/>
            </a:endParaRPr>
          </a:p>
          <a:p>
            <a:pPr marL="285750" indent="-285750">
              <a:lnSpc>
                <a:spcPct val="88000"/>
              </a:lnSpc>
              <a:tabLst>
                <a:tab pos="762000" algn="l"/>
                <a:tab pos="1143000" algn="l"/>
                <a:tab pos="1524000" algn="l"/>
                <a:tab pos="1905000" algn="l"/>
                <a:tab pos="2286000" algn="l"/>
                <a:tab pos="2667000" algn="l"/>
                <a:tab pos="3048000" algn="l"/>
                <a:tab pos="3429000" algn="l"/>
                <a:tab pos="3810000" algn="l"/>
                <a:tab pos="4191000" algn="l"/>
              </a:tabLst>
            </a:pPr>
            <a:r>
              <a:rPr lang="fr-FR" altLang="fr-FR" sz="2000" b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Le constructeur sert à "construire" des objets spécifiques à partir du cadre général de la classe, principalement en initialisant un certain nombre d'attributs pour les objets ainsi créés.</a:t>
            </a:r>
          </a:p>
          <a:p>
            <a:pPr marL="285750" indent="-285750">
              <a:lnSpc>
                <a:spcPct val="88000"/>
              </a:lnSpc>
              <a:tabLst>
                <a:tab pos="762000" algn="l"/>
                <a:tab pos="1143000" algn="l"/>
                <a:tab pos="1524000" algn="l"/>
                <a:tab pos="1905000" algn="l"/>
                <a:tab pos="2286000" algn="l"/>
                <a:tab pos="2667000" algn="l"/>
                <a:tab pos="3048000" algn="l"/>
                <a:tab pos="3429000" algn="l"/>
                <a:tab pos="3810000" algn="l"/>
                <a:tab pos="4191000" algn="l"/>
              </a:tabLst>
            </a:pPr>
            <a:endParaRPr lang="fr-FR" altLang="fr-FR" sz="2000" b="0">
              <a:solidFill>
                <a:srgbClr val="000000"/>
              </a:solidFill>
              <a:latin typeface="Calibri"/>
              <a:ea typeface="Calibri"/>
              <a:cs typeface="Calibri"/>
            </a:endParaRPr>
          </a:p>
          <a:p>
            <a:pPr marL="285750" indent="-285750">
              <a:lnSpc>
                <a:spcPct val="88000"/>
              </a:lnSpc>
              <a:tabLst>
                <a:tab pos="762000" algn="l"/>
                <a:tab pos="1143000" algn="l"/>
                <a:tab pos="1524000" algn="l"/>
                <a:tab pos="1905000" algn="l"/>
                <a:tab pos="2286000" algn="l"/>
                <a:tab pos="2667000" algn="l"/>
                <a:tab pos="3048000" algn="l"/>
                <a:tab pos="3429000" algn="l"/>
                <a:tab pos="3810000" algn="l"/>
                <a:tab pos="4191000" algn="l"/>
              </a:tabLst>
            </a:pPr>
            <a:r>
              <a:rPr lang="fr-FR" altLang="fr-FR" sz="2000" b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Dans un programme, nous manipulerons les objets, pas les classes.</a:t>
            </a:r>
          </a:p>
          <a:p>
            <a:pPr marL="285750" indent="-285750">
              <a:lnSpc>
                <a:spcPct val="88000"/>
              </a:lnSpc>
              <a:tabLst>
                <a:tab pos="762000" algn="l"/>
                <a:tab pos="1143000" algn="l"/>
                <a:tab pos="1524000" algn="l"/>
                <a:tab pos="1905000" algn="l"/>
                <a:tab pos="2286000" algn="l"/>
                <a:tab pos="2667000" algn="l"/>
                <a:tab pos="3048000" algn="l"/>
                <a:tab pos="3429000" algn="l"/>
                <a:tab pos="3810000" algn="l"/>
                <a:tab pos="4191000" algn="l"/>
              </a:tabLst>
            </a:pPr>
            <a:endParaRPr lang="fr-FR" altLang="fr-FR" sz="2000" b="0">
              <a:solidFill>
                <a:srgbClr val="000000"/>
              </a:solidFill>
              <a:latin typeface="Calibri"/>
              <a:ea typeface="Calibri"/>
              <a:cs typeface="Calibri"/>
            </a:endParaRPr>
          </a:p>
          <a:p>
            <a:pPr marL="285750" indent="-285750">
              <a:lnSpc>
                <a:spcPct val="88000"/>
              </a:lnSpc>
              <a:tabLst>
                <a:tab pos="762000" algn="l"/>
                <a:tab pos="1143000" algn="l"/>
                <a:tab pos="1524000" algn="l"/>
                <a:tab pos="1905000" algn="l"/>
                <a:tab pos="2286000" algn="l"/>
                <a:tab pos="2667000" algn="l"/>
                <a:tab pos="3048000" algn="l"/>
                <a:tab pos="3429000" algn="l"/>
                <a:tab pos="3810000" algn="l"/>
                <a:tab pos="4191000" algn="l"/>
              </a:tabLst>
            </a:pPr>
            <a:r>
              <a:rPr lang="fr-FR" altLang="fr-FR" sz="2000" b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Il peut y avoir plusieurs constructeurs dans une même classe, nous verrons ce cas lorsque nous aborderons le polymorphisme.</a:t>
            </a:r>
          </a:p>
        </p:txBody>
      </p:sp>
      <p:sp>
        <p:nvSpPr>
          <p:cNvPr id="168963" name="Espace réservé du numéro de diapositive 1">
            <a:extLst>
              <a:ext uri="{FF2B5EF4-FFF2-40B4-BE49-F238E27FC236}">
                <a16:creationId xmlns:a16="http://schemas.microsoft.com/office/drawing/2014/main" id="{18FDE278-2A60-26D4-57A6-B8EF885027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fld id="{AA59DCA8-0FF3-447B-94DE-4371452C5E60}" type="slidenum">
              <a:rPr lang="fr-FR" altLang="fr-FR" sz="1400" smtClean="0"/>
              <a:pPr/>
              <a:t>61</a:t>
            </a:fld>
            <a:endParaRPr lang="fr-FR" altLang="fr-FR" sz="1400"/>
          </a:p>
        </p:txBody>
      </p:sp>
    </p:spTree>
    <p:extLst>
      <p:ext uri="{BB962C8B-B14F-4D97-AF65-F5344CB8AC3E}">
        <p14:creationId xmlns:p14="http://schemas.microsoft.com/office/powerpoint/2010/main" val="2014176821"/>
      </p:ext>
    </p:extLst>
  </p:cSld>
  <p:clrMapOvr>
    <a:masterClrMapping/>
  </p:clrMapOvr>
  <p:transition/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8C52D6-535E-5B32-9965-D217DB9CE33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961" name="Rectangle 2">
            <a:extLst>
              <a:ext uri="{FF2B5EF4-FFF2-40B4-BE49-F238E27FC236}">
                <a16:creationId xmlns:a16="http://schemas.microsoft.com/office/drawing/2014/main" id="{1AA217AD-9CD0-6FC7-3847-E96CCCCD132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057401" y="381000"/>
            <a:ext cx="8188325" cy="611188"/>
          </a:xfrm>
        </p:spPr>
        <p:txBody>
          <a:bodyPr lIns="90488" tIns="44450" rIns="90488" bIns="44450" anchor="ctr"/>
          <a:lstStyle/>
          <a:p>
            <a:pPr>
              <a:lnSpc>
                <a:spcPct val="88000"/>
              </a:lnSpc>
            </a:pPr>
            <a:r>
              <a:rPr lang="fr-FR" altLang="fr-FR"/>
              <a:t>Constructeur</a:t>
            </a:r>
          </a:p>
        </p:txBody>
      </p:sp>
      <p:sp>
        <p:nvSpPr>
          <p:cNvPr id="168962" name="Rectangle 3">
            <a:extLst>
              <a:ext uri="{FF2B5EF4-FFF2-40B4-BE49-F238E27FC236}">
                <a16:creationId xmlns:a16="http://schemas.microsoft.com/office/drawing/2014/main" id="{5D52A1B8-4058-DF62-9A04-5B2F4898A0C8}"/>
              </a:ext>
            </a:extLst>
          </p:cNvPr>
          <p:cNvSpPr>
            <a:spLocks noGrp="1" noChangeArrowheads="1"/>
          </p:cNvSpPr>
          <p:nvPr>
            <p:ph type="body" idx="4294967295"/>
          </p:nvPr>
        </p:nvSpPr>
        <p:spPr bwMode="auto">
          <a:xfrm>
            <a:off x="366623" y="1600200"/>
            <a:ext cx="11056188" cy="4942936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0488" tIns="44450" rIns="90488" bIns="44450" numCol="1" anchor="t" anchorCtr="0" compatLnSpc="1">
            <a:prstTxWarp prst="textNoShape">
              <a:avLst/>
            </a:prstTxWarp>
          </a:bodyPr>
          <a:lstStyle/>
          <a:p>
            <a:pPr marL="285750" indent="-285750" defTabSz="914400">
              <a:lnSpc>
                <a:spcPct val="88000"/>
              </a:lnSpc>
              <a:tabLst>
                <a:tab pos="762000" algn="l"/>
                <a:tab pos="1143000" algn="l"/>
                <a:tab pos="1524000" algn="l"/>
                <a:tab pos="1905000" algn="l"/>
                <a:tab pos="2286000" algn="l"/>
                <a:tab pos="2667000" algn="l"/>
                <a:tab pos="3048000" algn="l"/>
                <a:tab pos="3429000" algn="l"/>
                <a:tab pos="3810000" algn="l"/>
                <a:tab pos="4191000" algn="l"/>
              </a:tabLst>
            </a:pPr>
            <a:r>
              <a:rPr lang="fr-FR" altLang="fr-FR" sz="2000" b="0"/>
              <a:t>public class </a:t>
            </a:r>
            <a:r>
              <a:rPr lang="fr-FR" altLang="fr-FR" sz="2000" b="0" err="1"/>
              <a:t>PolygoneRegulier</a:t>
            </a:r>
            <a:r>
              <a:rPr lang="fr-FR" altLang="fr-FR" sz="2000" b="0"/>
              <a:t>{</a:t>
            </a:r>
            <a:endParaRPr lang="fr-FR" altLang="fr-FR" sz="2000" b="0">
              <a:ea typeface="Calibri"/>
              <a:cs typeface="Calibri"/>
            </a:endParaRPr>
          </a:p>
          <a:p>
            <a:pPr marL="285750" indent="-285750" defTabSz="914400">
              <a:lnSpc>
                <a:spcPct val="88000"/>
              </a:lnSpc>
              <a:tabLst>
                <a:tab pos="762000" algn="l"/>
                <a:tab pos="1143000" algn="l"/>
                <a:tab pos="1524000" algn="l"/>
                <a:tab pos="1905000" algn="l"/>
                <a:tab pos="2286000" algn="l"/>
                <a:tab pos="2667000" algn="l"/>
                <a:tab pos="3048000" algn="l"/>
                <a:tab pos="3429000" algn="l"/>
                <a:tab pos="3810000" algn="l"/>
                <a:tab pos="4191000" algn="l"/>
              </a:tabLst>
            </a:pPr>
            <a:r>
              <a:rPr lang="fr-FR" altLang="fr-FR" sz="2000" b="0"/>
              <a:t>  </a:t>
            </a:r>
            <a:r>
              <a:rPr lang="fr-FR" altLang="fr-FR" sz="2000" b="0" err="1"/>
              <a:t>private</a:t>
            </a:r>
            <a:r>
              <a:rPr lang="fr-FR" altLang="fr-FR" sz="2000" b="0"/>
              <a:t> </a:t>
            </a:r>
            <a:r>
              <a:rPr lang="fr-FR" altLang="fr-FR" sz="2000" b="0" err="1"/>
              <a:t>int</a:t>
            </a:r>
            <a:r>
              <a:rPr lang="fr-FR" altLang="fr-FR" sz="2000" b="0"/>
              <a:t> </a:t>
            </a:r>
            <a:r>
              <a:rPr lang="fr-FR" altLang="fr-FR" sz="2000" b="0" err="1"/>
              <a:t>nombreDeCotes</a:t>
            </a:r>
            <a:r>
              <a:rPr lang="fr-FR" altLang="fr-FR" sz="2000" b="0"/>
              <a:t>;</a:t>
            </a:r>
            <a:endParaRPr lang="fr-FR" altLang="fr-FR" sz="2000" b="0">
              <a:ea typeface="Calibri"/>
              <a:cs typeface="Calibri"/>
            </a:endParaRPr>
          </a:p>
          <a:p>
            <a:pPr marL="285750" indent="-285750" defTabSz="914400">
              <a:lnSpc>
                <a:spcPct val="88000"/>
              </a:lnSpc>
              <a:tabLst>
                <a:tab pos="762000" algn="l"/>
                <a:tab pos="1143000" algn="l"/>
                <a:tab pos="1524000" algn="l"/>
                <a:tab pos="1905000" algn="l"/>
                <a:tab pos="2286000" algn="l"/>
                <a:tab pos="2667000" algn="l"/>
                <a:tab pos="3048000" algn="l"/>
                <a:tab pos="3429000" algn="l"/>
                <a:tab pos="3810000" algn="l"/>
                <a:tab pos="4191000" algn="l"/>
              </a:tabLst>
            </a:pPr>
            <a:r>
              <a:rPr lang="fr-FR" altLang="fr-FR" sz="2000" b="0"/>
              <a:t>  </a:t>
            </a:r>
            <a:r>
              <a:rPr lang="fr-FR" altLang="fr-FR" sz="2000" b="0" err="1"/>
              <a:t>private</a:t>
            </a:r>
            <a:r>
              <a:rPr lang="fr-FR" altLang="fr-FR" sz="2000" b="0"/>
              <a:t> </a:t>
            </a:r>
            <a:r>
              <a:rPr lang="fr-FR" altLang="fr-FR" sz="2000" b="0" err="1"/>
              <a:t>int</a:t>
            </a:r>
            <a:r>
              <a:rPr lang="fr-FR" altLang="fr-FR" sz="2000" b="0"/>
              <a:t> </a:t>
            </a:r>
            <a:r>
              <a:rPr lang="fr-FR" altLang="fr-FR" sz="2000" b="0" err="1"/>
              <a:t>longueurDuCote</a:t>
            </a:r>
            <a:r>
              <a:rPr lang="fr-FR" altLang="fr-FR" sz="2000" b="0"/>
              <a:t>;</a:t>
            </a:r>
            <a:endParaRPr lang="fr-FR" altLang="fr-FR" sz="2000" b="0">
              <a:ea typeface="Calibri"/>
              <a:cs typeface="Calibri"/>
            </a:endParaRPr>
          </a:p>
          <a:p>
            <a:pPr marL="285750" indent="-285750">
              <a:lnSpc>
                <a:spcPct val="88000"/>
              </a:lnSpc>
              <a:tabLst>
                <a:tab pos="762000" algn="l"/>
                <a:tab pos="1143000" algn="l"/>
                <a:tab pos="1524000" algn="l"/>
                <a:tab pos="1905000" algn="l"/>
                <a:tab pos="2286000" algn="l"/>
                <a:tab pos="2667000" algn="l"/>
                <a:tab pos="3048000" algn="l"/>
                <a:tab pos="3429000" algn="l"/>
                <a:tab pos="3810000" algn="l"/>
                <a:tab pos="4191000" algn="l"/>
              </a:tabLst>
            </a:pPr>
            <a:r>
              <a:rPr lang="fr-FR" altLang="fr-FR" sz="2000" b="0" err="1">
                <a:solidFill>
                  <a:srgbClr val="00B050"/>
                </a:solidFill>
              </a:rPr>
              <a:t>PolygoneRegulier</a:t>
            </a:r>
            <a:r>
              <a:rPr lang="fr-FR" altLang="fr-FR" sz="2000" b="0">
                <a:solidFill>
                  <a:srgbClr val="00B050"/>
                </a:solidFill>
              </a:rPr>
              <a:t>  ( </a:t>
            </a:r>
            <a:r>
              <a:rPr lang="fr-FR" altLang="fr-FR" sz="2000" b="0" err="1">
                <a:solidFill>
                  <a:srgbClr val="00B050"/>
                </a:solidFill>
              </a:rPr>
              <a:t>int</a:t>
            </a:r>
            <a:r>
              <a:rPr lang="fr-FR" altLang="fr-FR" sz="2000" b="0">
                <a:solidFill>
                  <a:srgbClr val="00B050"/>
                </a:solidFill>
              </a:rPr>
              <a:t> </a:t>
            </a:r>
            <a:r>
              <a:rPr lang="fr-FR" altLang="fr-FR" sz="2000" b="0" err="1">
                <a:solidFill>
                  <a:srgbClr val="00B050"/>
                </a:solidFill>
              </a:rPr>
              <a:t>nCotes</a:t>
            </a:r>
            <a:r>
              <a:rPr lang="fr-FR" altLang="fr-FR" sz="2000" b="0">
                <a:solidFill>
                  <a:srgbClr val="00B050"/>
                </a:solidFill>
              </a:rPr>
              <a:t>, </a:t>
            </a:r>
            <a:r>
              <a:rPr lang="fr-FR" altLang="fr-FR" sz="2000" b="0" err="1">
                <a:solidFill>
                  <a:srgbClr val="00B050"/>
                </a:solidFill>
              </a:rPr>
              <a:t>int</a:t>
            </a:r>
            <a:r>
              <a:rPr lang="fr-FR" altLang="fr-FR" sz="2000" b="0">
                <a:solidFill>
                  <a:srgbClr val="00B050"/>
                </a:solidFill>
              </a:rPr>
              <a:t> longueur) {                    </a:t>
            </a:r>
            <a:endParaRPr lang="fr-FR" altLang="fr-FR" sz="2000" b="0">
              <a:solidFill>
                <a:srgbClr val="00B050"/>
              </a:solidFill>
              <a:ea typeface="Calibri"/>
              <a:cs typeface="Calibri"/>
            </a:endParaRPr>
          </a:p>
          <a:p>
            <a:pPr marL="285750" indent="-285750">
              <a:lnSpc>
                <a:spcPct val="88000"/>
              </a:lnSpc>
              <a:tabLst>
                <a:tab pos="762000" algn="l"/>
                <a:tab pos="1143000" algn="l"/>
                <a:tab pos="1524000" algn="l"/>
                <a:tab pos="1905000" algn="l"/>
                <a:tab pos="2286000" algn="l"/>
                <a:tab pos="2667000" algn="l"/>
                <a:tab pos="3048000" algn="l"/>
                <a:tab pos="3429000" algn="l"/>
                <a:tab pos="3810000" algn="l"/>
                <a:tab pos="4191000" algn="l"/>
              </a:tabLst>
            </a:pPr>
            <a:r>
              <a:rPr lang="fr-FR" altLang="fr-FR" sz="2000" b="0">
                <a:solidFill>
                  <a:srgbClr val="00B050"/>
                </a:solidFill>
              </a:rPr>
              <a:t>    </a:t>
            </a:r>
            <a:r>
              <a:rPr lang="fr-FR" altLang="fr-FR" sz="2000" b="0" err="1">
                <a:solidFill>
                  <a:srgbClr val="00B050"/>
                </a:solidFill>
              </a:rPr>
              <a:t>nombreDeCotes</a:t>
            </a:r>
            <a:r>
              <a:rPr lang="fr-FR" altLang="fr-FR" sz="2000" b="0">
                <a:solidFill>
                  <a:srgbClr val="00B050"/>
                </a:solidFill>
              </a:rPr>
              <a:t> = </a:t>
            </a:r>
            <a:r>
              <a:rPr lang="fr-FR" altLang="fr-FR" sz="2000" b="0" err="1">
                <a:solidFill>
                  <a:srgbClr val="00B050"/>
                </a:solidFill>
              </a:rPr>
              <a:t>nCotes</a:t>
            </a:r>
            <a:r>
              <a:rPr lang="fr-FR" altLang="fr-FR" sz="2000" b="0">
                <a:solidFill>
                  <a:srgbClr val="00B050"/>
                </a:solidFill>
              </a:rPr>
              <a:t>;</a:t>
            </a:r>
            <a:endParaRPr lang="fr-FR" altLang="fr-FR" sz="2000" b="0">
              <a:solidFill>
                <a:srgbClr val="00B050"/>
              </a:solidFill>
              <a:ea typeface="Calibri"/>
              <a:cs typeface="Calibri"/>
            </a:endParaRPr>
          </a:p>
          <a:p>
            <a:pPr marL="285750" indent="-285750" defTabSz="914400">
              <a:lnSpc>
                <a:spcPct val="88000"/>
              </a:lnSpc>
              <a:tabLst>
                <a:tab pos="762000" algn="l"/>
                <a:tab pos="1143000" algn="l"/>
                <a:tab pos="1524000" algn="l"/>
                <a:tab pos="1905000" algn="l"/>
                <a:tab pos="2286000" algn="l"/>
                <a:tab pos="2667000" algn="l"/>
                <a:tab pos="3048000" algn="l"/>
                <a:tab pos="3429000" algn="l"/>
                <a:tab pos="3810000" algn="l"/>
                <a:tab pos="4191000" algn="l"/>
              </a:tabLst>
            </a:pPr>
            <a:r>
              <a:rPr lang="fr-FR" altLang="fr-FR" sz="2000" b="0">
                <a:solidFill>
                  <a:srgbClr val="00B050"/>
                </a:solidFill>
              </a:rPr>
              <a:t>    </a:t>
            </a:r>
            <a:r>
              <a:rPr lang="fr-FR" altLang="fr-FR" sz="2000" b="0" err="1">
                <a:solidFill>
                  <a:srgbClr val="00B050"/>
                </a:solidFill>
              </a:rPr>
              <a:t>longueurDuCote</a:t>
            </a:r>
            <a:r>
              <a:rPr lang="fr-FR" altLang="fr-FR" sz="2000" b="0">
                <a:solidFill>
                  <a:srgbClr val="00B050"/>
                </a:solidFill>
              </a:rPr>
              <a:t> = longueur;</a:t>
            </a:r>
            <a:endParaRPr lang="fr-FR" altLang="fr-FR" sz="2000" b="0">
              <a:solidFill>
                <a:srgbClr val="00B050"/>
              </a:solidFill>
              <a:ea typeface="Calibri"/>
              <a:cs typeface="Calibri"/>
            </a:endParaRPr>
          </a:p>
          <a:p>
            <a:pPr marL="285750" indent="-285750" defTabSz="914400">
              <a:lnSpc>
                <a:spcPct val="88000"/>
              </a:lnSpc>
              <a:tabLst>
                <a:tab pos="762000" algn="l"/>
                <a:tab pos="1143000" algn="l"/>
                <a:tab pos="1524000" algn="l"/>
                <a:tab pos="1905000" algn="l"/>
                <a:tab pos="2286000" algn="l"/>
                <a:tab pos="2667000" algn="l"/>
                <a:tab pos="3048000" algn="l"/>
                <a:tab pos="3429000" algn="l"/>
                <a:tab pos="3810000" algn="l"/>
                <a:tab pos="4191000" algn="l"/>
              </a:tabLst>
            </a:pPr>
            <a:r>
              <a:rPr lang="fr-FR" altLang="fr-FR" sz="2000" b="0">
                <a:solidFill>
                  <a:srgbClr val="00B050"/>
                </a:solidFill>
              </a:rPr>
              <a:t>  }</a:t>
            </a:r>
            <a:endParaRPr lang="fr-FR" altLang="fr-FR" sz="2000" b="0">
              <a:solidFill>
                <a:srgbClr val="00B050"/>
              </a:solidFill>
              <a:ea typeface="Calibri"/>
              <a:cs typeface="Calibri"/>
            </a:endParaRPr>
          </a:p>
          <a:p>
            <a:pPr marL="285750" indent="-285750" defTabSz="914400">
              <a:lnSpc>
                <a:spcPct val="88000"/>
              </a:lnSpc>
              <a:tabLst>
                <a:tab pos="762000" algn="l"/>
                <a:tab pos="1143000" algn="l"/>
                <a:tab pos="1524000" algn="l"/>
                <a:tab pos="1905000" algn="l"/>
                <a:tab pos="2286000" algn="l"/>
                <a:tab pos="2667000" algn="l"/>
                <a:tab pos="3048000" algn="l"/>
                <a:tab pos="3429000" algn="l"/>
                <a:tab pos="3810000" algn="l"/>
                <a:tab pos="4191000" algn="l"/>
              </a:tabLst>
            </a:pPr>
            <a:r>
              <a:rPr lang="fr-FR" altLang="fr-FR" sz="2000" b="0"/>
              <a:t>....</a:t>
            </a:r>
            <a:endParaRPr lang="fr-FR" altLang="fr-FR" sz="2000" b="0">
              <a:ea typeface="Calibri"/>
              <a:cs typeface="Calibri"/>
            </a:endParaRPr>
          </a:p>
          <a:p>
            <a:pPr marL="285750" indent="-285750">
              <a:lnSpc>
                <a:spcPct val="88000"/>
              </a:lnSpc>
              <a:tabLst>
                <a:tab pos="762000" algn="l"/>
                <a:tab pos="1143000" algn="l"/>
                <a:tab pos="1524000" algn="l"/>
                <a:tab pos="1905000" algn="l"/>
                <a:tab pos="2286000" algn="l"/>
                <a:tab pos="2667000" algn="l"/>
                <a:tab pos="3048000" algn="l"/>
                <a:tab pos="3429000" algn="l"/>
                <a:tab pos="3810000" algn="l"/>
                <a:tab pos="4191000" algn="l"/>
              </a:tabLst>
            </a:pPr>
            <a:r>
              <a:rPr lang="fr-FR" altLang="fr-FR" sz="2000" b="0"/>
              <a:t>le </a:t>
            </a:r>
            <a:r>
              <a:rPr lang="fr-FR" altLang="fr-FR" sz="2000"/>
              <a:t>constructeur </a:t>
            </a:r>
            <a:r>
              <a:rPr lang="fr-FR" altLang="fr-FR" sz="2000" b="0"/>
              <a:t>a le même nom que la </a:t>
            </a:r>
            <a:r>
              <a:rPr lang="fr-FR" altLang="fr-FR" sz="2000"/>
              <a:t>classe</a:t>
            </a:r>
            <a:r>
              <a:rPr lang="fr-FR" altLang="fr-FR" sz="2000" b="0"/>
              <a:t>. </a:t>
            </a:r>
            <a:endParaRPr lang="fr-FR" altLang="fr-FR" sz="2000" b="0">
              <a:ea typeface="Calibri"/>
              <a:cs typeface="Calibri"/>
            </a:endParaRPr>
          </a:p>
          <a:p>
            <a:pPr marL="685800" lvl="1" indent="-228600" defTabSz="914400">
              <a:lnSpc>
                <a:spcPct val="88000"/>
              </a:lnSpc>
              <a:tabLst>
                <a:tab pos="762000" algn="l"/>
                <a:tab pos="1143000" algn="l"/>
                <a:tab pos="1524000" algn="l"/>
                <a:tab pos="1905000" algn="l"/>
                <a:tab pos="2286000" algn="l"/>
                <a:tab pos="2667000" algn="l"/>
                <a:tab pos="3048000" algn="l"/>
                <a:tab pos="3429000" algn="l"/>
                <a:tab pos="3810000" algn="l"/>
                <a:tab pos="4191000" algn="l"/>
              </a:tabLst>
            </a:pPr>
            <a:endParaRPr lang="fr-FR" altLang="fr-FR" sz="2000"/>
          </a:p>
          <a:p>
            <a:pPr marL="685800" lvl="1" indent="-228600" defTabSz="914400">
              <a:lnSpc>
                <a:spcPct val="88000"/>
              </a:lnSpc>
              <a:tabLst>
                <a:tab pos="762000" algn="l"/>
                <a:tab pos="1143000" algn="l"/>
                <a:tab pos="1524000" algn="l"/>
                <a:tab pos="1905000" algn="l"/>
                <a:tab pos="2286000" algn="l"/>
                <a:tab pos="2667000" algn="l"/>
                <a:tab pos="3048000" algn="l"/>
                <a:tab pos="3429000" algn="l"/>
                <a:tab pos="3810000" algn="l"/>
                <a:tab pos="4191000" algn="l"/>
              </a:tabLst>
            </a:pPr>
            <a:r>
              <a:rPr lang="fr-FR" altLang="fr-FR" sz="2000" err="1"/>
              <a:t>PolygoneRegulier</a:t>
            </a:r>
            <a:r>
              <a:rPr lang="fr-FR" altLang="fr-FR" sz="2000"/>
              <a:t> P = new </a:t>
            </a:r>
            <a:r>
              <a:rPr lang="fr-FR" altLang="fr-FR" sz="2000" err="1"/>
              <a:t>PolygoneRegulier</a:t>
            </a:r>
            <a:r>
              <a:rPr lang="fr-FR" altLang="fr-FR" sz="2000"/>
              <a:t>( 4, 100);  </a:t>
            </a:r>
            <a:endParaRPr lang="fr-FR" altLang="fr-FR" sz="2000">
              <a:ea typeface="Calibri Light"/>
              <a:cs typeface="Calibri Light"/>
            </a:endParaRPr>
          </a:p>
          <a:p>
            <a:pPr marL="685800" lvl="1" indent="-228600" defTabSz="914400">
              <a:lnSpc>
                <a:spcPct val="88000"/>
              </a:lnSpc>
              <a:tabLst>
                <a:tab pos="762000" algn="l"/>
                <a:tab pos="1143000" algn="l"/>
                <a:tab pos="1524000" algn="l"/>
                <a:tab pos="1905000" algn="l"/>
                <a:tab pos="2286000" algn="l"/>
                <a:tab pos="2667000" algn="l"/>
                <a:tab pos="3048000" algn="l"/>
                <a:tab pos="3429000" algn="l"/>
                <a:tab pos="3810000" algn="l"/>
                <a:tab pos="4191000" algn="l"/>
              </a:tabLst>
            </a:pPr>
            <a:endParaRPr lang="fr-FR" altLang="fr-FR" sz="2000"/>
          </a:p>
          <a:p>
            <a:pPr marL="685800" lvl="1" indent="-228600" defTabSz="914400">
              <a:lnSpc>
                <a:spcPct val="88000"/>
              </a:lnSpc>
              <a:tabLst>
                <a:tab pos="762000" algn="l"/>
                <a:tab pos="1143000" algn="l"/>
                <a:tab pos="1524000" algn="l"/>
                <a:tab pos="1905000" algn="l"/>
                <a:tab pos="2286000" algn="l"/>
                <a:tab pos="2667000" algn="l"/>
                <a:tab pos="3048000" algn="l"/>
                <a:tab pos="3429000" algn="l"/>
                <a:tab pos="3810000" algn="l"/>
                <a:tab pos="4191000" algn="l"/>
              </a:tabLst>
            </a:pPr>
            <a:r>
              <a:rPr lang="fr-FR" altLang="fr-FR" sz="2000"/>
              <a:t>A la création d'instance(s) les 2 paramètres sont maintenant imposés.</a:t>
            </a:r>
          </a:p>
        </p:txBody>
      </p:sp>
      <p:sp>
        <p:nvSpPr>
          <p:cNvPr id="168963" name="Espace réservé du numéro de diapositive 1">
            <a:extLst>
              <a:ext uri="{FF2B5EF4-FFF2-40B4-BE49-F238E27FC236}">
                <a16:creationId xmlns:a16="http://schemas.microsoft.com/office/drawing/2014/main" id="{8AD76F68-41FA-ADD9-2342-CD5DB71570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fld id="{AA59DCA8-0FF3-447B-94DE-4371452C5E60}" type="slidenum">
              <a:rPr lang="fr-FR" altLang="fr-FR" sz="1400" smtClean="0"/>
              <a:pPr/>
              <a:t>62</a:t>
            </a:fld>
            <a:endParaRPr lang="fr-FR" altLang="fr-FR" sz="1400"/>
          </a:p>
        </p:txBody>
      </p:sp>
    </p:spTree>
    <p:extLst>
      <p:ext uri="{BB962C8B-B14F-4D97-AF65-F5344CB8AC3E}">
        <p14:creationId xmlns:p14="http://schemas.microsoft.com/office/powerpoint/2010/main" val="3795203075"/>
      </p:ext>
    </p:extLst>
  </p:cSld>
  <p:clrMapOvr>
    <a:masterClrMapping/>
  </p:clrMapOvr>
  <p:transition/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A776CB8-A98A-1515-6BBB-6E8BA7CEE2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4513" name="Picture 2" descr="exagreg2">
            <a:extLst>
              <a:ext uri="{FF2B5EF4-FFF2-40B4-BE49-F238E27FC236}">
                <a16:creationId xmlns:a16="http://schemas.microsoft.com/office/drawing/2014/main" id="{78FCE531-B2D7-3B7B-3B88-4D03D5931F0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2779"/>
          <a:stretch>
            <a:fillRect/>
          </a:stretch>
        </p:blipFill>
        <p:spPr bwMode="auto">
          <a:xfrm>
            <a:off x="154228" y="1714561"/>
            <a:ext cx="5936945" cy="2963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4516" name="Titre 1">
            <a:extLst>
              <a:ext uri="{FF2B5EF4-FFF2-40B4-BE49-F238E27FC236}">
                <a16:creationId xmlns:a16="http://schemas.microsoft.com/office/drawing/2014/main" id="{4E201F17-4085-E2DC-25A5-F45E04F7AA9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767750" y="5691"/>
            <a:ext cx="10649549" cy="1325563"/>
          </a:xfrm>
        </p:spPr>
        <p:txBody>
          <a:bodyPr/>
          <a:lstStyle/>
          <a:p>
            <a:pPr eaLnBrk="1" hangingPunct="1"/>
            <a:r>
              <a:rPr lang="fr-FR" altLang="fr-FR">
                <a:latin typeface="Tahoma (Titres)" charset="0"/>
                <a:cs typeface="Tahoma (Titres)" charset="0"/>
              </a:rPr>
              <a:t>Implémentation de l’agrégation</a:t>
            </a: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20661535-5492-83D9-DC0E-8BD4E274DCDE}"/>
              </a:ext>
            </a:extLst>
          </p:cNvPr>
          <p:cNvSpPr txBox="1"/>
          <p:nvPr/>
        </p:nvSpPr>
        <p:spPr>
          <a:xfrm>
            <a:off x="6096276" y="1475338"/>
            <a:ext cx="9486181" cy="341632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fr-FR">
                <a:ea typeface="+mn-lt"/>
                <a:cs typeface="+mn-lt"/>
              </a:rPr>
              <a:t>public class </a:t>
            </a:r>
            <a:r>
              <a:rPr lang="fr-FR" err="1">
                <a:ea typeface="+mn-lt"/>
                <a:cs typeface="+mn-lt"/>
              </a:rPr>
              <a:t>Departement</a:t>
            </a:r>
            <a:r>
              <a:rPr lang="fr-FR">
                <a:ea typeface="+mn-lt"/>
                <a:cs typeface="+mn-lt"/>
              </a:rPr>
              <a:t> {</a:t>
            </a:r>
          </a:p>
          <a:p>
            <a:r>
              <a:rPr lang="fr-FR">
                <a:ea typeface="+mn-lt"/>
                <a:cs typeface="+mn-lt"/>
              </a:rPr>
              <a:t>    </a:t>
            </a:r>
            <a:r>
              <a:rPr lang="fr-FR" err="1">
                <a:ea typeface="+mn-lt"/>
                <a:cs typeface="+mn-lt"/>
              </a:rPr>
              <a:t>private</a:t>
            </a:r>
            <a:r>
              <a:rPr lang="fr-FR">
                <a:ea typeface="+mn-lt"/>
                <a:cs typeface="+mn-lt"/>
              </a:rPr>
              <a:t> String </a:t>
            </a:r>
            <a:r>
              <a:rPr lang="fr-FR" err="1">
                <a:ea typeface="+mn-lt"/>
                <a:cs typeface="+mn-lt"/>
              </a:rPr>
              <a:t>nomDepartement</a:t>
            </a:r>
            <a:r>
              <a:rPr lang="fr-FR">
                <a:ea typeface="+mn-lt"/>
                <a:cs typeface="+mn-lt"/>
              </a:rPr>
              <a:t>;</a:t>
            </a:r>
          </a:p>
          <a:p>
            <a:r>
              <a:rPr lang="fr-FR">
                <a:ea typeface="+mn-lt"/>
                <a:cs typeface="+mn-lt"/>
              </a:rPr>
              <a:t>    </a:t>
            </a:r>
            <a:r>
              <a:rPr lang="fr-FR" err="1">
                <a:ea typeface="+mn-lt"/>
                <a:cs typeface="+mn-lt"/>
              </a:rPr>
              <a:t>private</a:t>
            </a:r>
            <a:r>
              <a:rPr lang="fr-FR">
                <a:ea typeface="+mn-lt"/>
                <a:cs typeface="+mn-lt"/>
              </a:rPr>
              <a:t> </a:t>
            </a:r>
            <a:r>
              <a:rPr lang="fr-FR" err="1">
                <a:ea typeface="+mn-lt"/>
                <a:cs typeface="+mn-lt"/>
              </a:rPr>
              <a:t>int</a:t>
            </a:r>
            <a:r>
              <a:rPr lang="fr-FR">
                <a:ea typeface="+mn-lt"/>
                <a:cs typeface="+mn-lt"/>
              </a:rPr>
              <a:t> </a:t>
            </a:r>
            <a:r>
              <a:rPr lang="fr-FR" err="1">
                <a:ea typeface="+mn-lt"/>
                <a:cs typeface="+mn-lt"/>
              </a:rPr>
              <a:t>codeTheme</a:t>
            </a:r>
            <a:r>
              <a:rPr lang="fr-FR">
                <a:ea typeface="+mn-lt"/>
                <a:cs typeface="+mn-lt"/>
              </a:rPr>
              <a:t>;</a:t>
            </a:r>
          </a:p>
          <a:p>
            <a:r>
              <a:rPr lang="fr-FR">
                <a:ea typeface="+mn-lt"/>
                <a:cs typeface="+mn-lt"/>
              </a:rPr>
              <a:t>    </a:t>
            </a:r>
            <a:r>
              <a:rPr lang="fr-FR" err="1">
                <a:ea typeface="+mn-lt"/>
                <a:cs typeface="+mn-lt"/>
              </a:rPr>
              <a:t>private</a:t>
            </a:r>
            <a:r>
              <a:rPr lang="fr-FR">
                <a:ea typeface="+mn-lt"/>
                <a:cs typeface="+mn-lt"/>
              </a:rPr>
              <a:t> Set&lt;Enseignant&gt; enseignants;</a:t>
            </a:r>
          </a:p>
          <a:p>
            <a:r>
              <a:rPr lang="fr-FR">
                <a:ea typeface="+mn-lt"/>
                <a:cs typeface="+mn-lt"/>
              </a:rPr>
              <a:t>    </a:t>
            </a:r>
          </a:p>
          <a:p>
            <a:r>
              <a:rPr lang="fr-FR">
                <a:ea typeface="+mn-lt"/>
                <a:cs typeface="+mn-lt"/>
              </a:rPr>
              <a:t>    public </a:t>
            </a:r>
            <a:r>
              <a:rPr lang="fr-FR" err="1">
                <a:ea typeface="+mn-lt"/>
                <a:cs typeface="+mn-lt"/>
              </a:rPr>
              <a:t>Departement</a:t>
            </a:r>
            <a:r>
              <a:rPr lang="fr-FR">
                <a:ea typeface="+mn-lt"/>
                <a:cs typeface="+mn-lt"/>
              </a:rPr>
              <a:t>(String nom, </a:t>
            </a:r>
            <a:r>
              <a:rPr lang="fr-FR" err="1">
                <a:ea typeface="+mn-lt"/>
                <a:cs typeface="+mn-lt"/>
              </a:rPr>
              <a:t>int</a:t>
            </a:r>
            <a:r>
              <a:rPr lang="fr-FR">
                <a:ea typeface="+mn-lt"/>
                <a:cs typeface="+mn-lt"/>
              </a:rPr>
              <a:t> code) {</a:t>
            </a:r>
          </a:p>
          <a:p>
            <a:r>
              <a:rPr lang="fr-FR">
                <a:ea typeface="+mn-lt"/>
                <a:cs typeface="+mn-lt"/>
              </a:rPr>
              <a:t>        </a:t>
            </a:r>
            <a:r>
              <a:rPr lang="fr-FR" err="1">
                <a:ea typeface="+mn-lt"/>
                <a:cs typeface="+mn-lt"/>
              </a:rPr>
              <a:t>this.nomDepartement</a:t>
            </a:r>
            <a:r>
              <a:rPr lang="fr-FR">
                <a:ea typeface="+mn-lt"/>
                <a:cs typeface="+mn-lt"/>
              </a:rPr>
              <a:t> = nom;</a:t>
            </a:r>
          </a:p>
          <a:p>
            <a:r>
              <a:rPr lang="fr-FR">
                <a:ea typeface="+mn-lt"/>
                <a:cs typeface="+mn-lt"/>
              </a:rPr>
              <a:t>        </a:t>
            </a:r>
            <a:r>
              <a:rPr lang="fr-FR" err="1">
                <a:ea typeface="+mn-lt"/>
                <a:cs typeface="+mn-lt"/>
              </a:rPr>
              <a:t>this.codeTheme</a:t>
            </a:r>
            <a:r>
              <a:rPr lang="fr-FR">
                <a:ea typeface="+mn-lt"/>
                <a:cs typeface="+mn-lt"/>
              </a:rPr>
              <a:t> = code;</a:t>
            </a:r>
          </a:p>
          <a:p>
            <a:r>
              <a:rPr lang="fr-FR">
                <a:ea typeface="+mn-lt"/>
                <a:cs typeface="+mn-lt"/>
              </a:rPr>
              <a:t>        </a:t>
            </a:r>
            <a:r>
              <a:rPr lang="fr-FR" err="1">
                <a:ea typeface="+mn-lt"/>
                <a:cs typeface="+mn-lt"/>
              </a:rPr>
              <a:t>this.enseignants</a:t>
            </a:r>
            <a:r>
              <a:rPr lang="fr-FR">
                <a:ea typeface="+mn-lt"/>
                <a:cs typeface="+mn-lt"/>
              </a:rPr>
              <a:t> = new </a:t>
            </a:r>
            <a:r>
              <a:rPr lang="fr-FR" err="1">
                <a:ea typeface="+mn-lt"/>
                <a:cs typeface="+mn-lt"/>
              </a:rPr>
              <a:t>HashSet</a:t>
            </a:r>
            <a:r>
              <a:rPr lang="fr-FR">
                <a:ea typeface="+mn-lt"/>
                <a:cs typeface="+mn-lt"/>
              </a:rPr>
              <a:t>&lt;&gt;();</a:t>
            </a:r>
          </a:p>
          <a:p>
            <a:r>
              <a:rPr lang="fr-FR">
                <a:ea typeface="+mn-lt"/>
                <a:cs typeface="+mn-lt"/>
              </a:rPr>
              <a:t>    }</a:t>
            </a:r>
          </a:p>
          <a:p>
            <a:r>
              <a:rPr lang="fr-FR">
                <a:ea typeface="+mn-lt"/>
                <a:cs typeface="+mn-lt"/>
              </a:rPr>
              <a:t>    </a:t>
            </a:r>
          </a:p>
          <a:p>
            <a:r>
              <a:rPr lang="fr-FR">
                <a:ea typeface="+mn-lt"/>
                <a:cs typeface="+mn-lt"/>
              </a:rPr>
              <a:t>       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FDBE9998-83BD-E514-8F9B-080393B8780A}"/>
              </a:ext>
            </a:extLst>
          </p:cNvPr>
          <p:cNvSpPr txBox="1"/>
          <p:nvPr/>
        </p:nvSpPr>
        <p:spPr>
          <a:xfrm>
            <a:off x="662187" y="4800102"/>
            <a:ext cx="8235350" cy="258532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fr-FR">
                <a:ea typeface="Calibri"/>
                <a:cs typeface="Calibri"/>
              </a:rPr>
              <a:t>// Le département UTILISE des enseignants existants</a:t>
            </a:r>
            <a:endParaRPr lang="en-US">
              <a:ea typeface="Calibri"/>
              <a:cs typeface="Calibri"/>
            </a:endParaRPr>
          </a:p>
          <a:p>
            <a:r>
              <a:rPr lang="fr-FR">
                <a:ea typeface="Calibri"/>
                <a:cs typeface="Calibri"/>
              </a:rPr>
              <a:t>    public </a:t>
            </a:r>
            <a:r>
              <a:rPr lang="fr-FR" err="1">
                <a:ea typeface="Calibri"/>
                <a:cs typeface="Calibri"/>
              </a:rPr>
              <a:t>void</a:t>
            </a:r>
            <a:r>
              <a:rPr lang="fr-FR">
                <a:ea typeface="Calibri"/>
                <a:cs typeface="Calibri"/>
              </a:rPr>
              <a:t> </a:t>
            </a:r>
            <a:r>
              <a:rPr lang="fr-FR" err="1">
                <a:ea typeface="Calibri"/>
                <a:cs typeface="Calibri"/>
              </a:rPr>
              <a:t>affecterEnseignant</a:t>
            </a:r>
            <a:r>
              <a:rPr lang="fr-FR">
                <a:ea typeface="Calibri"/>
                <a:cs typeface="Calibri"/>
              </a:rPr>
              <a:t>(Enseignant </a:t>
            </a:r>
            <a:r>
              <a:rPr lang="fr-FR" err="1">
                <a:ea typeface="Calibri"/>
                <a:cs typeface="Calibri"/>
              </a:rPr>
              <a:t>enseignant</a:t>
            </a:r>
            <a:r>
              <a:rPr lang="fr-FR">
                <a:ea typeface="Calibri"/>
                <a:cs typeface="Calibri"/>
              </a:rPr>
              <a:t>) {</a:t>
            </a:r>
            <a:endParaRPr lang="en-US">
              <a:ea typeface="Calibri"/>
              <a:cs typeface="Calibri"/>
            </a:endParaRPr>
          </a:p>
          <a:p>
            <a:r>
              <a:rPr lang="fr-FR">
                <a:ea typeface="Calibri"/>
                <a:cs typeface="Calibri"/>
              </a:rPr>
              <a:t>        if (enseignant != </a:t>
            </a:r>
            <a:r>
              <a:rPr lang="fr-FR" err="1">
                <a:ea typeface="Calibri"/>
                <a:cs typeface="Calibri"/>
              </a:rPr>
              <a:t>null</a:t>
            </a:r>
            <a:r>
              <a:rPr lang="fr-FR">
                <a:ea typeface="Calibri"/>
                <a:cs typeface="Calibri"/>
              </a:rPr>
              <a:t>) {</a:t>
            </a:r>
            <a:endParaRPr lang="en-US">
              <a:ea typeface="Calibri"/>
              <a:cs typeface="Calibri"/>
            </a:endParaRPr>
          </a:p>
          <a:p>
            <a:r>
              <a:rPr lang="fr-FR">
                <a:ea typeface="Calibri"/>
                <a:cs typeface="Calibri"/>
              </a:rPr>
              <a:t>            </a:t>
            </a:r>
            <a:r>
              <a:rPr lang="fr-FR" err="1">
                <a:ea typeface="Calibri"/>
                <a:cs typeface="Calibri"/>
              </a:rPr>
              <a:t>enseignants.add</a:t>
            </a:r>
            <a:r>
              <a:rPr lang="fr-FR">
                <a:ea typeface="Calibri"/>
                <a:cs typeface="Calibri"/>
              </a:rPr>
              <a:t>(enseignant);</a:t>
            </a:r>
            <a:endParaRPr lang="en-US">
              <a:ea typeface="Calibri"/>
              <a:cs typeface="Calibri"/>
            </a:endParaRPr>
          </a:p>
          <a:p>
            <a:r>
              <a:rPr lang="fr-FR">
                <a:ea typeface="Calibri"/>
                <a:cs typeface="Calibri"/>
              </a:rPr>
              <a:t>            </a:t>
            </a:r>
            <a:r>
              <a:rPr lang="fr-FR" err="1">
                <a:ea typeface="Calibri"/>
                <a:cs typeface="Calibri"/>
              </a:rPr>
              <a:t>enseignant.setDepartement</a:t>
            </a:r>
            <a:r>
              <a:rPr lang="fr-FR">
                <a:ea typeface="Calibri"/>
                <a:cs typeface="Calibri"/>
              </a:rPr>
              <a:t>(</a:t>
            </a:r>
            <a:r>
              <a:rPr lang="fr-FR" err="1">
                <a:ea typeface="Calibri"/>
                <a:cs typeface="Calibri"/>
              </a:rPr>
              <a:t>this</a:t>
            </a:r>
            <a:r>
              <a:rPr lang="fr-FR">
                <a:ea typeface="Calibri"/>
                <a:cs typeface="Calibri"/>
              </a:rPr>
              <a:t>); // Association bidirectionnelle</a:t>
            </a:r>
            <a:endParaRPr lang="en-US">
              <a:ea typeface="Calibri"/>
              <a:cs typeface="Calibri"/>
            </a:endParaRPr>
          </a:p>
          <a:p>
            <a:r>
              <a:rPr lang="fr-FR">
                <a:ea typeface="Calibri"/>
                <a:cs typeface="Calibri"/>
              </a:rPr>
              <a:t>        }</a:t>
            </a:r>
            <a:endParaRPr lang="en-US">
              <a:ea typeface="Calibri"/>
              <a:cs typeface="Calibri"/>
            </a:endParaRPr>
          </a:p>
          <a:p>
            <a:r>
              <a:rPr lang="fr-FR">
                <a:ea typeface="Calibri"/>
                <a:cs typeface="Calibri"/>
              </a:rPr>
              <a:t>    }</a:t>
            </a:r>
            <a:endParaRPr lang="en-US">
              <a:ea typeface="Calibri"/>
              <a:cs typeface="Calibri"/>
            </a:endParaRPr>
          </a:p>
          <a:p>
            <a:r>
              <a:rPr lang="fr-FR">
                <a:ea typeface="Calibri"/>
                <a:cs typeface="Calibri"/>
              </a:rPr>
              <a:t>    </a:t>
            </a:r>
            <a:endParaRPr lang="en-US">
              <a:ea typeface="Calibri"/>
              <a:cs typeface="Calibri"/>
            </a:endParaRPr>
          </a:p>
          <a:p>
            <a:pPr algn="l"/>
            <a:endParaRPr lang="fr-FR"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365716383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D35859-71FE-BD6C-9861-8F246A35BA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6" name="Titre 1">
            <a:extLst>
              <a:ext uri="{FF2B5EF4-FFF2-40B4-BE49-F238E27FC236}">
                <a16:creationId xmlns:a16="http://schemas.microsoft.com/office/drawing/2014/main" id="{144761C7-5519-BD97-86B2-99F03362716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767750" y="5691"/>
            <a:ext cx="10649549" cy="1325563"/>
          </a:xfrm>
        </p:spPr>
        <p:txBody>
          <a:bodyPr/>
          <a:lstStyle/>
          <a:p>
            <a:pPr eaLnBrk="1" hangingPunct="1"/>
            <a:r>
              <a:rPr lang="fr-FR" altLang="fr-FR">
                <a:latin typeface="Tahoma (Titres)" charset="0"/>
                <a:cs typeface="Tahoma (Titres)" charset="0"/>
              </a:rPr>
              <a:t>Implémentation de l’agrégation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8E205E73-7B20-948C-49ED-20C09848178C}"/>
              </a:ext>
            </a:extLst>
          </p:cNvPr>
          <p:cNvSpPr txBox="1"/>
          <p:nvPr/>
        </p:nvSpPr>
        <p:spPr>
          <a:xfrm>
            <a:off x="103129" y="1342348"/>
            <a:ext cx="8451011" cy="563231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fr-FR">
                <a:ea typeface="Calibri"/>
                <a:cs typeface="Calibri"/>
              </a:rPr>
              <a:t>// Suppression du département ≠ suppression des enseignants</a:t>
            </a:r>
            <a:endParaRPr lang="en-US">
              <a:ea typeface="Calibri"/>
              <a:cs typeface="Calibri"/>
            </a:endParaRPr>
          </a:p>
          <a:p>
            <a:r>
              <a:rPr lang="fr-FR">
                <a:ea typeface="Calibri"/>
                <a:cs typeface="Calibri"/>
              </a:rPr>
              <a:t>    public </a:t>
            </a:r>
            <a:r>
              <a:rPr lang="fr-FR" err="1">
                <a:ea typeface="Calibri"/>
                <a:cs typeface="Calibri"/>
              </a:rPr>
              <a:t>void</a:t>
            </a:r>
            <a:r>
              <a:rPr lang="fr-FR">
                <a:ea typeface="Calibri"/>
                <a:cs typeface="Calibri"/>
              </a:rPr>
              <a:t> </a:t>
            </a:r>
            <a:r>
              <a:rPr lang="fr-FR" err="1">
                <a:ea typeface="Calibri"/>
                <a:cs typeface="Calibri"/>
              </a:rPr>
              <a:t>fermerDepartement</a:t>
            </a:r>
            <a:r>
              <a:rPr lang="fr-FR">
                <a:ea typeface="Calibri"/>
                <a:cs typeface="Calibri"/>
              </a:rPr>
              <a:t>() {</a:t>
            </a:r>
            <a:endParaRPr lang="en-US">
              <a:ea typeface="Calibri"/>
              <a:cs typeface="Calibri"/>
            </a:endParaRPr>
          </a:p>
          <a:p>
            <a:r>
              <a:rPr lang="fr-FR">
                <a:ea typeface="Calibri"/>
                <a:cs typeface="Calibri"/>
              </a:rPr>
              <a:t>        for (Enseignant </a:t>
            </a:r>
            <a:r>
              <a:rPr lang="fr-FR" err="1">
                <a:ea typeface="Calibri"/>
                <a:cs typeface="Calibri"/>
              </a:rPr>
              <a:t>ens</a:t>
            </a:r>
            <a:r>
              <a:rPr lang="fr-FR">
                <a:ea typeface="Calibri"/>
                <a:cs typeface="Calibri"/>
              </a:rPr>
              <a:t> : enseignants) {</a:t>
            </a:r>
            <a:endParaRPr lang="en-US">
              <a:ea typeface="Calibri"/>
              <a:cs typeface="Calibri"/>
            </a:endParaRPr>
          </a:p>
          <a:p>
            <a:r>
              <a:rPr lang="fr-FR">
                <a:ea typeface="Calibri"/>
                <a:cs typeface="Calibri"/>
              </a:rPr>
              <a:t>            </a:t>
            </a:r>
            <a:r>
              <a:rPr lang="fr-FR" err="1">
                <a:ea typeface="Calibri"/>
                <a:cs typeface="Calibri"/>
              </a:rPr>
              <a:t>ens.setDepartement</a:t>
            </a:r>
            <a:r>
              <a:rPr lang="fr-FR">
                <a:ea typeface="Calibri"/>
                <a:cs typeface="Calibri"/>
              </a:rPr>
              <a:t>(</a:t>
            </a:r>
            <a:r>
              <a:rPr lang="fr-FR" err="1">
                <a:ea typeface="Calibri"/>
                <a:cs typeface="Calibri"/>
              </a:rPr>
              <a:t>null</a:t>
            </a:r>
            <a:r>
              <a:rPr lang="fr-FR">
                <a:ea typeface="Calibri"/>
                <a:cs typeface="Calibri"/>
              </a:rPr>
              <a:t>); // L'enseignant continue d'exister</a:t>
            </a:r>
            <a:endParaRPr lang="en-US">
              <a:ea typeface="Calibri"/>
              <a:cs typeface="Calibri"/>
            </a:endParaRPr>
          </a:p>
          <a:p>
            <a:r>
              <a:rPr lang="fr-FR">
                <a:ea typeface="Calibri"/>
                <a:cs typeface="Calibri"/>
              </a:rPr>
              <a:t>        }</a:t>
            </a:r>
            <a:endParaRPr lang="en-US">
              <a:ea typeface="Calibri"/>
              <a:cs typeface="Calibri"/>
            </a:endParaRPr>
          </a:p>
          <a:p>
            <a:r>
              <a:rPr lang="fr-FR">
                <a:ea typeface="Calibri"/>
                <a:cs typeface="Calibri"/>
              </a:rPr>
              <a:t>        </a:t>
            </a:r>
            <a:r>
              <a:rPr lang="fr-FR" err="1">
                <a:ea typeface="Calibri"/>
                <a:cs typeface="Calibri"/>
              </a:rPr>
              <a:t>enseignants.clear</a:t>
            </a:r>
            <a:r>
              <a:rPr lang="fr-FR">
                <a:ea typeface="Calibri"/>
                <a:cs typeface="Calibri"/>
              </a:rPr>
              <a:t>();</a:t>
            </a:r>
            <a:endParaRPr lang="en-US">
              <a:ea typeface="Calibri"/>
              <a:cs typeface="Calibri"/>
            </a:endParaRPr>
          </a:p>
          <a:p>
            <a:r>
              <a:rPr lang="fr-FR">
                <a:ea typeface="Calibri"/>
                <a:cs typeface="Calibri"/>
              </a:rPr>
              <a:t>        </a:t>
            </a:r>
            <a:r>
              <a:rPr lang="fr-FR" err="1">
                <a:ea typeface="Calibri"/>
                <a:cs typeface="Calibri"/>
              </a:rPr>
              <a:t>System.out.println</a:t>
            </a:r>
            <a:r>
              <a:rPr lang="fr-FR">
                <a:ea typeface="Calibri"/>
                <a:cs typeface="Calibri"/>
              </a:rPr>
              <a:t>("Département fermé, enseignants réaffectés");</a:t>
            </a:r>
            <a:endParaRPr lang="en-US">
              <a:ea typeface="Calibri"/>
              <a:cs typeface="Calibri"/>
            </a:endParaRPr>
          </a:p>
          <a:p>
            <a:r>
              <a:rPr lang="fr-FR">
                <a:ea typeface="Calibri"/>
                <a:cs typeface="Calibri"/>
              </a:rPr>
              <a:t>    }</a:t>
            </a:r>
            <a:endParaRPr lang="en-US">
              <a:ea typeface="Calibri"/>
              <a:cs typeface="Calibri"/>
            </a:endParaRPr>
          </a:p>
          <a:p>
            <a:r>
              <a:rPr lang="fr-FR">
                <a:ea typeface="Calibri"/>
                <a:cs typeface="Calibri"/>
              </a:rPr>
              <a:t>}</a:t>
            </a:r>
            <a:endParaRPr lang="en-US">
              <a:ea typeface="Calibri"/>
              <a:cs typeface="Calibri"/>
            </a:endParaRPr>
          </a:p>
          <a:p>
            <a:endParaRPr lang="fr-FR">
              <a:ea typeface="Calibri"/>
              <a:cs typeface="Calibri"/>
            </a:endParaRPr>
          </a:p>
          <a:p>
            <a:r>
              <a:rPr lang="fr-FR">
                <a:ea typeface="Calibri"/>
                <a:cs typeface="Calibri"/>
              </a:rPr>
              <a:t>public class Enseignant </a:t>
            </a:r>
            <a:r>
              <a:rPr lang="fr-FR" err="1">
                <a:ea typeface="Calibri"/>
                <a:cs typeface="Calibri"/>
              </a:rPr>
              <a:t>extends</a:t>
            </a:r>
            <a:r>
              <a:rPr lang="fr-FR">
                <a:ea typeface="Calibri"/>
                <a:cs typeface="Calibri"/>
              </a:rPr>
              <a:t> Personne {</a:t>
            </a:r>
            <a:endParaRPr lang="en-US">
              <a:ea typeface="Calibri"/>
              <a:cs typeface="Calibri"/>
            </a:endParaRPr>
          </a:p>
          <a:p>
            <a:r>
              <a:rPr lang="fr-FR">
                <a:ea typeface="Calibri"/>
                <a:cs typeface="Calibri"/>
              </a:rPr>
              <a:t>    </a:t>
            </a:r>
            <a:r>
              <a:rPr lang="fr-FR" err="1">
                <a:ea typeface="Calibri"/>
                <a:cs typeface="Calibri"/>
              </a:rPr>
              <a:t>private</a:t>
            </a:r>
            <a:r>
              <a:rPr lang="fr-FR">
                <a:ea typeface="Calibri"/>
                <a:cs typeface="Calibri"/>
              </a:rPr>
              <a:t> String </a:t>
            </a:r>
            <a:r>
              <a:rPr lang="fr-FR" err="1">
                <a:ea typeface="Calibri"/>
                <a:cs typeface="Calibri"/>
              </a:rPr>
              <a:t>telephone</a:t>
            </a:r>
            <a:r>
              <a:rPr lang="fr-FR">
                <a:ea typeface="Calibri"/>
                <a:cs typeface="Calibri"/>
              </a:rPr>
              <a:t>;</a:t>
            </a:r>
            <a:endParaRPr lang="en-US">
              <a:ea typeface="Calibri"/>
              <a:cs typeface="Calibri"/>
            </a:endParaRPr>
          </a:p>
          <a:p>
            <a:r>
              <a:rPr lang="fr-FR">
                <a:ea typeface="Calibri"/>
                <a:cs typeface="Calibri"/>
              </a:rPr>
              <a:t>    </a:t>
            </a:r>
            <a:r>
              <a:rPr lang="fr-FR" err="1">
                <a:ea typeface="Calibri"/>
                <a:cs typeface="Calibri"/>
              </a:rPr>
              <a:t>private</a:t>
            </a:r>
            <a:r>
              <a:rPr lang="fr-FR">
                <a:ea typeface="Calibri"/>
                <a:cs typeface="Calibri"/>
              </a:rPr>
              <a:t> </a:t>
            </a:r>
            <a:r>
              <a:rPr lang="fr-FR" err="1">
                <a:ea typeface="Calibri"/>
                <a:cs typeface="Calibri"/>
              </a:rPr>
              <a:t>Departement</a:t>
            </a:r>
            <a:r>
              <a:rPr lang="fr-FR">
                <a:ea typeface="Calibri"/>
                <a:cs typeface="Calibri"/>
              </a:rPr>
              <a:t> </a:t>
            </a:r>
            <a:r>
              <a:rPr lang="fr-FR" err="1">
                <a:ea typeface="Calibri"/>
                <a:cs typeface="Calibri"/>
              </a:rPr>
              <a:t>departement</a:t>
            </a:r>
            <a:r>
              <a:rPr lang="fr-FR">
                <a:ea typeface="Calibri"/>
                <a:cs typeface="Calibri"/>
              </a:rPr>
              <a:t>; // PEUT être </a:t>
            </a:r>
            <a:r>
              <a:rPr lang="fr-FR" err="1">
                <a:ea typeface="Calibri"/>
                <a:cs typeface="Calibri"/>
              </a:rPr>
              <a:t>null</a:t>
            </a:r>
            <a:endParaRPr lang="fr-FR">
              <a:ea typeface="Calibri"/>
              <a:cs typeface="Calibri"/>
            </a:endParaRPr>
          </a:p>
          <a:p>
            <a:r>
              <a:rPr lang="fr-FR">
                <a:ea typeface="Calibri"/>
                <a:cs typeface="Calibri"/>
              </a:rPr>
              <a:t>    </a:t>
            </a:r>
            <a:endParaRPr lang="en-US">
              <a:ea typeface="Calibri"/>
              <a:cs typeface="Calibri"/>
            </a:endParaRPr>
          </a:p>
          <a:p>
            <a:r>
              <a:rPr lang="fr-FR">
                <a:ea typeface="Calibri"/>
                <a:cs typeface="Calibri"/>
              </a:rPr>
              <a:t>    public Enseignant(String nom, String </a:t>
            </a:r>
            <a:r>
              <a:rPr lang="fr-FR" err="1">
                <a:ea typeface="Calibri"/>
                <a:cs typeface="Calibri"/>
              </a:rPr>
              <a:t>prenom</a:t>
            </a:r>
            <a:r>
              <a:rPr lang="fr-FR">
                <a:ea typeface="Calibri"/>
                <a:cs typeface="Calibri"/>
              </a:rPr>
              <a:t>) {</a:t>
            </a:r>
            <a:endParaRPr lang="en-US">
              <a:ea typeface="Calibri"/>
              <a:cs typeface="Calibri"/>
            </a:endParaRPr>
          </a:p>
          <a:p>
            <a:r>
              <a:rPr lang="fr-FR">
                <a:ea typeface="Calibri"/>
                <a:cs typeface="Calibri"/>
              </a:rPr>
              <a:t>        super(nom, </a:t>
            </a:r>
            <a:r>
              <a:rPr lang="fr-FR" err="1">
                <a:ea typeface="Calibri"/>
                <a:cs typeface="Calibri"/>
              </a:rPr>
              <a:t>prenom</a:t>
            </a:r>
            <a:r>
              <a:rPr lang="fr-FR">
                <a:ea typeface="Calibri"/>
                <a:cs typeface="Calibri"/>
              </a:rPr>
              <a:t>);</a:t>
            </a:r>
            <a:endParaRPr lang="en-US">
              <a:ea typeface="Calibri"/>
              <a:cs typeface="Calibri"/>
            </a:endParaRPr>
          </a:p>
          <a:p>
            <a:r>
              <a:rPr lang="fr-FR">
                <a:ea typeface="Calibri"/>
                <a:cs typeface="Calibri"/>
              </a:rPr>
              <a:t>        </a:t>
            </a:r>
            <a:r>
              <a:rPr lang="fr-FR" err="1">
                <a:ea typeface="Calibri"/>
                <a:cs typeface="Calibri"/>
              </a:rPr>
              <a:t>this.departement</a:t>
            </a:r>
            <a:r>
              <a:rPr lang="fr-FR">
                <a:ea typeface="Calibri"/>
                <a:cs typeface="Calibri"/>
              </a:rPr>
              <a:t> = </a:t>
            </a:r>
            <a:r>
              <a:rPr lang="fr-FR" err="1">
                <a:ea typeface="Calibri"/>
                <a:cs typeface="Calibri"/>
              </a:rPr>
              <a:t>null</a:t>
            </a:r>
            <a:r>
              <a:rPr lang="fr-FR">
                <a:ea typeface="Calibri"/>
                <a:cs typeface="Calibri"/>
              </a:rPr>
              <a:t>; // Peut exister sans département</a:t>
            </a:r>
            <a:endParaRPr lang="en-US">
              <a:ea typeface="Calibri"/>
              <a:cs typeface="Calibri"/>
            </a:endParaRPr>
          </a:p>
          <a:p>
            <a:r>
              <a:rPr lang="fr-FR">
                <a:ea typeface="Calibri"/>
                <a:cs typeface="Calibri"/>
              </a:rPr>
              <a:t>    }</a:t>
            </a:r>
            <a:endParaRPr lang="en-US">
              <a:ea typeface="Calibri"/>
              <a:cs typeface="Calibri"/>
            </a:endParaRPr>
          </a:p>
          <a:p>
            <a:r>
              <a:rPr lang="fr-FR">
                <a:ea typeface="Calibri"/>
                <a:cs typeface="Calibri"/>
              </a:rPr>
              <a:t>    </a:t>
            </a:r>
            <a:endParaRPr lang="en-US">
              <a:ea typeface="Calibri"/>
              <a:cs typeface="Calibri"/>
            </a:endParaRPr>
          </a:p>
          <a:p>
            <a:r>
              <a:rPr lang="fr-FR">
                <a:ea typeface="Calibri"/>
                <a:cs typeface="Calibri"/>
              </a:rPr>
              <a:t>    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695F381E-C7F9-3E04-BCDF-E48F5C28FD89}"/>
              </a:ext>
            </a:extLst>
          </p:cNvPr>
          <p:cNvSpPr txBox="1"/>
          <p:nvPr/>
        </p:nvSpPr>
        <p:spPr>
          <a:xfrm>
            <a:off x="7032187" y="1622982"/>
            <a:ext cx="6093124" cy="507831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fr-FR">
                <a:ea typeface="Calibri"/>
                <a:cs typeface="Calibri"/>
              </a:rPr>
              <a:t>public </a:t>
            </a:r>
            <a:r>
              <a:rPr lang="fr-FR" err="1">
                <a:ea typeface="Calibri"/>
                <a:cs typeface="Calibri"/>
              </a:rPr>
              <a:t>void</a:t>
            </a:r>
            <a:r>
              <a:rPr lang="fr-FR">
                <a:ea typeface="Calibri"/>
                <a:cs typeface="Calibri"/>
              </a:rPr>
              <a:t> </a:t>
            </a:r>
            <a:r>
              <a:rPr lang="fr-FR" err="1">
                <a:ea typeface="Calibri"/>
                <a:cs typeface="Calibri"/>
              </a:rPr>
              <a:t>setDepartement</a:t>
            </a:r>
            <a:r>
              <a:rPr lang="fr-FR">
                <a:ea typeface="Calibri"/>
                <a:cs typeface="Calibri"/>
              </a:rPr>
              <a:t>(</a:t>
            </a:r>
            <a:r>
              <a:rPr lang="fr-FR" err="1">
                <a:ea typeface="Calibri"/>
                <a:cs typeface="Calibri"/>
              </a:rPr>
              <a:t>Departement</a:t>
            </a:r>
            <a:r>
              <a:rPr lang="fr-FR">
                <a:ea typeface="Calibri"/>
                <a:cs typeface="Calibri"/>
              </a:rPr>
              <a:t> </a:t>
            </a:r>
            <a:r>
              <a:rPr lang="fr-FR" err="1">
                <a:ea typeface="Calibri"/>
                <a:cs typeface="Calibri"/>
              </a:rPr>
              <a:t>dept</a:t>
            </a:r>
            <a:r>
              <a:rPr lang="fr-FR">
                <a:ea typeface="Calibri"/>
                <a:cs typeface="Calibri"/>
              </a:rPr>
              <a:t>) {</a:t>
            </a:r>
            <a:endParaRPr lang="en-US">
              <a:ea typeface="Calibri"/>
              <a:cs typeface="Calibri"/>
            </a:endParaRPr>
          </a:p>
          <a:p>
            <a:r>
              <a:rPr lang="fr-FR">
                <a:ea typeface="Calibri"/>
                <a:cs typeface="Calibri"/>
              </a:rPr>
              <a:t>        </a:t>
            </a:r>
            <a:r>
              <a:rPr lang="fr-FR" err="1">
                <a:ea typeface="Calibri"/>
                <a:cs typeface="Calibri"/>
              </a:rPr>
              <a:t>this.departement</a:t>
            </a:r>
            <a:r>
              <a:rPr lang="fr-FR">
                <a:ea typeface="Calibri"/>
                <a:cs typeface="Calibri"/>
              </a:rPr>
              <a:t> = </a:t>
            </a:r>
            <a:r>
              <a:rPr lang="fr-FR" err="1">
                <a:ea typeface="Calibri"/>
                <a:cs typeface="Calibri"/>
              </a:rPr>
              <a:t>dept</a:t>
            </a:r>
            <a:r>
              <a:rPr lang="fr-FR">
                <a:ea typeface="Calibri"/>
                <a:cs typeface="Calibri"/>
              </a:rPr>
              <a:t>;</a:t>
            </a:r>
            <a:endParaRPr lang="en-US">
              <a:ea typeface="Calibri"/>
              <a:cs typeface="Calibri"/>
            </a:endParaRPr>
          </a:p>
          <a:p>
            <a:r>
              <a:rPr lang="fr-FR">
                <a:ea typeface="Calibri"/>
                <a:cs typeface="Calibri"/>
              </a:rPr>
              <a:t>    }</a:t>
            </a:r>
            <a:endParaRPr lang="en-US">
              <a:ea typeface="Calibri"/>
              <a:cs typeface="Calibri"/>
            </a:endParaRPr>
          </a:p>
          <a:p>
            <a:r>
              <a:rPr lang="fr-FR">
                <a:ea typeface="Calibri"/>
                <a:cs typeface="Calibri"/>
              </a:rPr>
              <a:t>    </a:t>
            </a:r>
            <a:endParaRPr lang="en-US">
              <a:ea typeface="Calibri"/>
              <a:cs typeface="Calibri"/>
            </a:endParaRPr>
          </a:p>
          <a:p>
            <a:r>
              <a:rPr lang="fr-FR">
                <a:ea typeface="Calibri"/>
                <a:cs typeface="Calibri"/>
              </a:rPr>
              <a:t>    // L'enseignant peut survivre à la suppression du département</a:t>
            </a:r>
            <a:endParaRPr lang="en-US">
              <a:ea typeface="Calibri"/>
              <a:cs typeface="Calibri"/>
            </a:endParaRPr>
          </a:p>
          <a:p>
            <a:r>
              <a:rPr lang="fr-FR">
                <a:ea typeface="Calibri"/>
                <a:cs typeface="Calibri"/>
              </a:rPr>
              <a:t>    public </a:t>
            </a:r>
            <a:r>
              <a:rPr lang="fr-FR" err="1">
                <a:ea typeface="Calibri"/>
                <a:cs typeface="Calibri"/>
              </a:rPr>
              <a:t>void</a:t>
            </a:r>
            <a:r>
              <a:rPr lang="fr-FR">
                <a:ea typeface="Calibri"/>
                <a:cs typeface="Calibri"/>
              </a:rPr>
              <a:t> </a:t>
            </a:r>
            <a:r>
              <a:rPr lang="fr-FR" err="1">
                <a:ea typeface="Calibri"/>
                <a:cs typeface="Calibri"/>
              </a:rPr>
              <a:t>changerDepartement</a:t>
            </a:r>
            <a:r>
              <a:rPr lang="fr-FR">
                <a:ea typeface="Calibri"/>
                <a:cs typeface="Calibri"/>
              </a:rPr>
              <a:t>(</a:t>
            </a:r>
            <a:r>
              <a:rPr lang="fr-FR" err="1">
                <a:ea typeface="Calibri"/>
                <a:cs typeface="Calibri"/>
              </a:rPr>
              <a:t>Departement</a:t>
            </a:r>
            <a:r>
              <a:rPr lang="fr-FR">
                <a:ea typeface="Calibri"/>
                <a:cs typeface="Calibri"/>
              </a:rPr>
              <a:t> </a:t>
            </a:r>
            <a:r>
              <a:rPr lang="fr-FR" err="1">
                <a:ea typeface="Calibri"/>
                <a:cs typeface="Calibri"/>
              </a:rPr>
              <a:t>nouveauDept</a:t>
            </a:r>
            <a:r>
              <a:rPr lang="fr-FR">
                <a:ea typeface="Calibri"/>
                <a:cs typeface="Calibri"/>
              </a:rPr>
              <a:t>) {</a:t>
            </a:r>
            <a:endParaRPr lang="en-US">
              <a:ea typeface="Calibri"/>
              <a:cs typeface="Calibri"/>
            </a:endParaRPr>
          </a:p>
          <a:p>
            <a:r>
              <a:rPr lang="fr-FR">
                <a:ea typeface="Calibri"/>
                <a:cs typeface="Calibri"/>
              </a:rPr>
              <a:t>        if (</a:t>
            </a:r>
            <a:r>
              <a:rPr lang="fr-FR" err="1">
                <a:ea typeface="Calibri"/>
                <a:cs typeface="Calibri"/>
              </a:rPr>
              <a:t>this.departement</a:t>
            </a:r>
            <a:r>
              <a:rPr lang="fr-FR">
                <a:ea typeface="Calibri"/>
                <a:cs typeface="Calibri"/>
              </a:rPr>
              <a:t> != </a:t>
            </a:r>
            <a:r>
              <a:rPr lang="fr-FR" err="1">
                <a:ea typeface="Calibri"/>
                <a:cs typeface="Calibri"/>
              </a:rPr>
              <a:t>null</a:t>
            </a:r>
            <a:r>
              <a:rPr lang="fr-FR">
                <a:ea typeface="Calibri"/>
                <a:cs typeface="Calibri"/>
              </a:rPr>
              <a:t>) {</a:t>
            </a:r>
            <a:endParaRPr lang="en-US">
              <a:ea typeface="Calibri"/>
              <a:cs typeface="Calibri"/>
            </a:endParaRPr>
          </a:p>
          <a:p>
            <a:r>
              <a:rPr lang="fr-FR">
                <a:ea typeface="Calibri"/>
                <a:cs typeface="Calibri"/>
              </a:rPr>
              <a:t>            </a:t>
            </a:r>
            <a:r>
              <a:rPr lang="fr-FR" err="1">
                <a:ea typeface="Calibri"/>
                <a:cs typeface="Calibri"/>
              </a:rPr>
              <a:t>this.departement.retirerEnseignant</a:t>
            </a:r>
            <a:r>
              <a:rPr lang="fr-FR">
                <a:ea typeface="Calibri"/>
                <a:cs typeface="Calibri"/>
              </a:rPr>
              <a:t>(</a:t>
            </a:r>
            <a:r>
              <a:rPr lang="fr-FR" err="1">
                <a:ea typeface="Calibri"/>
                <a:cs typeface="Calibri"/>
              </a:rPr>
              <a:t>this</a:t>
            </a:r>
            <a:r>
              <a:rPr lang="fr-FR">
                <a:ea typeface="Calibri"/>
                <a:cs typeface="Calibri"/>
              </a:rPr>
              <a:t>);</a:t>
            </a:r>
            <a:endParaRPr lang="en-US">
              <a:ea typeface="Calibri"/>
              <a:cs typeface="Calibri"/>
            </a:endParaRPr>
          </a:p>
          <a:p>
            <a:r>
              <a:rPr lang="fr-FR">
                <a:ea typeface="Calibri"/>
                <a:cs typeface="Calibri"/>
              </a:rPr>
              <a:t>        }</a:t>
            </a:r>
            <a:endParaRPr lang="en-US">
              <a:ea typeface="Calibri"/>
              <a:cs typeface="Calibri"/>
            </a:endParaRPr>
          </a:p>
          <a:p>
            <a:r>
              <a:rPr lang="fr-FR">
                <a:ea typeface="Calibri"/>
                <a:cs typeface="Calibri"/>
              </a:rPr>
              <a:t>        </a:t>
            </a:r>
            <a:r>
              <a:rPr lang="fr-FR" err="1">
                <a:ea typeface="Calibri"/>
                <a:cs typeface="Calibri"/>
              </a:rPr>
              <a:t>this.departement</a:t>
            </a:r>
            <a:r>
              <a:rPr lang="fr-FR">
                <a:ea typeface="Calibri"/>
                <a:cs typeface="Calibri"/>
              </a:rPr>
              <a:t> = </a:t>
            </a:r>
            <a:r>
              <a:rPr lang="fr-FR" err="1">
                <a:ea typeface="Calibri"/>
                <a:cs typeface="Calibri"/>
              </a:rPr>
              <a:t>nouveauDept</a:t>
            </a:r>
            <a:r>
              <a:rPr lang="fr-FR">
                <a:ea typeface="Calibri"/>
                <a:cs typeface="Calibri"/>
              </a:rPr>
              <a:t>;</a:t>
            </a:r>
            <a:endParaRPr lang="en-US">
              <a:ea typeface="Calibri"/>
              <a:cs typeface="Calibri"/>
            </a:endParaRPr>
          </a:p>
          <a:p>
            <a:r>
              <a:rPr lang="fr-FR">
                <a:ea typeface="Calibri"/>
                <a:cs typeface="Calibri"/>
              </a:rPr>
              <a:t>        if (</a:t>
            </a:r>
            <a:r>
              <a:rPr lang="fr-FR" err="1">
                <a:ea typeface="Calibri"/>
                <a:cs typeface="Calibri"/>
              </a:rPr>
              <a:t>nouveauDept</a:t>
            </a:r>
            <a:r>
              <a:rPr lang="fr-FR">
                <a:ea typeface="Calibri"/>
                <a:cs typeface="Calibri"/>
              </a:rPr>
              <a:t> != </a:t>
            </a:r>
            <a:r>
              <a:rPr lang="fr-FR" err="1">
                <a:ea typeface="Calibri"/>
                <a:cs typeface="Calibri"/>
              </a:rPr>
              <a:t>null</a:t>
            </a:r>
            <a:r>
              <a:rPr lang="fr-FR">
                <a:ea typeface="Calibri"/>
                <a:cs typeface="Calibri"/>
              </a:rPr>
              <a:t>) {</a:t>
            </a:r>
            <a:endParaRPr lang="en-US">
              <a:ea typeface="Calibri"/>
              <a:cs typeface="Calibri"/>
            </a:endParaRPr>
          </a:p>
          <a:p>
            <a:r>
              <a:rPr lang="fr-FR">
                <a:ea typeface="Calibri"/>
                <a:cs typeface="Calibri"/>
              </a:rPr>
              <a:t>            </a:t>
            </a:r>
            <a:r>
              <a:rPr lang="fr-FR" err="1">
                <a:ea typeface="Calibri"/>
                <a:cs typeface="Calibri"/>
              </a:rPr>
              <a:t>nouveauDept.affecterEnseignant</a:t>
            </a:r>
            <a:r>
              <a:rPr lang="fr-FR">
                <a:ea typeface="Calibri"/>
                <a:cs typeface="Calibri"/>
              </a:rPr>
              <a:t>(</a:t>
            </a:r>
            <a:r>
              <a:rPr lang="fr-FR" err="1">
                <a:ea typeface="Calibri"/>
                <a:cs typeface="Calibri"/>
              </a:rPr>
              <a:t>this</a:t>
            </a:r>
            <a:r>
              <a:rPr lang="fr-FR">
                <a:ea typeface="Calibri"/>
                <a:cs typeface="Calibri"/>
              </a:rPr>
              <a:t>);</a:t>
            </a:r>
            <a:endParaRPr lang="en-US">
              <a:ea typeface="Calibri"/>
              <a:cs typeface="Calibri"/>
            </a:endParaRPr>
          </a:p>
          <a:p>
            <a:r>
              <a:rPr lang="fr-FR">
                <a:ea typeface="Calibri"/>
                <a:cs typeface="Calibri"/>
              </a:rPr>
              <a:t>        }</a:t>
            </a:r>
            <a:endParaRPr lang="en-US">
              <a:ea typeface="Calibri"/>
              <a:cs typeface="Calibri"/>
            </a:endParaRPr>
          </a:p>
          <a:p>
            <a:r>
              <a:rPr lang="fr-FR">
                <a:ea typeface="Calibri"/>
                <a:cs typeface="Calibri"/>
              </a:rPr>
              <a:t>    }</a:t>
            </a:r>
            <a:endParaRPr lang="en-US">
              <a:ea typeface="Calibri"/>
              <a:cs typeface="Calibri"/>
            </a:endParaRPr>
          </a:p>
          <a:p>
            <a:r>
              <a:rPr lang="fr-FR">
                <a:ea typeface="Calibri"/>
                <a:cs typeface="Calibri"/>
              </a:rPr>
              <a:t>}</a:t>
            </a:r>
            <a:endParaRPr lang="en-US">
              <a:ea typeface="Calibri"/>
              <a:cs typeface="Calibri"/>
            </a:endParaRPr>
          </a:p>
          <a:p>
            <a:pPr algn="l"/>
            <a:endParaRPr lang="fr-FR"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34325372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5537" name="Picture 2" descr="Classdiagram_2">
            <a:extLst>
              <a:ext uri="{FF2B5EF4-FFF2-40B4-BE49-F238E27FC236}">
                <a16:creationId xmlns:a16="http://schemas.microsoft.com/office/drawing/2014/main" id="{24470FF4-F17B-F355-7E46-31D8A52C181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672" t="3809" r="-1289" b="2857"/>
          <a:stretch>
            <a:fillRect/>
          </a:stretch>
        </p:blipFill>
        <p:spPr bwMode="auto">
          <a:xfrm>
            <a:off x="437282" y="1714560"/>
            <a:ext cx="4343090" cy="28225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5540" name="Titre 1">
            <a:extLst>
              <a:ext uri="{FF2B5EF4-FFF2-40B4-BE49-F238E27FC236}">
                <a16:creationId xmlns:a16="http://schemas.microsoft.com/office/drawing/2014/main" id="{C53BC11B-C322-673A-6B1E-BB64CE6B813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767750" y="5691"/>
            <a:ext cx="10649549" cy="1325563"/>
          </a:xfrm>
        </p:spPr>
        <p:txBody>
          <a:bodyPr/>
          <a:lstStyle/>
          <a:p>
            <a:pPr eaLnBrk="1" hangingPunct="1"/>
            <a:r>
              <a:rPr lang="fr-FR" altLang="fr-FR">
                <a:latin typeface="Tahoma (Titres)" charset="0"/>
                <a:cs typeface="Tahoma (Titres)" charset="0"/>
              </a:rPr>
              <a:t>Implémentation de la composition</a:t>
            </a: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573D01CB-0F08-3A94-9791-E591102FCA6A}"/>
              </a:ext>
            </a:extLst>
          </p:cNvPr>
          <p:cNvSpPr txBox="1"/>
          <p:nvPr/>
        </p:nvSpPr>
        <p:spPr>
          <a:xfrm>
            <a:off x="5355013" y="1349536"/>
            <a:ext cx="6840746" cy="504753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fr-FR" sz="1400">
                <a:ea typeface="+mn-lt"/>
                <a:cs typeface="+mn-lt"/>
              </a:rPr>
              <a:t>public class Laboratoire {</a:t>
            </a:r>
            <a:endParaRPr lang="fr-FR" sz="1400">
              <a:ea typeface="Calibri"/>
              <a:cs typeface="Calibri"/>
            </a:endParaRPr>
          </a:p>
          <a:p>
            <a:r>
              <a:rPr lang="fr-FR" sz="1400">
                <a:ea typeface="+mn-lt"/>
                <a:cs typeface="+mn-lt"/>
              </a:rPr>
              <a:t>    </a:t>
            </a:r>
            <a:r>
              <a:rPr lang="fr-FR" sz="1400" err="1">
                <a:ea typeface="+mn-lt"/>
                <a:cs typeface="+mn-lt"/>
              </a:rPr>
              <a:t>private</a:t>
            </a:r>
            <a:r>
              <a:rPr lang="fr-FR" sz="1400">
                <a:ea typeface="+mn-lt"/>
                <a:cs typeface="+mn-lt"/>
              </a:rPr>
              <a:t> List&lt;</a:t>
            </a:r>
            <a:r>
              <a:rPr lang="fr-FR" sz="1400" err="1">
                <a:ea typeface="+mn-lt"/>
                <a:cs typeface="+mn-lt"/>
              </a:rPr>
              <a:t>EquipeRecherche</a:t>
            </a:r>
            <a:r>
              <a:rPr lang="fr-FR" sz="1400">
                <a:ea typeface="+mn-lt"/>
                <a:cs typeface="+mn-lt"/>
              </a:rPr>
              <a:t>&gt; </a:t>
            </a:r>
            <a:r>
              <a:rPr lang="fr-FR" sz="1400" err="1">
                <a:ea typeface="+mn-lt"/>
                <a:cs typeface="+mn-lt"/>
              </a:rPr>
              <a:t>equipes</a:t>
            </a:r>
            <a:r>
              <a:rPr lang="fr-FR" sz="1400">
                <a:ea typeface="+mn-lt"/>
                <a:cs typeface="+mn-lt"/>
              </a:rPr>
              <a:t>;</a:t>
            </a:r>
            <a:endParaRPr lang="fr-FR" sz="1400">
              <a:ea typeface="Calibri"/>
              <a:cs typeface="Calibri"/>
            </a:endParaRPr>
          </a:p>
          <a:p>
            <a:r>
              <a:rPr lang="fr-FR" sz="1400">
                <a:ea typeface="+mn-lt"/>
                <a:cs typeface="+mn-lt"/>
              </a:rPr>
              <a:t>    </a:t>
            </a:r>
            <a:endParaRPr lang="fr-FR" sz="1400">
              <a:ea typeface="Calibri"/>
              <a:cs typeface="Calibri"/>
            </a:endParaRPr>
          </a:p>
          <a:p>
            <a:r>
              <a:rPr lang="fr-FR" sz="1400">
                <a:ea typeface="+mn-lt"/>
                <a:cs typeface="+mn-lt"/>
              </a:rPr>
              <a:t>    public Laboratoire(String nom) {</a:t>
            </a:r>
            <a:endParaRPr lang="fr-FR" sz="1400">
              <a:ea typeface="Calibri"/>
              <a:cs typeface="Calibri"/>
            </a:endParaRPr>
          </a:p>
          <a:p>
            <a:r>
              <a:rPr lang="fr-FR" sz="1400">
                <a:ea typeface="+mn-lt"/>
                <a:cs typeface="+mn-lt"/>
              </a:rPr>
              <a:t>        </a:t>
            </a:r>
            <a:r>
              <a:rPr lang="fr-FR" sz="1400" err="1">
                <a:ea typeface="+mn-lt"/>
                <a:cs typeface="+mn-lt"/>
              </a:rPr>
              <a:t>this.equipes</a:t>
            </a:r>
            <a:r>
              <a:rPr lang="fr-FR" sz="1400">
                <a:ea typeface="+mn-lt"/>
                <a:cs typeface="+mn-lt"/>
              </a:rPr>
              <a:t> = new </a:t>
            </a:r>
            <a:r>
              <a:rPr lang="fr-FR" sz="1400" err="1">
                <a:ea typeface="+mn-lt"/>
                <a:cs typeface="+mn-lt"/>
              </a:rPr>
              <a:t>ArrayList</a:t>
            </a:r>
            <a:r>
              <a:rPr lang="fr-FR" sz="1400">
                <a:ea typeface="+mn-lt"/>
                <a:cs typeface="+mn-lt"/>
              </a:rPr>
              <a:t>&lt;&gt;();</a:t>
            </a:r>
            <a:endParaRPr lang="fr-FR" sz="1400">
              <a:ea typeface="Calibri"/>
              <a:cs typeface="Calibri"/>
            </a:endParaRPr>
          </a:p>
          <a:p>
            <a:r>
              <a:rPr lang="fr-FR" sz="1400">
                <a:ea typeface="+mn-lt"/>
                <a:cs typeface="+mn-lt"/>
              </a:rPr>
              <a:t>    }</a:t>
            </a:r>
            <a:endParaRPr lang="fr-FR" sz="1400">
              <a:ea typeface="Calibri"/>
              <a:cs typeface="Calibri"/>
            </a:endParaRPr>
          </a:p>
          <a:p>
            <a:r>
              <a:rPr lang="fr-FR" sz="1400">
                <a:ea typeface="+mn-lt"/>
                <a:cs typeface="+mn-lt"/>
              </a:rPr>
              <a:t>    </a:t>
            </a:r>
            <a:endParaRPr lang="fr-FR" sz="1400">
              <a:ea typeface="Calibri"/>
              <a:cs typeface="Calibri"/>
            </a:endParaRPr>
          </a:p>
          <a:p>
            <a:r>
              <a:rPr lang="fr-FR" sz="1400">
                <a:ea typeface="+mn-lt"/>
                <a:cs typeface="+mn-lt"/>
              </a:rPr>
              <a:t>    // Le laboratoire CRÉE et POSSÈDE ses équipes</a:t>
            </a:r>
            <a:endParaRPr lang="fr-FR" sz="1400">
              <a:ea typeface="Calibri"/>
              <a:cs typeface="Calibri"/>
            </a:endParaRPr>
          </a:p>
          <a:p>
            <a:r>
              <a:rPr lang="fr-FR" sz="1400">
                <a:ea typeface="+mn-lt"/>
                <a:cs typeface="+mn-lt"/>
              </a:rPr>
              <a:t>    public </a:t>
            </a:r>
            <a:r>
              <a:rPr lang="fr-FR" sz="1400" err="1">
                <a:ea typeface="+mn-lt"/>
                <a:cs typeface="+mn-lt"/>
              </a:rPr>
              <a:t>EquipeRecherche</a:t>
            </a:r>
            <a:r>
              <a:rPr lang="fr-FR" sz="1400">
                <a:ea typeface="+mn-lt"/>
                <a:cs typeface="+mn-lt"/>
              </a:rPr>
              <a:t> </a:t>
            </a:r>
            <a:r>
              <a:rPr lang="fr-FR" sz="1400" err="1">
                <a:ea typeface="+mn-lt"/>
                <a:cs typeface="+mn-lt"/>
              </a:rPr>
              <a:t>creerEquipe</a:t>
            </a:r>
            <a:r>
              <a:rPr lang="fr-FR" sz="1400">
                <a:ea typeface="+mn-lt"/>
                <a:cs typeface="+mn-lt"/>
              </a:rPr>
              <a:t>(String nom, String </a:t>
            </a:r>
            <a:r>
              <a:rPr lang="fr-FR" sz="1400" err="1">
                <a:ea typeface="+mn-lt"/>
                <a:cs typeface="+mn-lt"/>
              </a:rPr>
              <a:t>thematique</a:t>
            </a:r>
            <a:r>
              <a:rPr lang="fr-FR" sz="1400">
                <a:ea typeface="+mn-lt"/>
                <a:cs typeface="+mn-lt"/>
              </a:rPr>
              <a:t>) {</a:t>
            </a:r>
            <a:endParaRPr lang="fr-FR" sz="1400">
              <a:ea typeface="Calibri"/>
              <a:cs typeface="Calibri"/>
            </a:endParaRPr>
          </a:p>
          <a:p>
            <a:r>
              <a:rPr lang="fr-FR" sz="1400">
                <a:ea typeface="+mn-lt"/>
                <a:cs typeface="+mn-lt"/>
              </a:rPr>
              <a:t>        </a:t>
            </a:r>
            <a:r>
              <a:rPr lang="fr-FR" sz="1400" err="1">
                <a:ea typeface="+mn-lt"/>
                <a:cs typeface="+mn-lt"/>
              </a:rPr>
              <a:t>EquipeRecherche</a:t>
            </a:r>
            <a:r>
              <a:rPr lang="fr-FR" sz="1400">
                <a:ea typeface="+mn-lt"/>
                <a:cs typeface="+mn-lt"/>
              </a:rPr>
              <a:t> </a:t>
            </a:r>
            <a:r>
              <a:rPr lang="fr-FR" sz="1400" err="1">
                <a:ea typeface="+mn-lt"/>
                <a:cs typeface="+mn-lt"/>
              </a:rPr>
              <a:t>equipe</a:t>
            </a:r>
            <a:r>
              <a:rPr lang="fr-FR" sz="1400">
                <a:ea typeface="+mn-lt"/>
                <a:cs typeface="+mn-lt"/>
              </a:rPr>
              <a:t> = new </a:t>
            </a:r>
            <a:r>
              <a:rPr lang="fr-FR" sz="1400" err="1">
                <a:ea typeface="+mn-lt"/>
                <a:cs typeface="+mn-lt"/>
              </a:rPr>
              <a:t>EquipeRecherche</a:t>
            </a:r>
            <a:r>
              <a:rPr lang="fr-FR" sz="1400">
                <a:ea typeface="+mn-lt"/>
                <a:cs typeface="+mn-lt"/>
              </a:rPr>
              <a:t>(nom, </a:t>
            </a:r>
            <a:r>
              <a:rPr lang="fr-FR" sz="1400" err="1">
                <a:ea typeface="+mn-lt"/>
                <a:cs typeface="+mn-lt"/>
              </a:rPr>
              <a:t>thematique</a:t>
            </a:r>
            <a:r>
              <a:rPr lang="fr-FR" sz="1400">
                <a:ea typeface="+mn-lt"/>
                <a:cs typeface="+mn-lt"/>
              </a:rPr>
              <a:t>, </a:t>
            </a:r>
            <a:r>
              <a:rPr lang="fr-FR" sz="1400" err="1">
                <a:ea typeface="+mn-lt"/>
                <a:cs typeface="+mn-lt"/>
              </a:rPr>
              <a:t>this</a:t>
            </a:r>
            <a:r>
              <a:rPr lang="fr-FR" sz="1400">
                <a:ea typeface="+mn-lt"/>
                <a:cs typeface="+mn-lt"/>
              </a:rPr>
              <a:t>);</a:t>
            </a:r>
            <a:endParaRPr lang="fr-FR" sz="1400">
              <a:ea typeface="Calibri"/>
              <a:cs typeface="Calibri"/>
            </a:endParaRPr>
          </a:p>
          <a:p>
            <a:r>
              <a:rPr lang="fr-FR" sz="1400">
                <a:ea typeface="+mn-lt"/>
                <a:cs typeface="+mn-lt"/>
              </a:rPr>
              <a:t>        </a:t>
            </a:r>
            <a:r>
              <a:rPr lang="fr-FR" sz="1400" err="1">
                <a:ea typeface="+mn-lt"/>
                <a:cs typeface="+mn-lt"/>
              </a:rPr>
              <a:t>this.equipes.add</a:t>
            </a:r>
            <a:r>
              <a:rPr lang="fr-FR" sz="1400">
                <a:ea typeface="+mn-lt"/>
                <a:cs typeface="+mn-lt"/>
              </a:rPr>
              <a:t>(</a:t>
            </a:r>
            <a:r>
              <a:rPr lang="fr-FR" sz="1400" err="1">
                <a:ea typeface="+mn-lt"/>
                <a:cs typeface="+mn-lt"/>
              </a:rPr>
              <a:t>equipe</a:t>
            </a:r>
            <a:r>
              <a:rPr lang="fr-FR" sz="1400">
                <a:ea typeface="+mn-lt"/>
                <a:cs typeface="+mn-lt"/>
              </a:rPr>
              <a:t>);</a:t>
            </a:r>
            <a:endParaRPr lang="fr-FR" sz="1400">
              <a:ea typeface="Calibri"/>
              <a:cs typeface="Calibri"/>
            </a:endParaRPr>
          </a:p>
          <a:p>
            <a:r>
              <a:rPr lang="fr-FR" sz="1400">
                <a:ea typeface="+mn-lt"/>
                <a:cs typeface="+mn-lt"/>
              </a:rPr>
              <a:t>        return </a:t>
            </a:r>
            <a:r>
              <a:rPr lang="fr-FR" sz="1400" err="1">
                <a:ea typeface="+mn-lt"/>
                <a:cs typeface="+mn-lt"/>
              </a:rPr>
              <a:t>equipe</a:t>
            </a:r>
            <a:r>
              <a:rPr lang="fr-FR" sz="1400">
                <a:ea typeface="+mn-lt"/>
                <a:cs typeface="+mn-lt"/>
              </a:rPr>
              <a:t>;</a:t>
            </a:r>
            <a:endParaRPr lang="fr-FR" sz="1400">
              <a:ea typeface="Calibri"/>
              <a:cs typeface="Calibri"/>
            </a:endParaRPr>
          </a:p>
          <a:p>
            <a:r>
              <a:rPr lang="fr-FR" sz="1400">
                <a:ea typeface="+mn-lt"/>
                <a:cs typeface="+mn-lt"/>
              </a:rPr>
              <a:t>    }</a:t>
            </a:r>
            <a:endParaRPr lang="fr-FR" sz="1400">
              <a:ea typeface="Calibri"/>
              <a:cs typeface="Calibri"/>
            </a:endParaRPr>
          </a:p>
          <a:p>
            <a:r>
              <a:rPr lang="fr-FR" sz="1400">
                <a:ea typeface="+mn-lt"/>
                <a:cs typeface="+mn-lt"/>
              </a:rPr>
              <a:t>    </a:t>
            </a:r>
            <a:endParaRPr lang="fr-FR" sz="1400">
              <a:ea typeface="Calibri"/>
              <a:cs typeface="Calibri"/>
            </a:endParaRPr>
          </a:p>
          <a:p>
            <a:r>
              <a:rPr lang="fr-FR" sz="1400">
                <a:ea typeface="+mn-lt"/>
                <a:cs typeface="+mn-lt"/>
              </a:rPr>
              <a:t>    // Suppression du laboratoire = suppression des équipes</a:t>
            </a:r>
            <a:endParaRPr lang="fr-FR" sz="1400">
              <a:ea typeface="Calibri"/>
              <a:cs typeface="Calibri"/>
            </a:endParaRPr>
          </a:p>
          <a:p>
            <a:r>
              <a:rPr lang="fr-FR" sz="1400">
                <a:ea typeface="+mn-lt"/>
                <a:cs typeface="+mn-lt"/>
              </a:rPr>
              <a:t>    public </a:t>
            </a:r>
            <a:r>
              <a:rPr lang="fr-FR" sz="1400" err="1">
                <a:ea typeface="+mn-lt"/>
                <a:cs typeface="+mn-lt"/>
              </a:rPr>
              <a:t>void</a:t>
            </a:r>
            <a:r>
              <a:rPr lang="fr-FR" sz="1400">
                <a:ea typeface="+mn-lt"/>
                <a:cs typeface="+mn-lt"/>
              </a:rPr>
              <a:t> </a:t>
            </a:r>
            <a:r>
              <a:rPr lang="fr-FR" sz="1400" err="1">
                <a:ea typeface="+mn-lt"/>
                <a:cs typeface="+mn-lt"/>
              </a:rPr>
              <a:t>fermerLaboratoire</a:t>
            </a:r>
            <a:r>
              <a:rPr lang="fr-FR" sz="1400">
                <a:ea typeface="+mn-lt"/>
                <a:cs typeface="+mn-lt"/>
              </a:rPr>
              <a:t>() {</a:t>
            </a:r>
            <a:endParaRPr lang="fr-FR" sz="1400">
              <a:ea typeface="Calibri"/>
              <a:cs typeface="Calibri"/>
            </a:endParaRPr>
          </a:p>
          <a:p>
            <a:r>
              <a:rPr lang="fr-FR" sz="1400">
                <a:ea typeface="+mn-lt"/>
                <a:cs typeface="+mn-lt"/>
              </a:rPr>
              <a:t>        for (</a:t>
            </a:r>
            <a:r>
              <a:rPr lang="fr-FR" sz="1400" err="1">
                <a:ea typeface="+mn-lt"/>
                <a:cs typeface="+mn-lt"/>
              </a:rPr>
              <a:t>EquipeRecherche</a:t>
            </a:r>
            <a:r>
              <a:rPr lang="fr-FR" sz="1400">
                <a:ea typeface="+mn-lt"/>
                <a:cs typeface="+mn-lt"/>
              </a:rPr>
              <a:t> </a:t>
            </a:r>
            <a:r>
              <a:rPr lang="fr-FR" sz="1400" err="1">
                <a:ea typeface="+mn-lt"/>
                <a:cs typeface="+mn-lt"/>
              </a:rPr>
              <a:t>equipe</a:t>
            </a:r>
            <a:r>
              <a:rPr lang="fr-FR" sz="1400">
                <a:ea typeface="+mn-lt"/>
                <a:cs typeface="+mn-lt"/>
              </a:rPr>
              <a:t> : </a:t>
            </a:r>
            <a:r>
              <a:rPr lang="fr-FR" sz="1400" err="1">
                <a:ea typeface="+mn-lt"/>
                <a:cs typeface="+mn-lt"/>
              </a:rPr>
              <a:t>equipes</a:t>
            </a:r>
            <a:r>
              <a:rPr lang="fr-FR" sz="1400">
                <a:ea typeface="+mn-lt"/>
                <a:cs typeface="+mn-lt"/>
              </a:rPr>
              <a:t>) {</a:t>
            </a:r>
            <a:endParaRPr lang="fr-FR" sz="1400">
              <a:ea typeface="Calibri"/>
              <a:cs typeface="Calibri"/>
            </a:endParaRPr>
          </a:p>
          <a:p>
            <a:r>
              <a:rPr lang="fr-FR" sz="1400">
                <a:ea typeface="+mn-lt"/>
                <a:cs typeface="+mn-lt"/>
              </a:rPr>
              <a:t>            </a:t>
            </a:r>
            <a:r>
              <a:rPr lang="fr-FR" sz="1400" err="1">
                <a:ea typeface="+mn-lt"/>
                <a:cs typeface="+mn-lt"/>
              </a:rPr>
              <a:t>equipe.dissoudre</a:t>
            </a:r>
            <a:r>
              <a:rPr lang="fr-FR" sz="1400">
                <a:ea typeface="+mn-lt"/>
                <a:cs typeface="+mn-lt"/>
              </a:rPr>
              <a:t>(); // L'équipe cesse d'exister</a:t>
            </a:r>
            <a:endParaRPr lang="fr-FR" sz="1400">
              <a:ea typeface="Calibri"/>
              <a:cs typeface="Calibri"/>
            </a:endParaRPr>
          </a:p>
          <a:p>
            <a:r>
              <a:rPr lang="fr-FR" sz="1400">
                <a:ea typeface="+mn-lt"/>
                <a:cs typeface="+mn-lt"/>
              </a:rPr>
              <a:t>        }</a:t>
            </a:r>
            <a:endParaRPr lang="fr-FR" sz="1400">
              <a:ea typeface="Calibri"/>
              <a:cs typeface="Calibri"/>
            </a:endParaRPr>
          </a:p>
          <a:p>
            <a:r>
              <a:rPr lang="fr-FR" sz="1400">
                <a:ea typeface="+mn-lt"/>
                <a:cs typeface="+mn-lt"/>
              </a:rPr>
              <a:t>        </a:t>
            </a:r>
            <a:r>
              <a:rPr lang="fr-FR" sz="1400" err="1">
                <a:ea typeface="+mn-lt"/>
                <a:cs typeface="+mn-lt"/>
              </a:rPr>
              <a:t>equipes.clear</a:t>
            </a:r>
            <a:r>
              <a:rPr lang="fr-FR" sz="1400">
                <a:ea typeface="+mn-lt"/>
                <a:cs typeface="+mn-lt"/>
              </a:rPr>
              <a:t>();</a:t>
            </a:r>
            <a:endParaRPr lang="fr-FR" sz="1400">
              <a:ea typeface="Calibri"/>
              <a:cs typeface="Calibri"/>
            </a:endParaRPr>
          </a:p>
          <a:p>
            <a:r>
              <a:rPr lang="fr-FR" sz="1400">
                <a:ea typeface="+mn-lt"/>
                <a:cs typeface="+mn-lt"/>
              </a:rPr>
              <a:t>    }</a:t>
            </a:r>
            <a:endParaRPr lang="fr-FR" sz="1400">
              <a:ea typeface="Calibri"/>
              <a:cs typeface="Calibri"/>
            </a:endParaRPr>
          </a:p>
          <a:p>
            <a:r>
              <a:rPr lang="fr-FR" sz="1400">
                <a:ea typeface="+mn-lt"/>
                <a:cs typeface="+mn-lt"/>
              </a:rPr>
              <a:t>}</a:t>
            </a:r>
            <a:endParaRPr lang="fr-FR" sz="1400">
              <a:ea typeface="Calibri"/>
              <a:cs typeface="Calibri"/>
            </a:endParaRPr>
          </a:p>
          <a:p>
            <a:endParaRPr lang="fr-FR" sz="1400"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498235243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794D6C6-E0F4-54BA-9B8E-11CC5D431A6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40" name="Titre 1">
            <a:extLst>
              <a:ext uri="{FF2B5EF4-FFF2-40B4-BE49-F238E27FC236}">
                <a16:creationId xmlns:a16="http://schemas.microsoft.com/office/drawing/2014/main" id="{571D0075-781F-29E3-EB22-2B3D7B0539C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767750" y="5691"/>
            <a:ext cx="10649549" cy="1325563"/>
          </a:xfrm>
        </p:spPr>
        <p:txBody>
          <a:bodyPr/>
          <a:lstStyle/>
          <a:p>
            <a:pPr eaLnBrk="1" hangingPunct="1"/>
            <a:r>
              <a:rPr lang="fr-FR" altLang="fr-FR">
                <a:latin typeface="Tahoma (Titres)" charset="0"/>
                <a:cs typeface="Tahoma (Titres)" charset="0"/>
              </a:rPr>
              <a:t>Implémentation de la composition</a:t>
            </a: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D845F87F-000B-DB0C-4270-5DBD18E5EEC5}"/>
              </a:ext>
            </a:extLst>
          </p:cNvPr>
          <p:cNvSpPr txBox="1"/>
          <p:nvPr/>
        </p:nvSpPr>
        <p:spPr>
          <a:xfrm>
            <a:off x="193541" y="1708970"/>
            <a:ext cx="6840746" cy="504753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fr-FR" sz="1400">
                <a:ea typeface="+mn-lt"/>
                <a:cs typeface="+mn-lt"/>
              </a:rPr>
              <a:t>public class Laboratoire {</a:t>
            </a:r>
            <a:endParaRPr lang="fr-FR" sz="1400">
              <a:ea typeface="Calibri"/>
              <a:cs typeface="Calibri"/>
            </a:endParaRPr>
          </a:p>
          <a:p>
            <a:r>
              <a:rPr lang="fr-FR" sz="1400">
                <a:ea typeface="+mn-lt"/>
                <a:cs typeface="+mn-lt"/>
              </a:rPr>
              <a:t>    </a:t>
            </a:r>
            <a:r>
              <a:rPr lang="fr-FR" sz="1400" err="1">
                <a:ea typeface="+mn-lt"/>
                <a:cs typeface="+mn-lt"/>
              </a:rPr>
              <a:t>private</a:t>
            </a:r>
            <a:r>
              <a:rPr lang="fr-FR" sz="1400">
                <a:ea typeface="+mn-lt"/>
                <a:cs typeface="+mn-lt"/>
              </a:rPr>
              <a:t> List&lt;</a:t>
            </a:r>
            <a:r>
              <a:rPr lang="fr-FR" sz="1400" err="1">
                <a:ea typeface="+mn-lt"/>
                <a:cs typeface="+mn-lt"/>
              </a:rPr>
              <a:t>EquipeRecherche</a:t>
            </a:r>
            <a:r>
              <a:rPr lang="fr-FR" sz="1400">
                <a:ea typeface="+mn-lt"/>
                <a:cs typeface="+mn-lt"/>
              </a:rPr>
              <a:t>&gt; </a:t>
            </a:r>
            <a:r>
              <a:rPr lang="fr-FR" sz="1400" err="1">
                <a:ea typeface="+mn-lt"/>
                <a:cs typeface="+mn-lt"/>
              </a:rPr>
              <a:t>equipes</a:t>
            </a:r>
            <a:r>
              <a:rPr lang="fr-FR" sz="1400">
                <a:ea typeface="+mn-lt"/>
                <a:cs typeface="+mn-lt"/>
              </a:rPr>
              <a:t>;</a:t>
            </a:r>
            <a:endParaRPr lang="fr-FR" sz="1400">
              <a:ea typeface="Calibri"/>
              <a:cs typeface="Calibri"/>
            </a:endParaRPr>
          </a:p>
          <a:p>
            <a:r>
              <a:rPr lang="fr-FR" sz="1400">
                <a:ea typeface="+mn-lt"/>
                <a:cs typeface="+mn-lt"/>
              </a:rPr>
              <a:t>    </a:t>
            </a:r>
            <a:endParaRPr lang="fr-FR" sz="1400">
              <a:ea typeface="Calibri"/>
              <a:cs typeface="Calibri"/>
            </a:endParaRPr>
          </a:p>
          <a:p>
            <a:r>
              <a:rPr lang="fr-FR" sz="1400">
                <a:ea typeface="+mn-lt"/>
                <a:cs typeface="+mn-lt"/>
              </a:rPr>
              <a:t>    public Laboratoire(String nom) {</a:t>
            </a:r>
            <a:endParaRPr lang="fr-FR" sz="1400">
              <a:ea typeface="Calibri"/>
              <a:cs typeface="Calibri"/>
            </a:endParaRPr>
          </a:p>
          <a:p>
            <a:r>
              <a:rPr lang="fr-FR" sz="1400">
                <a:ea typeface="+mn-lt"/>
                <a:cs typeface="+mn-lt"/>
              </a:rPr>
              <a:t>        </a:t>
            </a:r>
            <a:r>
              <a:rPr lang="fr-FR" sz="1400" err="1">
                <a:ea typeface="+mn-lt"/>
                <a:cs typeface="+mn-lt"/>
              </a:rPr>
              <a:t>this.equipes</a:t>
            </a:r>
            <a:r>
              <a:rPr lang="fr-FR" sz="1400">
                <a:ea typeface="+mn-lt"/>
                <a:cs typeface="+mn-lt"/>
              </a:rPr>
              <a:t> = new </a:t>
            </a:r>
            <a:r>
              <a:rPr lang="fr-FR" sz="1400" err="1">
                <a:ea typeface="+mn-lt"/>
                <a:cs typeface="+mn-lt"/>
              </a:rPr>
              <a:t>ArrayList</a:t>
            </a:r>
            <a:r>
              <a:rPr lang="fr-FR" sz="1400">
                <a:ea typeface="+mn-lt"/>
                <a:cs typeface="+mn-lt"/>
              </a:rPr>
              <a:t>&lt;&gt;();</a:t>
            </a:r>
            <a:endParaRPr lang="fr-FR" sz="1400">
              <a:ea typeface="Calibri"/>
              <a:cs typeface="Calibri"/>
            </a:endParaRPr>
          </a:p>
          <a:p>
            <a:r>
              <a:rPr lang="fr-FR" sz="1400">
                <a:ea typeface="+mn-lt"/>
                <a:cs typeface="+mn-lt"/>
              </a:rPr>
              <a:t>    }</a:t>
            </a:r>
            <a:endParaRPr lang="fr-FR" sz="1400">
              <a:ea typeface="Calibri"/>
              <a:cs typeface="Calibri"/>
            </a:endParaRPr>
          </a:p>
          <a:p>
            <a:r>
              <a:rPr lang="fr-FR" sz="1400">
                <a:ea typeface="+mn-lt"/>
                <a:cs typeface="+mn-lt"/>
              </a:rPr>
              <a:t>    </a:t>
            </a:r>
            <a:endParaRPr lang="fr-FR" sz="1400">
              <a:ea typeface="Calibri"/>
              <a:cs typeface="Calibri"/>
            </a:endParaRPr>
          </a:p>
          <a:p>
            <a:r>
              <a:rPr lang="fr-FR" sz="1400">
                <a:ea typeface="+mn-lt"/>
                <a:cs typeface="+mn-lt"/>
              </a:rPr>
              <a:t>    // Le laboratoire CRÉE et POSSÈDE ses équipes</a:t>
            </a:r>
            <a:endParaRPr lang="fr-FR" sz="1400">
              <a:ea typeface="Calibri"/>
              <a:cs typeface="Calibri"/>
            </a:endParaRPr>
          </a:p>
          <a:p>
            <a:r>
              <a:rPr lang="fr-FR" sz="1400">
                <a:ea typeface="+mn-lt"/>
                <a:cs typeface="+mn-lt"/>
              </a:rPr>
              <a:t>    public </a:t>
            </a:r>
            <a:r>
              <a:rPr lang="fr-FR" sz="1400" err="1">
                <a:ea typeface="+mn-lt"/>
                <a:cs typeface="+mn-lt"/>
              </a:rPr>
              <a:t>EquipeRecherche</a:t>
            </a:r>
            <a:r>
              <a:rPr lang="fr-FR" sz="1400">
                <a:ea typeface="+mn-lt"/>
                <a:cs typeface="+mn-lt"/>
              </a:rPr>
              <a:t> </a:t>
            </a:r>
            <a:r>
              <a:rPr lang="fr-FR" sz="1400" err="1">
                <a:ea typeface="+mn-lt"/>
                <a:cs typeface="+mn-lt"/>
              </a:rPr>
              <a:t>creerEquipe</a:t>
            </a:r>
            <a:r>
              <a:rPr lang="fr-FR" sz="1400">
                <a:ea typeface="+mn-lt"/>
                <a:cs typeface="+mn-lt"/>
              </a:rPr>
              <a:t>(String nom, String </a:t>
            </a:r>
            <a:r>
              <a:rPr lang="fr-FR" sz="1400" err="1">
                <a:ea typeface="+mn-lt"/>
                <a:cs typeface="+mn-lt"/>
              </a:rPr>
              <a:t>thematique</a:t>
            </a:r>
            <a:r>
              <a:rPr lang="fr-FR" sz="1400">
                <a:ea typeface="+mn-lt"/>
                <a:cs typeface="+mn-lt"/>
              </a:rPr>
              <a:t>) {</a:t>
            </a:r>
            <a:endParaRPr lang="fr-FR" sz="1400">
              <a:ea typeface="Calibri"/>
              <a:cs typeface="Calibri"/>
            </a:endParaRPr>
          </a:p>
          <a:p>
            <a:r>
              <a:rPr lang="fr-FR" sz="1400">
                <a:ea typeface="+mn-lt"/>
                <a:cs typeface="+mn-lt"/>
              </a:rPr>
              <a:t>        </a:t>
            </a:r>
            <a:r>
              <a:rPr lang="fr-FR" sz="1400" err="1">
                <a:ea typeface="+mn-lt"/>
                <a:cs typeface="+mn-lt"/>
              </a:rPr>
              <a:t>EquipeRecherche</a:t>
            </a:r>
            <a:r>
              <a:rPr lang="fr-FR" sz="1400">
                <a:ea typeface="+mn-lt"/>
                <a:cs typeface="+mn-lt"/>
              </a:rPr>
              <a:t> </a:t>
            </a:r>
            <a:r>
              <a:rPr lang="fr-FR" sz="1400" err="1">
                <a:ea typeface="+mn-lt"/>
                <a:cs typeface="+mn-lt"/>
              </a:rPr>
              <a:t>equipe</a:t>
            </a:r>
            <a:r>
              <a:rPr lang="fr-FR" sz="1400">
                <a:ea typeface="+mn-lt"/>
                <a:cs typeface="+mn-lt"/>
              </a:rPr>
              <a:t> = new </a:t>
            </a:r>
            <a:r>
              <a:rPr lang="fr-FR" sz="1400" err="1">
                <a:ea typeface="+mn-lt"/>
                <a:cs typeface="+mn-lt"/>
              </a:rPr>
              <a:t>EquipeRecherche</a:t>
            </a:r>
            <a:r>
              <a:rPr lang="fr-FR" sz="1400">
                <a:ea typeface="+mn-lt"/>
                <a:cs typeface="+mn-lt"/>
              </a:rPr>
              <a:t>(nom, </a:t>
            </a:r>
            <a:r>
              <a:rPr lang="fr-FR" sz="1400" err="1">
                <a:ea typeface="+mn-lt"/>
                <a:cs typeface="+mn-lt"/>
              </a:rPr>
              <a:t>thematique</a:t>
            </a:r>
            <a:r>
              <a:rPr lang="fr-FR" sz="1400">
                <a:ea typeface="+mn-lt"/>
                <a:cs typeface="+mn-lt"/>
              </a:rPr>
              <a:t>, </a:t>
            </a:r>
            <a:r>
              <a:rPr lang="fr-FR" sz="1400" err="1">
                <a:ea typeface="+mn-lt"/>
                <a:cs typeface="+mn-lt"/>
              </a:rPr>
              <a:t>this</a:t>
            </a:r>
            <a:r>
              <a:rPr lang="fr-FR" sz="1400">
                <a:ea typeface="+mn-lt"/>
                <a:cs typeface="+mn-lt"/>
              </a:rPr>
              <a:t>);</a:t>
            </a:r>
            <a:endParaRPr lang="fr-FR" sz="1400">
              <a:ea typeface="Calibri"/>
              <a:cs typeface="Calibri"/>
            </a:endParaRPr>
          </a:p>
          <a:p>
            <a:r>
              <a:rPr lang="fr-FR" sz="1400">
                <a:ea typeface="+mn-lt"/>
                <a:cs typeface="+mn-lt"/>
              </a:rPr>
              <a:t>        </a:t>
            </a:r>
            <a:r>
              <a:rPr lang="fr-FR" sz="1400" err="1">
                <a:ea typeface="+mn-lt"/>
                <a:cs typeface="+mn-lt"/>
              </a:rPr>
              <a:t>this.equipes.add</a:t>
            </a:r>
            <a:r>
              <a:rPr lang="fr-FR" sz="1400">
                <a:ea typeface="+mn-lt"/>
                <a:cs typeface="+mn-lt"/>
              </a:rPr>
              <a:t>(</a:t>
            </a:r>
            <a:r>
              <a:rPr lang="fr-FR" sz="1400" err="1">
                <a:ea typeface="+mn-lt"/>
                <a:cs typeface="+mn-lt"/>
              </a:rPr>
              <a:t>equipe</a:t>
            </a:r>
            <a:r>
              <a:rPr lang="fr-FR" sz="1400">
                <a:ea typeface="+mn-lt"/>
                <a:cs typeface="+mn-lt"/>
              </a:rPr>
              <a:t>);</a:t>
            </a:r>
            <a:endParaRPr lang="fr-FR" sz="1400">
              <a:ea typeface="Calibri"/>
              <a:cs typeface="Calibri"/>
            </a:endParaRPr>
          </a:p>
          <a:p>
            <a:r>
              <a:rPr lang="fr-FR" sz="1400">
                <a:ea typeface="+mn-lt"/>
                <a:cs typeface="+mn-lt"/>
              </a:rPr>
              <a:t>        return </a:t>
            </a:r>
            <a:r>
              <a:rPr lang="fr-FR" sz="1400" err="1">
                <a:ea typeface="+mn-lt"/>
                <a:cs typeface="+mn-lt"/>
              </a:rPr>
              <a:t>equipe</a:t>
            </a:r>
            <a:r>
              <a:rPr lang="fr-FR" sz="1400">
                <a:ea typeface="+mn-lt"/>
                <a:cs typeface="+mn-lt"/>
              </a:rPr>
              <a:t>;</a:t>
            </a:r>
            <a:endParaRPr lang="fr-FR" sz="1400">
              <a:ea typeface="Calibri"/>
              <a:cs typeface="Calibri"/>
            </a:endParaRPr>
          </a:p>
          <a:p>
            <a:r>
              <a:rPr lang="fr-FR" sz="1400">
                <a:ea typeface="+mn-lt"/>
                <a:cs typeface="+mn-lt"/>
              </a:rPr>
              <a:t>    }</a:t>
            </a:r>
            <a:endParaRPr lang="fr-FR" sz="1400">
              <a:ea typeface="Calibri"/>
              <a:cs typeface="Calibri"/>
            </a:endParaRPr>
          </a:p>
          <a:p>
            <a:r>
              <a:rPr lang="fr-FR" sz="1400">
                <a:ea typeface="+mn-lt"/>
                <a:cs typeface="+mn-lt"/>
              </a:rPr>
              <a:t>    </a:t>
            </a:r>
            <a:endParaRPr lang="fr-FR" sz="1400">
              <a:ea typeface="Calibri"/>
              <a:cs typeface="Calibri"/>
            </a:endParaRPr>
          </a:p>
          <a:p>
            <a:r>
              <a:rPr lang="fr-FR" sz="1400">
                <a:ea typeface="+mn-lt"/>
                <a:cs typeface="+mn-lt"/>
              </a:rPr>
              <a:t>    // Suppression du laboratoire = suppression des équipes</a:t>
            </a:r>
            <a:endParaRPr lang="fr-FR" sz="1400">
              <a:ea typeface="Calibri"/>
              <a:cs typeface="Calibri"/>
            </a:endParaRPr>
          </a:p>
          <a:p>
            <a:r>
              <a:rPr lang="fr-FR" sz="1400">
                <a:ea typeface="+mn-lt"/>
                <a:cs typeface="+mn-lt"/>
              </a:rPr>
              <a:t>    public </a:t>
            </a:r>
            <a:r>
              <a:rPr lang="fr-FR" sz="1400" err="1">
                <a:ea typeface="+mn-lt"/>
                <a:cs typeface="+mn-lt"/>
              </a:rPr>
              <a:t>void</a:t>
            </a:r>
            <a:r>
              <a:rPr lang="fr-FR" sz="1400">
                <a:ea typeface="+mn-lt"/>
                <a:cs typeface="+mn-lt"/>
              </a:rPr>
              <a:t> </a:t>
            </a:r>
            <a:r>
              <a:rPr lang="fr-FR" sz="1400" err="1">
                <a:ea typeface="+mn-lt"/>
                <a:cs typeface="+mn-lt"/>
              </a:rPr>
              <a:t>fermerLaboratoire</a:t>
            </a:r>
            <a:r>
              <a:rPr lang="fr-FR" sz="1400">
                <a:ea typeface="+mn-lt"/>
                <a:cs typeface="+mn-lt"/>
              </a:rPr>
              <a:t>() {</a:t>
            </a:r>
            <a:endParaRPr lang="fr-FR" sz="1400">
              <a:ea typeface="Calibri"/>
              <a:cs typeface="Calibri"/>
            </a:endParaRPr>
          </a:p>
          <a:p>
            <a:r>
              <a:rPr lang="fr-FR" sz="1400">
                <a:ea typeface="+mn-lt"/>
                <a:cs typeface="+mn-lt"/>
              </a:rPr>
              <a:t>        for (</a:t>
            </a:r>
            <a:r>
              <a:rPr lang="fr-FR" sz="1400" err="1">
                <a:ea typeface="+mn-lt"/>
                <a:cs typeface="+mn-lt"/>
              </a:rPr>
              <a:t>EquipeRecherche</a:t>
            </a:r>
            <a:r>
              <a:rPr lang="fr-FR" sz="1400">
                <a:ea typeface="+mn-lt"/>
                <a:cs typeface="+mn-lt"/>
              </a:rPr>
              <a:t> </a:t>
            </a:r>
            <a:r>
              <a:rPr lang="fr-FR" sz="1400" err="1">
                <a:ea typeface="+mn-lt"/>
                <a:cs typeface="+mn-lt"/>
              </a:rPr>
              <a:t>equipe</a:t>
            </a:r>
            <a:r>
              <a:rPr lang="fr-FR" sz="1400">
                <a:ea typeface="+mn-lt"/>
                <a:cs typeface="+mn-lt"/>
              </a:rPr>
              <a:t> : </a:t>
            </a:r>
            <a:r>
              <a:rPr lang="fr-FR" sz="1400" err="1">
                <a:ea typeface="+mn-lt"/>
                <a:cs typeface="+mn-lt"/>
              </a:rPr>
              <a:t>equipes</a:t>
            </a:r>
            <a:r>
              <a:rPr lang="fr-FR" sz="1400">
                <a:ea typeface="+mn-lt"/>
                <a:cs typeface="+mn-lt"/>
              </a:rPr>
              <a:t>) {</a:t>
            </a:r>
            <a:endParaRPr lang="fr-FR" sz="1400">
              <a:ea typeface="Calibri"/>
              <a:cs typeface="Calibri"/>
            </a:endParaRPr>
          </a:p>
          <a:p>
            <a:r>
              <a:rPr lang="fr-FR" sz="1400">
                <a:ea typeface="+mn-lt"/>
                <a:cs typeface="+mn-lt"/>
              </a:rPr>
              <a:t>            </a:t>
            </a:r>
            <a:r>
              <a:rPr lang="fr-FR" sz="1400" err="1">
                <a:ea typeface="+mn-lt"/>
                <a:cs typeface="+mn-lt"/>
              </a:rPr>
              <a:t>equipe.dissoudre</a:t>
            </a:r>
            <a:r>
              <a:rPr lang="fr-FR" sz="1400">
                <a:ea typeface="+mn-lt"/>
                <a:cs typeface="+mn-lt"/>
              </a:rPr>
              <a:t>(); // L'équipe cesse d'exister</a:t>
            </a:r>
            <a:endParaRPr lang="fr-FR" sz="1400">
              <a:ea typeface="Calibri"/>
              <a:cs typeface="Calibri"/>
            </a:endParaRPr>
          </a:p>
          <a:p>
            <a:r>
              <a:rPr lang="fr-FR" sz="1400">
                <a:ea typeface="+mn-lt"/>
                <a:cs typeface="+mn-lt"/>
              </a:rPr>
              <a:t>        }</a:t>
            </a:r>
            <a:endParaRPr lang="fr-FR" sz="1400">
              <a:ea typeface="Calibri"/>
              <a:cs typeface="Calibri"/>
            </a:endParaRPr>
          </a:p>
          <a:p>
            <a:r>
              <a:rPr lang="fr-FR" sz="1400">
                <a:ea typeface="+mn-lt"/>
                <a:cs typeface="+mn-lt"/>
              </a:rPr>
              <a:t>        </a:t>
            </a:r>
            <a:r>
              <a:rPr lang="fr-FR" sz="1400" err="1">
                <a:ea typeface="+mn-lt"/>
                <a:cs typeface="+mn-lt"/>
              </a:rPr>
              <a:t>equipes.clear</a:t>
            </a:r>
            <a:r>
              <a:rPr lang="fr-FR" sz="1400">
                <a:ea typeface="+mn-lt"/>
                <a:cs typeface="+mn-lt"/>
              </a:rPr>
              <a:t>();</a:t>
            </a:r>
            <a:endParaRPr lang="fr-FR" sz="1400">
              <a:ea typeface="Calibri"/>
              <a:cs typeface="Calibri"/>
            </a:endParaRPr>
          </a:p>
          <a:p>
            <a:r>
              <a:rPr lang="fr-FR" sz="1400">
                <a:ea typeface="+mn-lt"/>
                <a:cs typeface="+mn-lt"/>
              </a:rPr>
              <a:t>    }</a:t>
            </a:r>
            <a:endParaRPr lang="fr-FR" sz="1400">
              <a:ea typeface="Calibri"/>
              <a:cs typeface="Calibri"/>
            </a:endParaRPr>
          </a:p>
          <a:p>
            <a:r>
              <a:rPr lang="fr-FR" sz="1400">
                <a:ea typeface="+mn-lt"/>
                <a:cs typeface="+mn-lt"/>
              </a:rPr>
              <a:t>}</a:t>
            </a:r>
            <a:endParaRPr lang="fr-FR" sz="1400">
              <a:ea typeface="Calibri"/>
              <a:cs typeface="Calibri"/>
            </a:endParaRPr>
          </a:p>
          <a:p>
            <a:endParaRPr lang="fr-FR" sz="1400">
              <a:ea typeface="Calibri"/>
              <a:cs typeface="Calibri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185861B8-F417-3184-80C7-6D8C9E7A833D}"/>
              </a:ext>
            </a:extLst>
          </p:cNvPr>
          <p:cNvSpPr txBox="1"/>
          <p:nvPr/>
        </p:nvSpPr>
        <p:spPr>
          <a:xfrm>
            <a:off x="6091299" y="1714500"/>
            <a:ext cx="5748067" cy="489364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fr-FR" sz="1400">
                <a:ea typeface="Calibri"/>
                <a:cs typeface="Calibri"/>
              </a:rPr>
              <a:t>public class </a:t>
            </a:r>
            <a:r>
              <a:rPr lang="fr-FR" sz="1400" err="1">
                <a:ea typeface="Calibri"/>
                <a:cs typeface="Calibri"/>
              </a:rPr>
              <a:t>EquipeRecherche</a:t>
            </a:r>
            <a:r>
              <a:rPr lang="fr-FR" sz="1400">
                <a:ea typeface="Calibri"/>
                <a:cs typeface="Calibri"/>
              </a:rPr>
              <a:t> {</a:t>
            </a:r>
          </a:p>
          <a:p>
            <a:r>
              <a:rPr lang="fr-FR" sz="1400">
                <a:ea typeface="Calibri"/>
                <a:cs typeface="Calibri"/>
              </a:rPr>
              <a:t>    </a:t>
            </a:r>
            <a:r>
              <a:rPr lang="fr-FR" sz="1400" err="1">
                <a:ea typeface="Calibri"/>
                <a:cs typeface="Calibri"/>
              </a:rPr>
              <a:t>private</a:t>
            </a:r>
            <a:r>
              <a:rPr lang="fr-FR" sz="1400">
                <a:ea typeface="Calibri"/>
                <a:cs typeface="Calibri"/>
              </a:rPr>
              <a:t> String nom;</a:t>
            </a:r>
          </a:p>
          <a:p>
            <a:r>
              <a:rPr lang="fr-FR" sz="1400">
                <a:ea typeface="Calibri"/>
                <a:cs typeface="Calibri"/>
              </a:rPr>
              <a:t>    </a:t>
            </a:r>
            <a:r>
              <a:rPr lang="fr-FR" sz="1400" err="1">
                <a:ea typeface="Calibri"/>
                <a:cs typeface="Calibri"/>
              </a:rPr>
              <a:t>private</a:t>
            </a:r>
            <a:r>
              <a:rPr lang="fr-FR" sz="1400">
                <a:ea typeface="Calibri"/>
                <a:cs typeface="Calibri"/>
              </a:rPr>
              <a:t> String </a:t>
            </a:r>
            <a:r>
              <a:rPr lang="fr-FR" sz="1400" err="1">
                <a:ea typeface="Calibri"/>
                <a:cs typeface="Calibri"/>
              </a:rPr>
              <a:t>thematique</a:t>
            </a:r>
            <a:r>
              <a:rPr lang="fr-FR" sz="1400">
                <a:ea typeface="Calibri"/>
                <a:cs typeface="Calibri"/>
              </a:rPr>
              <a:t>;</a:t>
            </a:r>
          </a:p>
          <a:p>
            <a:r>
              <a:rPr lang="fr-FR" sz="1400">
                <a:ea typeface="Calibri"/>
                <a:cs typeface="Calibri"/>
              </a:rPr>
              <a:t>    </a:t>
            </a:r>
            <a:r>
              <a:rPr lang="fr-FR" sz="1400" err="1">
                <a:ea typeface="Calibri"/>
                <a:cs typeface="Calibri"/>
              </a:rPr>
              <a:t>private</a:t>
            </a:r>
            <a:r>
              <a:rPr lang="fr-FR" sz="1400">
                <a:ea typeface="Calibri"/>
                <a:cs typeface="Calibri"/>
              </a:rPr>
              <a:t> final Laboratoire </a:t>
            </a:r>
            <a:r>
              <a:rPr lang="fr-FR" sz="1400" err="1">
                <a:ea typeface="Calibri"/>
                <a:cs typeface="Calibri"/>
              </a:rPr>
              <a:t>laboratoireParent</a:t>
            </a:r>
            <a:r>
              <a:rPr lang="fr-FR" sz="1400">
                <a:ea typeface="Calibri"/>
                <a:cs typeface="Calibri"/>
              </a:rPr>
              <a:t>; // APPARTIENT à un laboratoire</a:t>
            </a:r>
          </a:p>
          <a:p>
            <a:r>
              <a:rPr lang="fr-FR" sz="1400">
                <a:ea typeface="Calibri"/>
                <a:cs typeface="Calibri"/>
              </a:rPr>
              <a:t>    </a:t>
            </a:r>
          </a:p>
          <a:p>
            <a:r>
              <a:rPr lang="fr-FR" sz="1400">
                <a:ea typeface="Calibri"/>
                <a:cs typeface="Calibri"/>
              </a:rPr>
              <a:t>    // Une équipe ne peut exister sans laboratoire</a:t>
            </a:r>
          </a:p>
          <a:p>
            <a:r>
              <a:rPr lang="fr-FR" sz="1400">
                <a:ea typeface="Calibri"/>
                <a:cs typeface="Calibri"/>
              </a:rPr>
              <a:t>    public </a:t>
            </a:r>
            <a:r>
              <a:rPr lang="fr-FR" sz="1400" err="1">
                <a:ea typeface="Calibri"/>
                <a:cs typeface="Calibri"/>
              </a:rPr>
              <a:t>EquipeRecherche</a:t>
            </a:r>
            <a:r>
              <a:rPr lang="fr-FR" sz="1400">
                <a:ea typeface="Calibri"/>
                <a:cs typeface="Calibri"/>
              </a:rPr>
              <a:t>(String nom, String </a:t>
            </a:r>
            <a:r>
              <a:rPr lang="fr-FR" sz="1400" err="1">
                <a:ea typeface="Calibri"/>
                <a:cs typeface="Calibri"/>
              </a:rPr>
              <a:t>thematique</a:t>
            </a:r>
            <a:r>
              <a:rPr lang="fr-FR" sz="1400">
                <a:ea typeface="Calibri"/>
                <a:cs typeface="Calibri"/>
              </a:rPr>
              <a:t>, Laboratoire labo) {</a:t>
            </a:r>
          </a:p>
          <a:p>
            <a:r>
              <a:rPr lang="fr-FR" sz="1400">
                <a:ea typeface="Calibri"/>
                <a:cs typeface="Calibri"/>
              </a:rPr>
              <a:t>        if (labo == </a:t>
            </a:r>
            <a:r>
              <a:rPr lang="fr-FR" sz="1400" err="1">
                <a:ea typeface="Calibri"/>
                <a:cs typeface="Calibri"/>
              </a:rPr>
              <a:t>null</a:t>
            </a:r>
            <a:r>
              <a:rPr lang="fr-FR" sz="1400">
                <a:ea typeface="Calibri"/>
                <a:cs typeface="Calibri"/>
              </a:rPr>
              <a:t>) {</a:t>
            </a:r>
          </a:p>
          <a:p>
            <a:r>
              <a:rPr lang="fr-FR" sz="1400">
                <a:ea typeface="Calibri"/>
                <a:cs typeface="Calibri"/>
              </a:rPr>
              <a:t>            </a:t>
            </a:r>
            <a:r>
              <a:rPr lang="fr-FR" sz="1400" err="1">
                <a:ea typeface="Calibri"/>
                <a:cs typeface="Calibri"/>
              </a:rPr>
              <a:t>throw</a:t>
            </a:r>
            <a:r>
              <a:rPr lang="fr-FR" sz="1400">
                <a:ea typeface="Calibri"/>
                <a:cs typeface="Calibri"/>
              </a:rPr>
              <a:t> new </a:t>
            </a:r>
            <a:r>
              <a:rPr lang="fr-FR" sz="1400" err="1">
                <a:ea typeface="Calibri"/>
                <a:cs typeface="Calibri"/>
              </a:rPr>
              <a:t>IllegalArgumentException</a:t>
            </a:r>
            <a:r>
              <a:rPr lang="fr-FR" sz="1400">
                <a:ea typeface="Calibri"/>
                <a:cs typeface="Calibri"/>
              </a:rPr>
              <a:t>("Une équipe doit appartenir à un laboratoire");</a:t>
            </a:r>
          </a:p>
          <a:p>
            <a:r>
              <a:rPr lang="fr-FR" sz="1400">
                <a:ea typeface="Calibri"/>
                <a:cs typeface="Calibri"/>
              </a:rPr>
              <a:t>        }</a:t>
            </a:r>
          </a:p>
          <a:p>
            <a:r>
              <a:rPr lang="fr-FR" sz="1400">
                <a:ea typeface="Calibri"/>
                <a:cs typeface="Calibri"/>
              </a:rPr>
              <a:t>        </a:t>
            </a:r>
            <a:r>
              <a:rPr lang="fr-FR" sz="1400" err="1">
                <a:ea typeface="Calibri"/>
                <a:cs typeface="Calibri"/>
              </a:rPr>
              <a:t>this.nom</a:t>
            </a:r>
            <a:r>
              <a:rPr lang="fr-FR" sz="1400">
                <a:ea typeface="Calibri"/>
                <a:cs typeface="Calibri"/>
              </a:rPr>
              <a:t> = nom;</a:t>
            </a:r>
          </a:p>
          <a:p>
            <a:r>
              <a:rPr lang="fr-FR" sz="1400">
                <a:ea typeface="Calibri"/>
                <a:cs typeface="Calibri"/>
              </a:rPr>
              <a:t>        </a:t>
            </a:r>
            <a:r>
              <a:rPr lang="fr-FR" sz="1400" err="1">
                <a:ea typeface="Calibri"/>
                <a:cs typeface="Calibri"/>
              </a:rPr>
              <a:t>this.thematique</a:t>
            </a:r>
            <a:r>
              <a:rPr lang="fr-FR" sz="1400">
                <a:ea typeface="Calibri"/>
                <a:cs typeface="Calibri"/>
              </a:rPr>
              <a:t> = </a:t>
            </a:r>
            <a:r>
              <a:rPr lang="fr-FR" sz="1400" err="1">
                <a:ea typeface="Calibri"/>
                <a:cs typeface="Calibri"/>
              </a:rPr>
              <a:t>thematique</a:t>
            </a:r>
            <a:r>
              <a:rPr lang="fr-FR" sz="1400">
                <a:ea typeface="Calibri"/>
                <a:cs typeface="Calibri"/>
              </a:rPr>
              <a:t>;</a:t>
            </a:r>
          </a:p>
          <a:p>
            <a:r>
              <a:rPr lang="fr-FR" sz="1400">
                <a:ea typeface="Calibri"/>
                <a:cs typeface="Calibri"/>
              </a:rPr>
              <a:t>        </a:t>
            </a:r>
            <a:r>
              <a:rPr lang="fr-FR" sz="1400" err="1">
                <a:ea typeface="Calibri"/>
                <a:cs typeface="Calibri"/>
              </a:rPr>
              <a:t>this.laboratoireParent</a:t>
            </a:r>
            <a:r>
              <a:rPr lang="fr-FR" sz="1400">
                <a:ea typeface="Calibri"/>
                <a:cs typeface="Calibri"/>
              </a:rPr>
              <a:t> = labo;</a:t>
            </a:r>
          </a:p>
          <a:p>
            <a:r>
              <a:rPr lang="fr-FR" sz="1400">
                <a:ea typeface="Calibri"/>
                <a:cs typeface="Calibri"/>
              </a:rPr>
              <a:t>    }</a:t>
            </a:r>
          </a:p>
          <a:p>
            <a:r>
              <a:rPr lang="fr-FR" sz="1400">
                <a:ea typeface="Calibri"/>
                <a:cs typeface="Calibri"/>
              </a:rPr>
              <a:t>    </a:t>
            </a:r>
          </a:p>
          <a:p>
            <a:r>
              <a:rPr lang="fr-FR" sz="1400">
                <a:ea typeface="Calibri"/>
                <a:cs typeface="Calibri"/>
              </a:rPr>
              <a:t>    public </a:t>
            </a:r>
            <a:r>
              <a:rPr lang="fr-FR" sz="1400" err="1">
                <a:ea typeface="Calibri"/>
                <a:cs typeface="Calibri"/>
              </a:rPr>
              <a:t>void</a:t>
            </a:r>
            <a:r>
              <a:rPr lang="fr-FR" sz="1400">
                <a:ea typeface="Calibri"/>
                <a:cs typeface="Calibri"/>
              </a:rPr>
              <a:t> dissoudre() {</a:t>
            </a:r>
          </a:p>
          <a:p>
            <a:r>
              <a:rPr lang="fr-FR" sz="1400">
                <a:ea typeface="Calibri"/>
                <a:cs typeface="Calibri"/>
              </a:rPr>
              <a:t>        // L'équipe est détruite avec le laboratoire</a:t>
            </a:r>
          </a:p>
          <a:p>
            <a:r>
              <a:rPr lang="fr-FR" sz="1400">
                <a:ea typeface="Calibri"/>
                <a:cs typeface="Calibri"/>
              </a:rPr>
              <a:t>        </a:t>
            </a:r>
            <a:r>
              <a:rPr lang="fr-FR" sz="1400" err="1">
                <a:ea typeface="Calibri"/>
                <a:cs typeface="Calibri"/>
              </a:rPr>
              <a:t>System.out.println</a:t>
            </a:r>
            <a:r>
              <a:rPr lang="fr-FR" sz="1400">
                <a:ea typeface="Calibri"/>
                <a:cs typeface="Calibri"/>
              </a:rPr>
              <a:t>("Équipe " + </a:t>
            </a:r>
            <a:r>
              <a:rPr lang="fr-FR" sz="1400" err="1">
                <a:ea typeface="Calibri"/>
                <a:cs typeface="Calibri"/>
              </a:rPr>
              <a:t>nom</a:t>
            </a:r>
            <a:r>
              <a:rPr lang="fr-FR" sz="1400">
                <a:ea typeface="Calibri"/>
                <a:cs typeface="Calibri"/>
              </a:rPr>
              <a:t> + " dissoute");</a:t>
            </a:r>
          </a:p>
          <a:p>
            <a:r>
              <a:rPr lang="fr-FR" sz="1400">
                <a:ea typeface="Calibri"/>
                <a:cs typeface="Calibri"/>
              </a:rPr>
              <a:t>    }</a:t>
            </a:r>
          </a:p>
          <a:p>
            <a:r>
              <a:rPr lang="fr-FR" sz="1400">
                <a:ea typeface="Calibri"/>
                <a:cs typeface="Calibri"/>
              </a:rPr>
              <a:t>}</a:t>
            </a:r>
          </a:p>
          <a:p>
            <a:pPr algn="l"/>
            <a:endParaRPr lang="fr-FR"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433020595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529" name="Rectangle 2">
            <a:extLst>
              <a:ext uri="{FF2B5EF4-FFF2-40B4-BE49-F238E27FC236}">
                <a16:creationId xmlns:a16="http://schemas.microsoft.com/office/drawing/2014/main" id="{D9FE3211-85B5-D6CB-7A1D-27054579A3D4}"/>
              </a:ext>
            </a:extLst>
          </p:cNvPr>
          <p:cNvSpPr>
            <a:spLocks noGrp="1" noChangeArrowheads="1"/>
          </p:cNvSpPr>
          <p:nvPr>
            <p:ph type="ctrTitle" idx="4294967295"/>
          </p:nvPr>
        </p:nvSpPr>
        <p:spPr>
          <a:xfrm>
            <a:off x="3676812" y="2376409"/>
            <a:ext cx="8416925" cy="611187"/>
          </a:xfrm>
          <a:noFill/>
        </p:spPr>
        <p:txBody>
          <a:bodyPr anchor="ctr"/>
          <a:lstStyle/>
          <a:p>
            <a:r>
              <a:rPr lang="fr-FR" altLang="fr-FR" dirty="0">
                <a:solidFill>
                  <a:srgbClr val="00B050"/>
                </a:solidFill>
              </a:rPr>
              <a:t>De la classe à l'objet</a:t>
            </a:r>
          </a:p>
        </p:txBody>
      </p:sp>
      <p:sp>
        <p:nvSpPr>
          <p:cNvPr id="150530" name="Rectangle 3">
            <a:extLst>
              <a:ext uri="{FF2B5EF4-FFF2-40B4-BE49-F238E27FC236}">
                <a16:creationId xmlns:a16="http://schemas.microsoft.com/office/drawing/2014/main" id="{315D4765-D216-724A-2BE9-3A3FBF47815A}"/>
              </a:ext>
            </a:extLst>
          </p:cNvPr>
          <p:cNvSpPr>
            <a:spLocks noGrp="1" noChangeArrowheads="1"/>
          </p:cNvSpPr>
          <p:nvPr>
            <p:ph type="subTitle" idx="4294967295"/>
          </p:nvPr>
        </p:nvSpPr>
        <p:spPr bwMode="auto">
          <a:xfrm>
            <a:off x="2613025" y="3881439"/>
            <a:ext cx="6965950" cy="17351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7312" tIns="44450" rIns="87312" bIns="44450"/>
          <a:lstStyle/>
          <a:p>
            <a:pPr marL="325438" indent="-325438" defTabSz="723900"/>
            <a:r>
              <a:rPr lang="fr-FR" altLang="fr-FR" sz="3000"/>
              <a:t> </a:t>
            </a:r>
          </a:p>
        </p:txBody>
      </p:sp>
      <p:sp>
        <p:nvSpPr>
          <p:cNvPr id="150531" name="Espace réservé du numéro de diapositive 1">
            <a:extLst>
              <a:ext uri="{FF2B5EF4-FFF2-40B4-BE49-F238E27FC236}">
                <a16:creationId xmlns:a16="http://schemas.microsoft.com/office/drawing/2014/main" id="{F127852B-40EF-07C9-82F3-7B8B6B2DB2C4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fld id="{0F4C75C4-03A4-4771-B61E-B60274B74A3E}" type="slidenum">
              <a:rPr lang="fr-FR" altLang="fr-FR" sz="1400" smtClean="0"/>
              <a:pPr/>
              <a:t>67</a:t>
            </a:fld>
            <a:endParaRPr lang="fr-FR" altLang="fr-FR" sz="1400"/>
          </a:p>
        </p:txBody>
      </p:sp>
      <p:pic>
        <p:nvPicPr>
          <p:cNvPr id="3" name="Image 2" descr="Une image contenant texte, Police, capture d’écran, Graphique&#10;&#10;Le contenu généré par l’IA peut être incorrect.">
            <a:extLst>
              <a:ext uri="{FF2B5EF4-FFF2-40B4-BE49-F238E27FC236}">
                <a16:creationId xmlns:a16="http://schemas.microsoft.com/office/drawing/2014/main" id="{1A9A8EA9-E9B4-EAA3-9100-A772984A722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24705" y="5537533"/>
            <a:ext cx="2530435" cy="1084365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577" name="Rectangle 2">
            <a:extLst>
              <a:ext uri="{FF2B5EF4-FFF2-40B4-BE49-F238E27FC236}">
                <a16:creationId xmlns:a16="http://schemas.microsoft.com/office/drawing/2014/main" id="{51D9FE7C-F7C7-1294-EB5A-0079449ED5A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063751" y="457200"/>
            <a:ext cx="8181975" cy="611188"/>
          </a:xfrm>
        </p:spPr>
        <p:txBody>
          <a:bodyPr lIns="90488" tIns="44450" rIns="90488" bIns="44450" anchor="ctr"/>
          <a:lstStyle/>
          <a:p>
            <a:pPr>
              <a:lnSpc>
                <a:spcPct val="88000"/>
              </a:lnSpc>
            </a:pPr>
            <a:r>
              <a:rPr lang="fr-FR" altLang="fr-FR"/>
              <a:t>De la classe à l'objet</a:t>
            </a:r>
            <a:endParaRPr lang="fr-FR" altLang="fr-FR">
              <a:ea typeface="Calibri"/>
              <a:cs typeface="Calibri"/>
            </a:endParaRPr>
          </a:p>
        </p:txBody>
      </p:sp>
      <p:sp>
        <p:nvSpPr>
          <p:cNvPr id="152578" name="Rectangle 3">
            <a:extLst>
              <a:ext uri="{FF2B5EF4-FFF2-40B4-BE49-F238E27FC236}">
                <a16:creationId xmlns:a16="http://schemas.microsoft.com/office/drawing/2014/main" id="{289C6A3D-A8EB-9AA0-EC03-634F5D380008}"/>
              </a:ext>
            </a:extLst>
          </p:cNvPr>
          <p:cNvSpPr>
            <a:spLocks noGrp="1" noChangeArrowheads="1"/>
          </p:cNvSpPr>
          <p:nvPr>
            <p:ph type="body" idx="4294967295"/>
          </p:nvPr>
        </p:nvSpPr>
        <p:spPr bwMode="auto">
          <a:xfrm>
            <a:off x="547254" y="1544781"/>
            <a:ext cx="11208327" cy="48006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0488" tIns="44450" rIns="90488" bIns="44450" numCol="1" anchor="t" anchorCtr="0" compatLnSpc="1">
            <a:prstTxWarp prst="textNoShape">
              <a:avLst/>
            </a:prstTxWarp>
          </a:bodyPr>
          <a:lstStyle/>
          <a:p>
            <a:pPr>
              <a:lnSpc>
                <a:spcPct val="88000"/>
              </a:lnSpc>
            </a:pPr>
            <a:r>
              <a:rPr lang="fr-FR" altLang="fr-FR">
                <a:ea typeface="Calibri"/>
                <a:cs typeface="Calibri"/>
              </a:rPr>
              <a:t>Diagramme de classes, diagramme d'objets</a:t>
            </a:r>
          </a:p>
          <a:p>
            <a:pPr>
              <a:lnSpc>
                <a:spcPct val="88000"/>
              </a:lnSpc>
            </a:pPr>
            <a:r>
              <a:rPr lang="fr-FR" altLang="fr-FR" sz="1800">
                <a:solidFill>
                  <a:srgbClr val="000000"/>
                </a:solidFill>
                <a:latin typeface="+mj-lt"/>
              </a:rPr>
              <a:t>Les classes sont le cadre abstrait, conceptuel dont les acteurs seront issus.</a:t>
            </a:r>
          </a:p>
          <a:p>
            <a:pPr>
              <a:lnSpc>
                <a:spcPct val="88000"/>
              </a:lnSpc>
            </a:pPr>
            <a:r>
              <a:rPr lang="fr-FR" sz="1800">
                <a:solidFill>
                  <a:srgbClr val="000000"/>
                </a:solidFill>
                <a:latin typeface="+mj-lt"/>
              </a:rPr>
              <a:t>Les objets seront les acteurs eux-mêmes. Ce seront les objets, les instances des classes que le programme va manipuler.</a:t>
            </a:r>
          </a:p>
          <a:p>
            <a:pPr>
              <a:lnSpc>
                <a:spcPct val="88000"/>
              </a:lnSpc>
            </a:pPr>
            <a:endParaRPr lang="fr-FR" sz="1800">
              <a:solidFill>
                <a:srgbClr val="000000"/>
              </a:solidFill>
              <a:latin typeface="+mj-lt"/>
              <a:ea typeface="Calibri Light"/>
              <a:cs typeface="Calibri Light"/>
            </a:endParaRPr>
          </a:p>
          <a:p>
            <a:pPr>
              <a:lnSpc>
                <a:spcPct val="88000"/>
              </a:lnSpc>
            </a:pPr>
            <a:r>
              <a:rPr lang="fr-FR" sz="1800">
                <a:solidFill>
                  <a:srgbClr val="000000"/>
                </a:solidFill>
                <a:latin typeface="+mj-lt"/>
                <a:ea typeface="Calibri Light"/>
                <a:cs typeface="Calibri Light"/>
              </a:rPr>
              <a:t>Le diagramme de classes permet d'expliquer, de comprendre et de vérifier le cadre. </a:t>
            </a:r>
          </a:p>
          <a:p>
            <a:pPr>
              <a:lnSpc>
                <a:spcPct val="88000"/>
              </a:lnSpc>
            </a:pPr>
            <a:r>
              <a:rPr lang="fr-FR" sz="1800">
                <a:solidFill>
                  <a:srgbClr val="000000"/>
                </a:solidFill>
                <a:latin typeface="+mj-lt"/>
                <a:ea typeface="Calibri Light"/>
                <a:cs typeface="Calibri Light"/>
              </a:rPr>
              <a:t>Le diagramme d'objets fournit une vue du programme à un instant donné, un échantillon de ce que le programme manipule.</a:t>
            </a:r>
            <a:endParaRPr lang="fr-FR"/>
          </a:p>
          <a:p>
            <a:pPr>
              <a:lnSpc>
                <a:spcPct val="88000"/>
              </a:lnSpc>
            </a:pPr>
            <a:endParaRPr lang="fr-FR"/>
          </a:p>
        </p:txBody>
      </p:sp>
      <p:sp>
        <p:nvSpPr>
          <p:cNvPr id="152579" name="Espace réservé du numéro de diapositive 1">
            <a:extLst>
              <a:ext uri="{FF2B5EF4-FFF2-40B4-BE49-F238E27FC236}">
                <a16:creationId xmlns:a16="http://schemas.microsoft.com/office/drawing/2014/main" id="{03014B7A-7C58-7A58-10A3-F7BEFC3AE7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fld id="{FE086606-39B6-4950-AB92-6955DEEEEE9A}" type="slidenum">
              <a:rPr lang="fr-FR" altLang="fr-FR" sz="1400" smtClean="0"/>
              <a:pPr/>
              <a:t>68</a:t>
            </a:fld>
            <a:endParaRPr lang="fr-FR" altLang="fr-FR" sz="1400"/>
          </a:p>
        </p:txBody>
      </p:sp>
    </p:spTree>
  </p:cSld>
  <p:clrMapOvr>
    <a:masterClrMapping/>
  </p:clrMapOvr>
  <p:transition/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82AC3A9-9151-343E-7662-17D3E742AE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577" name="Rectangle 2">
            <a:extLst>
              <a:ext uri="{FF2B5EF4-FFF2-40B4-BE49-F238E27FC236}">
                <a16:creationId xmlns:a16="http://schemas.microsoft.com/office/drawing/2014/main" id="{1D01D497-C0AF-B7B7-6531-E76192774D6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063751" y="457200"/>
            <a:ext cx="8181975" cy="611188"/>
          </a:xfrm>
        </p:spPr>
        <p:txBody>
          <a:bodyPr lIns="90488" tIns="44450" rIns="90488" bIns="44450" anchor="ctr"/>
          <a:lstStyle/>
          <a:p>
            <a:pPr>
              <a:lnSpc>
                <a:spcPct val="88000"/>
              </a:lnSpc>
            </a:pPr>
            <a:r>
              <a:rPr lang="fr-FR" altLang="fr-FR"/>
              <a:t>De la classe à l'objet</a:t>
            </a:r>
            <a:endParaRPr lang="fr-FR" altLang="fr-FR">
              <a:ea typeface="Calibri"/>
              <a:cs typeface="Calibri"/>
            </a:endParaRPr>
          </a:p>
        </p:txBody>
      </p:sp>
      <p:sp>
        <p:nvSpPr>
          <p:cNvPr id="152578" name="Rectangle 3">
            <a:extLst>
              <a:ext uri="{FF2B5EF4-FFF2-40B4-BE49-F238E27FC236}">
                <a16:creationId xmlns:a16="http://schemas.microsoft.com/office/drawing/2014/main" id="{1A65D9F1-98C6-9C9E-D710-98F36F8513C8}"/>
              </a:ext>
            </a:extLst>
          </p:cNvPr>
          <p:cNvSpPr>
            <a:spLocks noGrp="1" noChangeArrowheads="1"/>
          </p:cNvSpPr>
          <p:nvPr>
            <p:ph type="body" idx="4294967295"/>
          </p:nvPr>
        </p:nvSpPr>
        <p:spPr bwMode="auto">
          <a:xfrm>
            <a:off x="768927" y="1586345"/>
            <a:ext cx="9947563" cy="4828309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0488" tIns="44450" rIns="90488" bIns="44450" numCol="1" anchor="t" anchorCtr="0" compatLnSpc="1">
            <a:prstTxWarp prst="textNoShape">
              <a:avLst/>
            </a:prstTxWarp>
          </a:bodyPr>
          <a:lstStyle/>
          <a:p>
            <a:r>
              <a:rPr lang="fr-FR"/>
              <a:t>Utilité du diagramme d'objets</a:t>
            </a:r>
          </a:p>
          <a:p>
            <a:r>
              <a:rPr lang="fr-FR" sz="1800">
                <a:solidFill>
                  <a:srgbClr val="000000"/>
                </a:solidFill>
                <a:latin typeface="Calibri Light"/>
                <a:ea typeface="Calibri Light"/>
                <a:cs typeface="Calibri Light"/>
              </a:rPr>
              <a:t>Le diagramme d'objets permet de "tester" le cadre.</a:t>
            </a:r>
            <a:endParaRPr lang="fr-FR"/>
          </a:p>
          <a:p>
            <a:r>
              <a:rPr lang="fr-FR" sz="1800">
                <a:solidFill>
                  <a:srgbClr val="000000"/>
                </a:solidFill>
                <a:ea typeface="+mn-lt"/>
                <a:cs typeface="+mn-lt"/>
              </a:rPr>
              <a:t>Validation du modèle de classes</a:t>
            </a:r>
            <a:r>
              <a:rPr lang="fr-FR" sz="1800" b="0">
                <a:solidFill>
                  <a:srgbClr val="000000"/>
                </a:solidFill>
                <a:ea typeface="+mn-lt"/>
                <a:cs typeface="+mn-lt"/>
              </a:rPr>
              <a:t> : Vérifier que le modèle permet de créer les instances attendues</a:t>
            </a:r>
            <a:endParaRPr lang="fr-FR"/>
          </a:p>
          <a:p>
            <a:r>
              <a:rPr lang="fr-FR" sz="1800">
                <a:solidFill>
                  <a:srgbClr val="000000"/>
                </a:solidFill>
                <a:ea typeface="+mn-lt"/>
                <a:cs typeface="+mn-lt"/>
              </a:rPr>
              <a:t>Documentation d'exemples</a:t>
            </a:r>
            <a:r>
              <a:rPr lang="fr-FR" sz="1800" b="0">
                <a:solidFill>
                  <a:srgbClr val="000000"/>
                </a:solidFill>
                <a:ea typeface="+mn-lt"/>
                <a:cs typeface="+mn-lt"/>
              </a:rPr>
              <a:t> : Illustrer des cas d'usage concrets</a:t>
            </a:r>
            <a:endParaRPr lang="fr-FR"/>
          </a:p>
          <a:p>
            <a:r>
              <a:rPr lang="fr-FR" sz="1800">
                <a:solidFill>
                  <a:srgbClr val="000000"/>
                </a:solidFill>
                <a:ea typeface="+mn-lt"/>
                <a:cs typeface="+mn-lt"/>
              </a:rPr>
              <a:t>Débogage</a:t>
            </a:r>
            <a:r>
              <a:rPr lang="fr-FR" sz="1800" b="0">
                <a:solidFill>
                  <a:srgbClr val="000000"/>
                </a:solidFill>
                <a:ea typeface="+mn-lt"/>
                <a:cs typeface="+mn-lt"/>
              </a:rPr>
              <a:t> : Analyser l'état du système à un moment donné</a:t>
            </a:r>
            <a:endParaRPr lang="fr-FR"/>
          </a:p>
          <a:p>
            <a:r>
              <a:rPr lang="fr-FR" sz="1800">
                <a:solidFill>
                  <a:srgbClr val="000000"/>
                </a:solidFill>
                <a:ea typeface="+mn-lt"/>
                <a:cs typeface="+mn-lt"/>
              </a:rPr>
              <a:t>Tests</a:t>
            </a:r>
            <a:r>
              <a:rPr lang="fr-FR" sz="1800" b="0">
                <a:solidFill>
                  <a:srgbClr val="000000"/>
                </a:solidFill>
                <a:ea typeface="+mn-lt"/>
                <a:cs typeface="+mn-lt"/>
              </a:rPr>
              <a:t> : Définir des jeux de données de test. Si le programme ne se comporte pas comme le diagramme d'objets le prévoit, il faut analyser cette différence. </a:t>
            </a:r>
            <a:endParaRPr lang="fr-FR"/>
          </a:p>
          <a:p>
            <a:r>
              <a:rPr lang="fr-FR" sz="1800" b="0">
                <a:solidFill>
                  <a:srgbClr val="000000"/>
                </a:solidFill>
                <a:ea typeface="+mn-lt"/>
                <a:cs typeface="+mn-lt"/>
              </a:rPr>
              <a:t>Le diagramme d'objets complète le diagramme de classes en montrant comment le modèle abstrait se concrétise avec des données réelles.</a:t>
            </a:r>
            <a:endParaRPr lang="fr-FR"/>
          </a:p>
          <a:p>
            <a:pPr>
              <a:lnSpc>
                <a:spcPct val="88000"/>
              </a:lnSpc>
            </a:pPr>
            <a:endParaRPr lang="fr-FR" sz="1800">
              <a:solidFill>
                <a:srgbClr val="000000"/>
              </a:solidFill>
              <a:latin typeface="+mj-lt"/>
              <a:ea typeface="Calibri Light"/>
              <a:cs typeface="Calibri Light"/>
            </a:endParaRPr>
          </a:p>
        </p:txBody>
      </p:sp>
      <p:sp>
        <p:nvSpPr>
          <p:cNvPr id="152579" name="Espace réservé du numéro de diapositive 1">
            <a:extLst>
              <a:ext uri="{FF2B5EF4-FFF2-40B4-BE49-F238E27FC236}">
                <a16:creationId xmlns:a16="http://schemas.microsoft.com/office/drawing/2014/main" id="{AD7D9346-456F-F591-8216-4667701E38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67751" y="6411768"/>
            <a:ext cx="508170" cy="309707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fld id="{FE086606-39B6-4950-AB92-6955DEEEEE9A}" type="slidenum">
              <a:rPr lang="fr-FR" altLang="fr-FR" sz="1400" smtClean="0"/>
              <a:pPr/>
              <a:t>69</a:t>
            </a:fld>
            <a:endParaRPr lang="fr-FR" altLang="fr-FR" sz="1400"/>
          </a:p>
        </p:txBody>
      </p:sp>
      <p:pic>
        <p:nvPicPr>
          <p:cNvPr id="2" name="Image 1" descr="Une image contenant texte, Police, blanc, reçu&#10;&#10;Le contenu généré par l’IA peut être incorrect.">
            <a:extLst>
              <a:ext uri="{FF2B5EF4-FFF2-40B4-BE49-F238E27FC236}">
                <a16:creationId xmlns:a16="http://schemas.microsoft.com/office/drawing/2014/main" id="{E6CADE68-945E-E9B2-EA70-8BB172FF720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18741" y="4808393"/>
            <a:ext cx="2257425" cy="1314450"/>
          </a:xfrm>
          <a:prstGeom prst="rect">
            <a:avLst/>
          </a:prstGeom>
        </p:spPr>
      </p:pic>
      <p:pic>
        <p:nvPicPr>
          <p:cNvPr id="3" name="Image 2" descr="Une image contenant texte, reçu, Police, capture d’écran&#10;&#10;Le contenu généré par l’IA peut être incorrect.">
            <a:extLst>
              <a:ext uri="{FF2B5EF4-FFF2-40B4-BE49-F238E27FC236}">
                <a16:creationId xmlns:a16="http://schemas.microsoft.com/office/drawing/2014/main" id="{5378BC15-8AC6-EF55-32DD-9A48C1AD8AB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80403" y="4702528"/>
            <a:ext cx="2190750" cy="1714500"/>
          </a:xfrm>
          <a:prstGeom prst="rect">
            <a:avLst/>
          </a:prstGeom>
        </p:spPr>
      </p:pic>
      <p:cxnSp>
        <p:nvCxnSpPr>
          <p:cNvPr id="4" name="Connecteur droit avec flèche 3">
            <a:extLst>
              <a:ext uri="{FF2B5EF4-FFF2-40B4-BE49-F238E27FC236}">
                <a16:creationId xmlns:a16="http://schemas.microsoft.com/office/drawing/2014/main" id="{6799664A-D60F-4356-9118-5AF335AF34C9}"/>
              </a:ext>
            </a:extLst>
          </p:cNvPr>
          <p:cNvCxnSpPr/>
          <p:nvPr/>
        </p:nvCxnSpPr>
        <p:spPr>
          <a:xfrm>
            <a:off x="3471333" y="5531555"/>
            <a:ext cx="1961444" cy="14111"/>
          </a:xfrm>
          <a:prstGeom prst="straightConnector1">
            <a:avLst/>
          </a:prstGeom>
          <a:ln w="57150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28359231"/>
      </p:ext>
    </p:extLst>
  </p:cSld>
  <p:clrMapOvr>
    <a:masterClrMapping/>
  </p:clrMapOvr>
  <p:transition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exte 2"/>
          <p:cNvSpPr>
            <a:spLocks noGrp="1"/>
          </p:cNvSpPr>
          <p:nvPr>
            <p:ph type="body" sz="half" idx="4294967295"/>
          </p:nvPr>
        </p:nvSpPr>
        <p:spPr>
          <a:xfrm>
            <a:off x="767751" y="2171700"/>
            <a:ext cx="7299786" cy="3556000"/>
          </a:xfrm>
        </p:spPr>
        <p:txBody>
          <a:bodyPr vert="horz" lIns="0" tIns="0" rIns="0" bIns="0" rtlCol="0" anchor="t">
            <a:noAutofit/>
          </a:bodyPr>
          <a:lstStyle/>
          <a:p>
            <a:r>
              <a:rPr lang="fr-FR"/>
              <a:t>… Par le début.</a:t>
            </a:r>
          </a:p>
          <a:p>
            <a:pPr lvl="1"/>
            <a:r>
              <a:rPr lang="fr-FR"/>
              <a:t>C'est-à-dire, par penser aux acteurs que l'on souhaite mettre en place avant de penser au codage des fonctions que ces acteurs vont effectivement utiliser.</a:t>
            </a:r>
            <a:endParaRPr lang="fr-FR">
              <a:ea typeface="Calibri Light"/>
              <a:cs typeface="Calibri Light"/>
            </a:endParaRPr>
          </a:p>
          <a:p>
            <a:pPr lvl="1"/>
            <a:endParaRPr lang="fr-FR">
              <a:ea typeface="Calibri Light"/>
              <a:cs typeface="Calibri Light"/>
            </a:endParaRPr>
          </a:p>
          <a:p>
            <a:pPr lvl="1"/>
            <a:r>
              <a:rPr lang="fr-FR">
                <a:ea typeface="Calibri Light"/>
                <a:cs typeface="Calibri Light"/>
              </a:rPr>
              <a:t>Exemple: Pour un logiciel de gestion de librairie, </a:t>
            </a:r>
          </a:p>
          <a:p>
            <a:pPr lvl="1"/>
            <a:r>
              <a:rPr lang="fr-FR">
                <a:ea typeface="Calibri Light"/>
                <a:cs typeface="Calibri Light"/>
              </a:rPr>
              <a:t>"Il y a trois libraires, qui classent et organisent des livres, des DVD et des CDs. Chacun peut conseiller des clients, avec sa propre spécialité. Il y a des fournisseurs, et des commandes en ligne." Est un bon point de départ. </a:t>
            </a:r>
            <a:endParaRPr lang="fr-FR"/>
          </a:p>
          <a:p>
            <a:pPr lvl="1"/>
            <a:r>
              <a:rPr lang="fr-FR">
                <a:ea typeface="Calibri Light"/>
                <a:cs typeface="Calibri Light"/>
              </a:rPr>
              <a:t>"Pour commander en ligne, il faut une fonction qui demande le prix de l'ouvrage. Il faut qu'elle soit accessible par les clients. Et peut-être aussi les fournisseurs, mais à des conditions différentes. Alors, j'appelle la fonction..." Ce n'est pas un bon point de départ (en tout cas, pour la POO).</a:t>
            </a:r>
          </a:p>
          <a:p>
            <a:pPr lvl="1"/>
            <a:endParaRPr lang="fr-FR"/>
          </a:p>
          <a:p>
            <a:endParaRPr lang="fr-FR"/>
          </a:p>
        </p:txBody>
      </p:sp>
      <p:sp>
        <p:nvSpPr>
          <p:cNvPr id="5" name="Titr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Par où commencer?</a:t>
            </a:r>
          </a:p>
        </p:txBody>
      </p:sp>
      <p:sp>
        <p:nvSpPr>
          <p:cNvPr id="7" name="Espace réservé du pied de page 6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r>
              <a:rPr lang="fr-FR"/>
              <a:t>Programmation orientée objet</a:t>
            </a:r>
          </a:p>
        </p:txBody>
      </p:sp>
      <p:sp>
        <p:nvSpPr>
          <p:cNvPr id="8" name="Espace réservé du numéro de diapositive 7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FEC3A539-CEB8-AE4B-BB83-0A7D7F63FFAA}" type="slidenum">
              <a:rPr lang="fr-FR" smtClean="0"/>
              <a:pPr/>
              <a:t>7</a:t>
            </a:fld>
            <a:endParaRPr lang="fr-FR"/>
          </a:p>
        </p:txBody>
      </p:sp>
      <p:pic>
        <p:nvPicPr>
          <p:cNvPr id="9" name="Image 8" descr="Une image contenant texte, Police, capture d’écran, Graphique&#10;&#10;Le contenu généré par l’IA peut être incorrect.">
            <a:extLst>
              <a:ext uri="{FF2B5EF4-FFF2-40B4-BE49-F238E27FC236}">
                <a16:creationId xmlns:a16="http://schemas.microsoft.com/office/drawing/2014/main" id="{A476AC74-7CBC-5746-67FD-CD9AF71B149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61367" y="6048620"/>
            <a:ext cx="1352799" cy="609354"/>
          </a:xfrm>
          <a:prstGeom prst="rect">
            <a:avLst/>
          </a:prstGeom>
        </p:spPr>
      </p:pic>
      <p:pic>
        <p:nvPicPr>
          <p:cNvPr id="11" name="Espace réservé pour une image  10" descr="https://sdmntprukwest.oaiusercontent.com/files/00000000-66f8-6243-8a7f-0d4c33dd4d1f/raw?se=2025-08-22T14%3A05%3A25Z&amp;sp=r&amp;sv=2024-08-04&amp;sr=b&amp;scid=4c8859e8-e7e4-51d5-ba56-da9fc6fa30da&amp;skoid=d9a3f0e9-8380-4267-a144-3f27388a5c5d&amp;sktid=a48cca56-e6da-484e-a814-9c849652bcb3&amp;skt=2025-08-22T13%3A59%3A08Z&amp;ske=2025-08-23T13%3A59%3A08Z&amp;sks=b&amp;skv=2024-08-04&amp;sig=IHVqp4oPMu8aVftgrhtzYFYBQeGaFr5DsMCojipVL6Q%3D">
            <a:extLst>
              <a:ext uri="{FF2B5EF4-FFF2-40B4-BE49-F238E27FC236}">
                <a16:creationId xmlns:a16="http://schemas.microsoft.com/office/drawing/2014/main" id="{E6953A13-1E03-D9DE-F4E4-E066BABDB5B5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3"/>
          <a:srcRect l="18795" r="18795"/>
          <a:stretch/>
        </p:blipFill>
        <p:spPr>
          <a:xfrm>
            <a:off x="8064500" y="2384887"/>
            <a:ext cx="3358676" cy="33492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3104233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453B724-2392-E5E9-5E7D-B2E35DA49E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577" name="Rectangle 2">
            <a:extLst>
              <a:ext uri="{FF2B5EF4-FFF2-40B4-BE49-F238E27FC236}">
                <a16:creationId xmlns:a16="http://schemas.microsoft.com/office/drawing/2014/main" id="{2DA3EB64-B940-A5C4-DDF4-1946D03A599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063751" y="457200"/>
            <a:ext cx="8181975" cy="611188"/>
          </a:xfrm>
        </p:spPr>
        <p:txBody>
          <a:bodyPr lIns="90488" tIns="44450" rIns="90488" bIns="44450" anchor="ctr"/>
          <a:lstStyle/>
          <a:p>
            <a:pPr>
              <a:lnSpc>
                <a:spcPct val="88000"/>
              </a:lnSpc>
            </a:pPr>
            <a:r>
              <a:rPr lang="fr-FR" altLang="fr-FR"/>
              <a:t>De la classe à l'objet</a:t>
            </a:r>
            <a:endParaRPr lang="fr-FR" altLang="fr-FR">
              <a:ea typeface="Calibri"/>
              <a:cs typeface="Calibri"/>
            </a:endParaRPr>
          </a:p>
        </p:txBody>
      </p:sp>
      <p:sp>
        <p:nvSpPr>
          <p:cNvPr id="152578" name="Rectangle 3">
            <a:extLst>
              <a:ext uri="{FF2B5EF4-FFF2-40B4-BE49-F238E27FC236}">
                <a16:creationId xmlns:a16="http://schemas.microsoft.com/office/drawing/2014/main" id="{09DF4D50-ED1F-2AC9-2FE2-3282FD4B0F6D}"/>
              </a:ext>
            </a:extLst>
          </p:cNvPr>
          <p:cNvSpPr>
            <a:spLocks noGrp="1" noChangeArrowheads="1"/>
          </p:cNvSpPr>
          <p:nvPr>
            <p:ph type="body" idx="4294967295"/>
          </p:nvPr>
        </p:nvSpPr>
        <p:spPr bwMode="auto">
          <a:xfrm>
            <a:off x="768927" y="1586345"/>
            <a:ext cx="9947563" cy="4828309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0488" tIns="44450" rIns="90488" bIns="44450" numCol="1" anchor="t" anchorCtr="0" compatLnSpc="1">
            <a:prstTxWarp prst="textNoShape">
              <a:avLst/>
            </a:prstTxWarp>
          </a:bodyPr>
          <a:lstStyle/>
          <a:p>
            <a:r>
              <a:rPr lang="fr-FR"/>
              <a:t>Utilité du diagramme d'objets</a:t>
            </a:r>
          </a:p>
          <a:p>
            <a:r>
              <a:rPr lang="fr-FR" sz="1800">
                <a:solidFill>
                  <a:srgbClr val="000000"/>
                </a:solidFill>
                <a:latin typeface="Calibri Light"/>
                <a:ea typeface="Calibri Light"/>
                <a:cs typeface="Calibri Light"/>
              </a:rPr>
              <a:t>Le diagramme d'objets permet de "tester" le cadre.</a:t>
            </a:r>
            <a:endParaRPr lang="fr-FR"/>
          </a:p>
          <a:p>
            <a:pPr>
              <a:lnSpc>
                <a:spcPct val="88000"/>
              </a:lnSpc>
            </a:pPr>
            <a:endParaRPr lang="fr-FR" sz="1800">
              <a:solidFill>
                <a:srgbClr val="000000"/>
              </a:solidFill>
              <a:latin typeface="+mj-lt"/>
              <a:ea typeface="Calibri Light"/>
              <a:cs typeface="Calibri Light"/>
            </a:endParaRPr>
          </a:p>
        </p:txBody>
      </p:sp>
      <p:sp>
        <p:nvSpPr>
          <p:cNvPr id="152579" name="Espace réservé du numéro de diapositive 1">
            <a:extLst>
              <a:ext uri="{FF2B5EF4-FFF2-40B4-BE49-F238E27FC236}">
                <a16:creationId xmlns:a16="http://schemas.microsoft.com/office/drawing/2014/main" id="{0874A6A6-FCE3-43B4-4E55-D92F9238AD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67751" y="6411768"/>
            <a:ext cx="508170" cy="309707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fld id="{FE086606-39B6-4950-AB92-6955DEEEEE9A}" type="slidenum">
              <a:rPr lang="fr-FR" altLang="fr-FR" sz="1400" smtClean="0"/>
              <a:pPr/>
              <a:t>70</a:t>
            </a:fld>
            <a:endParaRPr lang="fr-FR" altLang="fr-FR" sz="1400"/>
          </a:p>
        </p:txBody>
      </p:sp>
      <p:pic>
        <p:nvPicPr>
          <p:cNvPr id="5" name="Image 4" descr="Une image contenant texte, capture d’écran, diagramme, Rectangle&#10;&#10;Le contenu généré par l’IA peut être incorrect.">
            <a:extLst>
              <a:ext uri="{FF2B5EF4-FFF2-40B4-BE49-F238E27FC236}">
                <a16:creationId xmlns:a16="http://schemas.microsoft.com/office/drawing/2014/main" id="{4434CC5D-A866-B109-0C7F-87CCA1570799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912" b="50"/>
          <a:stretch>
            <a:fillRect/>
          </a:stretch>
        </p:blipFill>
        <p:spPr>
          <a:xfrm>
            <a:off x="3454544" y="2440565"/>
            <a:ext cx="4520874" cy="3969935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62D17B3C-0557-6D33-74E4-8FCA6CB4A7B0}"/>
              </a:ext>
            </a:extLst>
          </p:cNvPr>
          <p:cNvSpPr txBox="1"/>
          <p:nvPr/>
        </p:nvSpPr>
        <p:spPr>
          <a:xfrm>
            <a:off x="4724400" y="6386945"/>
            <a:ext cx="2743200" cy="36576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fr-FR">
                <a:ea typeface="Calibri"/>
                <a:cs typeface="Calibri"/>
              </a:rPr>
              <a:t>Source: sparksystems.com</a:t>
            </a:r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63838954"/>
      </p:ext>
    </p:extLst>
  </p:cSld>
  <p:clrMapOvr>
    <a:masterClrMapping/>
  </p:clrMapOvr>
  <p:transition/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AD92A25-DDFB-F27E-0B29-4249D2906E7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577" name="Rectangle 2">
            <a:extLst>
              <a:ext uri="{FF2B5EF4-FFF2-40B4-BE49-F238E27FC236}">
                <a16:creationId xmlns:a16="http://schemas.microsoft.com/office/drawing/2014/main" id="{D065A407-DAF0-AE6A-9866-7997E51CD8D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063751" y="457200"/>
            <a:ext cx="8181975" cy="611188"/>
          </a:xfrm>
        </p:spPr>
        <p:txBody>
          <a:bodyPr lIns="90488" tIns="44450" rIns="90488" bIns="44450" anchor="ctr"/>
          <a:lstStyle/>
          <a:p>
            <a:pPr>
              <a:lnSpc>
                <a:spcPct val="88000"/>
              </a:lnSpc>
            </a:pPr>
            <a:r>
              <a:rPr lang="fr-FR" altLang="fr-FR"/>
              <a:t>De la classe à l'objet</a:t>
            </a:r>
            <a:endParaRPr lang="fr-FR" altLang="fr-FR">
              <a:ea typeface="Calibri"/>
              <a:cs typeface="Calibri"/>
            </a:endParaRPr>
          </a:p>
        </p:txBody>
      </p:sp>
      <p:sp>
        <p:nvSpPr>
          <p:cNvPr id="152578" name="Rectangle 3">
            <a:extLst>
              <a:ext uri="{FF2B5EF4-FFF2-40B4-BE49-F238E27FC236}">
                <a16:creationId xmlns:a16="http://schemas.microsoft.com/office/drawing/2014/main" id="{29D985B3-D161-8E55-3666-D35064CC18BC}"/>
              </a:ext>
            </a:extLst>
          </p:cNvPr>
          <p:cNvSpPr>
            <a:spLocks noGrp="1" noChangeArrowheads="1"/>
          </p:cNvSpPr>
          <p:nvPr>
            <p:ph type="body" idx="4294967295"/>
          </p:nvPr>
        </p:nvSpPr>
        <p:spPr bwMode="auto">
          <a:xfrm>
            <a:off x="768927" y="1586345"/>
            <a:ext cx="9947563" cy="4828309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0488" tIns="44450" rIns="90488" bIns="44450" numCol="1" anchor="t" anchorCtr="0" compatLnSpc="1">
            <a:prstTxWarp prst="textNoShape">
              <a:avLst/>
            </a:prstTxWarp>
          </a:bodyPr>
          <a:lstStyle/>
          <a:p>
            <a:r>
              <a:rPr lang="fr-FR"/>
              <a:t>Utilité du diagramme d'objets</a:t>
            </a:r>
          </a:p>
          <a:p>
            <a:r>
              <a:rPr lang="fr-FR" sz="1800">
                <a:solidFill>
                  <a:srgbClr val="000000"/>
                </a:solidFill>
                <a:latin typeface="Calibri Light"/>
                <a:ea typeface="Calibri Light"/>
                <a:cs typeface="Calibri Light"/>
              </a:rPr>
              <a:t>Souvenez-vous qu'UML est un langage, ce n'est pas une prison. Utilisez les diagrammes qui vous sont utiles pour exprimer ce que vous avez besoin d'exprimer.</a:t>
            </a:r>
            <a:endParaRPr lang="fr-FR"/>
          </a:p>
          <a:p>
            <a:r>
              <a:rPr lang="fr-FR" sz="1800">
                <a:solidFill>
                  <a:srgbClr val="000000"/>
                </a:solidFill>
                <a:latin typeface="+mj-lt"/>
                <a:ea typeface="Calibri Light"/>
                <a:cs typeface="Calibri Light"/>
              </a:rPr>
              <a:t>Par exemple, personne ne vous force à faire le diagramme de classes AVANT le diagramme d'objets. C'est ce qui se fait le plus souvent, mais on peut préférer partir d'un exemple concret pour en tirer le cadre.</a:t>
            </a:r>
          </a:p>
          <a:p>
            <a:pPr>
              <a:lnSpc>
                <a:spcPct val="88000"/>
              </a:lnSpc>
            </a:pPr>
            <a:endParaRPr lang="fr-FR" sz="1800">
              <a:solidFill>
                <a:srgbClr val="000000"/>
              </a:solidFill>
              <a:latin typeface="+mj-lt"/>
              <a:ea typeface="Calibri Light"/>
              <a:cs typeface="Calibri Light"/>
            </a:endParaRPr>
          </a:p>
        </p:txBody>
      </p:sp>
      <p:sp>
        <p:nvSpPr>
          <p:cNvPr id="152579" name="Espace réservé du numéro de diapositive 1">
            <a:extLst>
              <a:ext uri="{FF2B5EF4-FFF2-40B4-BE49-F238E27FC236}">
                <a16:creationId xmlns:a16="http://schemas.microsoft.com/office/drawing/2014/main" id="{4525A743-1CA3-3CFD-8793-597AD9FA76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67751" y="6411768"/>
            <a:ext cx="508170" cy="309707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fld id="{FE086606-39B6-4950-AB92-6955DEEEEE9A}" type="slidenum">
              <a:rPr lang="fr-FR" altLang="fr-FR" sz="1400" smtClean="0"/>
              <a:pPr/>
              <a:t>71</a:t>
            </a:fld>
            <a:endParaRPr lang="fr-FR" altLang="fr-FR" sz="1400"/>
          </a:p>
        </p:txBody>
      </p:sp>
      <p:pic>
        <p:nvPicPr>
          <p:cNvPr id="2" name="Image 1" descr="diagramme d'objets">
            <a:extLst>
              <a:ext uri="{FF2B5EF4-FFF2-40B4-BE49-F238E27FC236}">
                <a16:creationId xmlns:a16="http://schemas.microsoft.com/office/drawing/2014/main" id="{A54F93E2-C856-3FE2-2683-0D381F9774F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5897" y="3433762"/>
            <a:ext cx="5838825" cy="2733675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3C50FAD6-9373-8B32-4B00-46E57DAB4362}"/>
              </a:ext>
            </a:extLst>
          </p:cNvPr>
          <p:cNvSpPr txBox="1"/>
          <p:nvPr/>
        </p:nvSpPr>
        <p:spPr>
          <a:xfrm>
            <a:off x="6761018" y="3325091"/>
            <a:ext cx="5209308" cy="3046988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fr-FR" sz="1600">
                <a:ea typeface="Calibri"/>
                <a:cs typeface="Calibri"/>
              </a:rPr>
              <a:t>On peut très bien "partir" de ce diagramme concret pour en tirer le début d'un diagramme de classes.</a:t>
            </a:r>
          </a:p>
          <a:p>
            <a:endParaRPr lang="fr-FR" sz="1600">
              <a:ea typeface="Calibri"/>
              <a:cs typeface="Calibri"/>
            </a:endParaRPr>
          </a:p>
          <a:p>
            <a:r>
              <a:rPr lang="fr-FR" sz="1600" b="1" u="sng">
                <a:ea typeface="Calibri"/>
                <a:cs typeface="Calibri"/>
              </a:rPr>
              <a:t>Mais il faut faire attention:</a:t>
            </a:r>
          </a:p>
          <a:p>
            <a:r>
              <a:rPr lang="fr-FR" sz="1600">
                <a:ea typeface="+mn-lt"/>
                <a:cs typeface="+mn-lt"/>
              </a:rPr>
              <a:t>Partir du diagramme d'objets avant les classes peut ancrer une pensée "cas par cas" plutôt que conceptuelle.</a:t>
            </a:r>
            <a:endParaRPr lang="fr-FR" sz="1600">
              <a:ea typeface="Calibri"/>
              <a:cs typeface="Calibri"/>
            </a:endParaRPr>
          </a:p>
          <a:p>
            <a:r>
              <a:rPr lang="fr-FR" sz="1600">
                <a:ea typeface="+mn-lt"/>
                <a:cs typeface="+mn-lt"/>
              </a:rPr>
              <a:t>Dans un contexte professionnel, les méthodologies et standards d'équipe imposent souvent un ordre logique.</a:t>
            </a:r>
            <a:endParaRPr lang="fr-FR" sz="1600">
              <a:ea typeface="Calibri"/>
              <a:cs typeface="Calibri"/>
            </a:endParaRPr>
          </a:p>
          <a:p>
            <a:r>
              <a:rPr lang="fr-FR" sz="1600">
                <a:ea typeface="+mn-lt"/>
                <a:cs typeface="+mn-lt"/>
              </a:rPr>
              <a:t>L'approche </a:t>
            </a:r>
            <a:r>
              <a:rPr lang="fr-FR" sz="1600" err="1">
                <a:ea typeface="+mn-lt"/>
                <a:cs typeface="+mn-lt"/>
              </a:rPr>
              <a:t>bottom</a:t>
            </a:r>
            <a:r>
              <a:rPr lang="fr-FR" sz="1600">
                <a:ea typeface="+mn-lt"/>
                <a:cs typeface="+mn-lt"/>
              </a:rPr>
              <a:t>-up (objets → classes) peut fonctionner pour l'apprentissage mais reste moins efficace pour la conception de systèmes complexes.</a:t>
            </a:r>
            <a:endParaRPr lang="fr-FR" sz="1600">
              <a:ea typeface="Calibri"/>
              <a:cs typeface="Calibri"/>
            </a:endParaRPr>
          </a:p>
          <a:p>
            <a:endParaRPr lang="fr-FR" sz="1600"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265204598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FAD0672-36E9-D011-28B3-5607850805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577" name="Rectangle 2">
            <a:extLst>
              <a:ext uri="{FF2B5EF4-FFF2-40B4-BE49-F238E27FC236}">
                <a16:creationId xmlns:a16="http://schemas.microsoft.com/office/drawing/2014/main" id="{ECCC316F-1316-385E-8CA2-80602C92E3B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063751" y="457200"/>
            <a:ext cx="8181975" cy="611188"/>
          </a:xfrm>
        </p:spPr>
        <p:txBody>
          <a:bodyPr lIns="90488" tIns="44450" rIns="90488" bIns="44450" anchor="ctr"/>
          <a:lstStyle/>
          <a:p>
            <a:pPr>
              <a:lnSpc>
                <a:spcPct val="88000"/>
              </a:lnSpc>
            </a:pPr>
            <a:r>
              <a:rPr lang="fr-FR" altLang="fr-FR"/>
              <a:t>De la classe à l'objet</a:t>
            </a:r>
            <a:endParaRPr lang="fr-FR" altLang="fr-FR">
              <a:ea typeface="Calibri"/>
              <a:cs typeface="Calibri"/>
            </a:endParaRPr>
          </a:p>
        </p:txBody>
      </p:sp>
      <p:sp>
        <p:nvSpPr>
          <p:cNvPr id="152578" name="Rectangle 3">
            <a:extLst>
              <a:ext uri="{FF2B5EF4-FFF2-40B4-BE49-F238E27FC236}">
                <a16:creationId xmlns:a16="http://schemas.microsoft.com/office/drawing/2014/main" id="{A70EF7EC-762F-F042-C0F3-9AB1617259B1}"/>
              </a:ext>
            </a:extLst>
          </p:cNvPr>
          <p:cNvSpPr>
            <a:spLocks noGrp="1" noChangeArrowheads="1"/>
          </p:cNvSpPr>
          <p:nvPr>
            <p:ph type="body" idx="4294967295"/>
          </p:nvPr>
        </p:nvSpPr>
        <p:spPr bwMode="auto">
          <a:xfrm>
            <a:off x="768927" y="1586345"/>
            <a:ext cx="9947563" cy="4828309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0488" tIns="44450" rIns="90488" bIns="44450" numCol="1" anchor="t" anchorCtr="0" compatLnSpc="1">
            <a:prstTxWarp prst="textNoShape">
              <a:avLst/>
            </a:prstTxWarp>
          </a:bodyPr>
          <a:lstStyle/>
          <a:p>
            <a:r>
              <a:rPr lang="fr-FR"/>
              <a:t>Le polymorphisme</a:t>
            </a:r>
          </a:p>
          <a:p>
            <a:r>
              <a:rPr lang="fr-FR" sz="1800">
                <a:solidFill>
                  <a:srgbClr val="000000"/>
                </a:solidFill>
                <a:latin typeface="Calibri Light"/>
                <a:ea typeface="Calibri Light"/>
                <a:cs typeface="Calibri Light"/>
              </a:rPr>
              <a:t>En</a:t>
            </a:r>
            <a:r>
              <a:rPr lang="fr-FR" sz="1800">
                <a:solidFill>
                  <a:srgbClr val="000000"/>
                </a:solidFill>
                <a:latin typeface="+mj-lt"/>
                <a:ea typeface="Calibri Light"/>
                <a:cs typeface="Calibri Light"/>
              </a:rPr>
              <a:t> partant d'une seule classe, nous pouvons avoir besoin de créer des objets avec plus ou moins d'informations au moment de leur création, ou bien légèrement différents mais appartenant à la même classe (par exemple, un article d'occasion avec une remise et le même neuf, sans remise).</a:t>
            </a:r>
            <a:endParaRPr lang="fr-FR"/>
          </a:p>
          <a:p>
            <a:r>
              <a:rPr lang="fr-FR" sz="1800">
                <a:solidFill>
                  <a:srgbClr val="000000"/>
                </a:solidFill>
                <a:latin typeface="+mj-lt"/>
                <a:ea typeface="Calibri Light"/>
                <a:cs typeface="Calibri Light"/>
              </a:rPr>
              <a:t>Le mécanisme général permettant d'utiliser la même classe pour exprimer des contextes légèrement différents s'appelle le polymorphisme.</a:t>
            </a:r>
          </a:p>
          <a:p>
            <a:r>
              <a:rPr lang="fr-FR" sz="1800">
                <a:solidFill>
                  <a:srgbClr val="000000"/>
                </a:solidFill>
                <a:ea typeface="+mn-lt"/>
                <a:cs typeface="+mn-lt"/>
              </a:rPr>
              <a:t>Le polymorphisme</a:t>
            </a:r>
            <a:r>
              <a:rPr lang="fr-FR" sz="1800" b="0">
                <a:solidFill>
                  <a:srgbClr val="000000"/>
                </a:solidFill>
                <a:ea typeface="+mn-lt"/>
                <a:cs typeface="+mn-lt"/>
              </a:rPr>
              <a:t> permet à une même interface (nom de méthode, type) de produire des comportements différents selon le contexte.</a:t>
            </a:r>
            <a:endParaRPr lang="fr-FR"/>
          </a:p>
          <a:p>
            <a:r>
              <a:rPr lang="fr-FR" sz="1800">
                <a:solidFill>
                  <a:srgbClr val="000000"/>
                </a:solidFill>
                <a:ea typeface="+mn-lt"/>
                <a:cs typeface="+mn-lt"/>
              </a:rPr>
              <a:t>Polymorphisme ad hoc (Surcharge)</a:t>
            </a:r>
            <a:r>
              <a:rPr lang="fr-FR" sz="1800" b="0">
                <a:solidFill>
                  <a:srgbClr val="000000"/>
                </a:solidFill>
                <a:ea typeface="+mn-lt"/>
                <a:cs typeface="+mn-lt"/>
              </a:rPr>
              <a:t> : Plusieurs méthodes avec le même nom mais signatures différentes. Résolu à la compilation.</a:t>
            </a:r>
            <a:endParaRPr lang="fr-FR"/>
          </a:p>
          <a:p>
            <a:r>
              <a:rPr lang="fr-FR" sz="1800">
                <a:solidFill>
                  <a:srgbClr val="000000"/>
                </a:solidFill>
                <a:ea typeface="+mn-lt"/>
                <a:cs typeface="+mn-lt"/>
              </a:rPr>
              <a:t>Polymorphisme d'inclusion (Redéfinition)</a:t>
            </a:r>
            <a:r>
              <a:rPr lang="fr-FR" sz="1800" b="0">
                <a:solidFill>
                  <a:srgbClr val="000000"/>
                </a:solidFill>
                <a:ea typeface="+mn-lt"/>
                <a:cs typeface="+mn-lt"/>
              </a:rPr>
              <a:t> : Une méthode héritée est redéfinie dans une sous-classe. Résolu à l'exécution via liaison dynamique.</a:t>
            </a:r>
            <a:endParaRPr lang="fr-FR"/>
          </a:p>
          <a:p>
            <a:r>
              <a:rPr lang="fr-FR" sz="1800">
                <a:solidFill>
                  <a:srgbClr val="000000"/>
                </a:solidFill>
                <a:ea typeface="+mn-lt"/>
                <a:cs typeface="+mn-lt"/>
              </a:rPr>
              <a:t>Polymorphisme paramétrique (Génériques)</a:t>
            </a:r>
            <a:r>
              <a:rPr lang="fr-FR" sz="1800" b="0">
                <a:solidFill>
                  <a:srgbClr val="000000"/>
                </a:solidFill>
                <a:ea typeface="+mn-lt"/>
                <a:cs typeface="+mn-lt"/>
              </a:rPr>
              <a:t> : Code écrit avec des types paramétrés. Résolu à la compilation par substitution de types.</a:t>
            </a:r>
            <a:endParaRPr lang="fr-FR">
              <a:ea typeface="+mn-lt"/>
              <a:cs typeface="+mn-lt"/>
            </a:endParaRPr>
          </a:p>
          <a:p>
            <a:endParaRPr lang="fr-FR" sz="1800" b="0">
              <a:solidFill>
                <a:srgbClr val="000000"/>
              </a:solidFill>
              <a:ea typeface="Calibri" panose="020F0502020204030204"/>
              <a:cs typeface="Calibri" panose="020F0502020204030204"/>
            </a:endParaRPr>
          </a:p>
          <a:p>
            <a:endParaRPr lang="fr-FR" sz="1800">
              <a:solidFill>
                <a:srgbClr val="000000"/>
              </a:solidFill>
              <a:latin typeface="+mj-lt"/>
              <a:ea typeface="Calibri Light"/>
              <a:cs typeface="Calibri Light"/>
            </a:endParaRPr>
          </a:p>
          <a:p>
            <a:pPr>
              <a:lnSpc>
                <a:spcPct val="88000"/>
              </a:lnSpc>
            </a:pPr>
            <a:endParaRPr lang="fr-FR" sz="1800">
              <a:solidFill>
                <a:srgbClr val="000000"/>
              </a:solidFill>
              <a:latin typeface="+mj-lt"/>
              <a:ea typeface="Calibri Light"/>
              <a:cs typeface="Calibri Light"/>
            </a:endParaRPr>
          </a:p>
        </p:txBody>
      </p:sp>
      <p:sp>
        <p:nvSpPr>
          <p:cNvPr id="152579" name="Espace réservé du numéro de diapositive 1">
            <a:extLst>
              <a:ext uri="{FF2B5EF4-FFF2-40B4-BE49-F238E27FC236}">
                <a16:creationId xmlns:a16="http://schemas.microsoft.com/office/drawing/2014/main" id="{8CEC99AF-C5D8-7800-0634-3798D62501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67751" y="6411768"/>
            <a:ext cx="508170" cy="309707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fld id="{FE086606-39B6-4950-AB92-6955DEEEEE9A}" type="slidenum">
              <a:rPr lang="fr-FR" altLang="fr-FR" sz="1400" smtClean="0"/>
              <a:pPr/>
              <a:t>72</a:t>
            </a:fld>
            <a:endParaRPr lang="fr-FR" altLang="fr-FR" sz="1400"/>
          </a:p>
        </p:txBody>
      </p:sp>
    </p:spTree>
    <p:extLst>
      <p:ext uri="{BB962C8B-B14F-4D97-AF65-F5344CB8AC3E}">
        <p14:creationId xmlns:p14="http://schemas.microsoft.com/office/powerpoint/2010/main" val="609116741"/>
      </p:ext>
    </p:extLst>
  </p:cSld>
  <p:clrMapOvr>
    <a:masterClrMapping/>
  </p:clrMapOvr>
  <p:transition/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5D889C2-4831-7470-462F-0E4492F072B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577" name="Rectangle 2">
            <a:extLst>
              <a:ext uri="{FF2B5EF4-FFF2-40B4-BE49-F238E27FC236}">
                <a16:creationId xmlns:a16="http://schemas.microsoft.com/office/drawing/2014/main" id="{812FACC5-D5E9-565F-816E-F65EBEA694D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063751" y="457200"/>
            <a:ext cx="8181975" cy="611188"/>
          </a:xfrm>
        </p:spPr>
        <p:txBody>
          <a:bodyPr lIns="90488" tIns="44450" rIns="90488" bIns="44450" anchor="ctr"/>
          <a:lstStyle/>
          <a:p>
            <a:pPr>
              <a:lnSpc>
                <a:spcPct val="88000"/>
              </a:lnSpc>
            </a:pPr>
            <a:r>
              <a:rPr lang="fr-FR" altLang="fr-FR"/>
              <a:t>De la classe à l'objet</a:t>
            </a:r>
            <a:endParaRPr lang="fr-FR" altLang="fr-FR">
              <a:ea typeface="Calibri"/>
              <a:cs typeface="Calibri"/>
            </a:endParaRPr>
          </a:p>
        </p:txBody>
      </p:sp>
      <p:sp>
        <p:nvSpPr>
          <p:cNvPr id="152578" name="Rectangle 3">
            <a:extLst>
              <a:ext uri="{FF2B5EF4-FFF2-40B4-BE49-F238E27FC236}">
                <a16:creationId xmlns:a16="http://schemas.microsoft.com/office/drawing/2014/main" id="{5015A614-CDD6-632C-27FE-3E6047D861D9}"/>
              </a:ext>
            </a:extLst>
          </p:cNvPr>
          <p:cNvSpPr>
            <a:spLocks noGrp="1" noChangeArrowheads="1"/>
          </p:cNvSpPr>
          <p:nvPr>
            <p:ph type="body" idx="4294967295"/>
          </p:nvPr>
        </p:nvSpPr>
        <p:spPr bwMode="auto">
          <a:xfrm>
            <a:off x="768927" y="1586345"/>
            <a:ext cx="9947563" cy="4828309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0488" tIns="44450" rIns="90488" bIns="44450" numCol="1" anchor="t" anchorCtr="0" compatLnSpc="1">
            <a:prstTxWarp prst="textNoShape">
              <a:avLst/>
            </a:prstTxWarp>
          </a:bodyPr>
          <a:lstStyle/>
          <a:p>
            <a:r>
              <a:rPr lang="fr-FR"/>
              <a:t>Le polymorphisme</a:t>
            </a:r>
          </a:p>
          <a:p>
            <a:r>
              <a:rPr lang="fr-FR" sz="1800">
                <a:solidFill>
                  <a:srgbClr val="000000"/>
                </a:solidFill>
                <a:latin typeface="Calibri Light"/>
                <a:ea typeface="Calibri Light"/>
                <a:cs typeface="Calibri Light"/>
              </a:rPr>
              <a:t>D'accord, mais... concrètement?</a:t>
            </a:r>
            <a:endParaRPr lang="fr-FR"/>
          </a:p>
          <a:p>
            <a:r>
              <a:rPr lang="fr-FR" sz="1800">
                <a:solidFill>
                  <a:srgbClr val="000000"/>
                </a:solidFill>
                <a:ea typeface="+mn-lt"/>
                <a:cs typeface="+mn-lt"/>
              </a:rPr>
              <a:t>Définition</a:t>
            </a:r>
            <a:r>
              <a:rPr lang="fr-FR" sz="1800" b="0">
                <a:solidFill>
                  <a:srgbClr val="000000"/>
                </a:solidFill>
                <a:ea typeface="+mn-lt"/>
                <a:cs typeface="+mn-lt"/>
              </a:rPr>
              <a:t> : La signature d'une méthode = nom de la méthode + types des paramètres dans l'ordre</a:t>
            </a:r>
            <a:endParaRPr lang="fr-FR"/>
          </a:p>
          <a:p>
            <a:r>
              <a:rPr lang="fr-FR" sz="1800">
                <a:solidFill>
                  <a:srgbClr val="000000"/>
                </a:solidFill>
                <a:ea typeface="+mn-lt"/>
                <a:cs typeface="+mn-lt"/>
              </a:rPr>
              <a:t>Ce qui compte</a:t>
            </a:r>
            <a:r>
              <a:rPr lang="fr-FR" sz="1800" b="0">
                <a:solidFill>
                  <a:srgbClr val="000000"/>
                </a:solidFill>
                <a:ea typeface="+mn-lt"/>
                <a:cs typeface="+mn-lt"/>
              </a:rPr>
              <a:t> :</a:t>
            </a:r>
            <a:endParaRPr lang="fr-FR"/>
          </a:p>
          <a:p>
            <a:pPr marL="285750" indent="-285750">
              <a:buChar char="•"/>
            </a:pPr>
            <a:r>
              <a:rPr lang="fr-FR" sz="1800" b="0">
                <a:solidFill>
                  <a:srgbClr val="000000"/>
                </a:solidFill>
                <a:ea typeface="+mn-lt"/>
                <a:cs typeface="+mn-lt"/>
              </a:rPr>
              <a:t>Nom de la méthode</a:t>
            </a:r>
            <a:endParaRPr lang="fr-FR"/>
          </a:p>
          <a:p>
            <a:pPr marL="285750" indent="-285750">
              <a:buChar char="•"/>
            </a:pPr>
            <a:r>
              <a:rPr lang="fr-FR" sz="1800" b="0">
                <a:solidFill>
                  <a:srgbClr val="000000"/>
                </a:solidFill>
                <a:ea typeface="+mn-lt"/>
                <a:cs typeface="+mn-lt"/>
              </a:rPr>
              <a:t>Types des paramètres</a:t>
            </a:r>
            <a:endParaRPr lang="fr-FR"/>
          </a:p>
          <a:p>
            <a:pPr marL="285750" indent="-285750">
              <a:buChar char="•"/>
            </a:pPr>
            <a:r>
              <a:rPr lang="fr-FR" sz="1800" b="0">
                <a:solidFill>
                  <a:srgbClr val="000000"/>
                </a:solidFill>
                <a:ea typeface="+mn-lt"/>
                <a:cs typeface="+mn-lt"/>
              </a:rPr>
              <a:t>Ordre des paramètres</a:t>
            </a:r>
            <a:endParaRPr lang="fr-FR"/>
          </a:p>
          <a:p>
            <a:r>
              <a:rPr lang="fr-FR" sz="1800">
                <a:solidFill>
                  <a:srgbClr val="000000"/>
                </a:solidFill>
                <a:ea typeface="+mn-lt"/>
                <a:cs typeface="+mn-lt"/>
              </a:rPr>
              <a:t>Ce qui ne compte PAS</a:t>
            </a:r>
            <a:r>
              <a:rPr lang="fr-FR" sz="1800" b="0">
                <a:solidFill>
                  <a:srgbClr val="000000"/>
                </a:solidFill>
                <a:ea typeface="+mn-lt"/>
                <a:cs typeface="+mn-lt"/>
              </a:rPr>
              <a:t> :</a:t>
            </a:r>
            <a:endParaRPr lang="fr-FR"/>
          </a:p>
          <a:p>
            <a:pPr marL="285750" indent="-285750">
              <a:buChar char="•"/>
            </a:pPr>
            <a:r>
              <a:rPr lang="fr-FR" sz="1800" b="0">
                <a:solidFill>
                  <a:srgbClr val="000000"/>
                </a:solidFill>
                <a:ea typeface="+mn-lt"/>
                <a:cs typeface="+mn-lt"/>
              </a:rPr>
              <a:t>Type de retour</a:t>
            </a:r>
            <a:endParaRPr lang="fr-FR"/>
          </a:p>
          <a:p>
            <a:pPr marL="285750" indent="-285750">
              <a:buChar char="•"/>
            </a:pPr>
            <a:r>
              <a:rPr lang="fr-FR" sz="1800" b="0">
                <a:solidFill>
                  <a:srgbClr val="000000"/>
                </a:solidFill>
                <a:ea typeface="+mn-lt"/>
                <a:cs typeface="+mn-lt"/>
              </a:rPr>
              <a:t>Modificateurs (public, </a:t>
            </a:r>
            <a:r>
              <a:rPr lang="fr-FR" sz="1800" b="0" err="1">
                <a:solidFill>
                  <a:srgbClr val="000000"/>
                </a:solidFill>
                <a:ea typeface="+mn-lt"/>
                <a:cs typeface="+mn-lt"/>
              </a:rPr>
              <a:t>private</a:t>
            </a:r>
            <a:r>
              <a:rPr lang="fr-FR" sz="1800" b="0">
                <a:solidFill>
                  <a:srgbClr val="000000"/>
                </a:solidFill>
                <a:ea typeface="+mn-lt"/>
                <a:cs typeface="+mn-lt"/>
              </a:rPr>
              <a:t>, </a:t>
            </a:r>
            <a:r>
              <a:rPr lang="fr-FR" sz="1800" b="0" err="1">
                <a:solidFill>
                  <a:srgbClr val="000000"/>
                </a:solidFill>
                <a:ea typeface="+mn-lt"/>
                <a:cs typeface="+mn-lt"/>
              </a:rPr>
              <a:t>static</a:t>
            </a:r>
            <a:r>
              <a:rPr lang="fr-FR" sz="1800" b="0">
                <a:solidFill>
                  <a:srgbClr val="000000"/>
                </a:solidFill>
                <a:ea typeface="+mn-lt"/>
                <a:cs typeface="+mn-lt"/>
              </a:rPr>
              <a:t>...)</a:t>
            </a:r>
            <a:endParaRPr lang="fr-FR"/>
          </a:p>
          <a:p>
            <a:pPr marL="285750" indent="-285750">
              <a:buChar char="•"/>
            </a:pPr>
            <a:r>
              <a:rPr lang="fr-FR" sz="1800" b="0">
                <a:solidFill>
                  <a:srgbClr val="000000"/>
                </a:solidFill>
                <a:ea typeface="+mn-lt"/>
                <a:cs typeface="+mn-lt"/>
              </a:rPr>
              <a:t>Noms des paramètres</a:t>
            </a:r>
            <a:endParaRPr lang="fr-FR"/>
          </a:p>
          <a:p>
            <a:endParaRPr lang="fr-FR" sz="1800" b="0">
              <a:solidFill>
                <a:srgbClr val="000000"/>
              </a:solidFill>
              <a:ea typeface="Calibri"/>
              <a:cs typeface="Calibri"/>
            </a:endParaRPr>
          </a:p>
          <a:p>
            <a:endParaRPr lang="fr-FR" sz="1800">
              <a:solidFill>
                <a:srgbClr val="000000"/>
              </a:solidFill>
              <a:latin typeface="+mj-lt"/>
              <a:ea typeface="Calibri Light"/>
              <a:cs typeface="Calibri Light"/>
            </a:endParaRPr>
          </a:p>
          <a:p>
            <a:endParaRPr lang="fr-FR" sz="1800">
              <a:solidFill>
                <a:srgbClr val="000000"/>
              </a:solidFill>
              <a:latin typeface="+mj-lt"/>
              <a:ea typeface="Calibri Light"/>
              <a:cs typeface="Calibri Light"/>
            </a:endParaRPr>
          </a:p>
          <a:p>
            <a:pPr>
              <a:lnSpc>
                <a:spcPct val="88000"/>
              </a:lnSpc>
            </a:pPr>
            <a:endParaRPr lang="fr-FR" sz="1800">
              <a:solidFill>
                <a:srgbClr val="000000"/>
              </a:solidFill>
              <a:latin typeface="+mj-lt"/>
              <a:ea typeface="Calibri Light"/>
              <a:cs typeface="Calibri Light"/>
            </a:endParaRPr>
          </a:p>
        </p:txBody>
      </p:sp>
      <p:sp>
        <p:nvSpPr>
          <p:cNvPr id="152579" name="Espace réservé du numéro de diapositive 1">
            <a:extLst>
              <a:ext uri="{FF2B5EF4-FFF2-40B4-BE49-F238E27FC236}">
                <a16:creationId xmlns:a16="http://schemas.microsoft.com/office/drawing/2014/main" id="{3B64EC2A-5BD1-B311-DA07-DBF759DBF4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67751" y="6411768"/>
            <a:ext cx="508170" cy="309707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fld id="{FE086606-39B6-4950-AB92-6955DEEEEE9A}" type="slidenum">
              <a:rPr lang="fr-FR" altLang="fr-FR" sz="1400" smtClean="0"/>
              <a:pPr/>
              <a:t>73</a:t>
            </a:fld>
            <a:endParaRPr lang="fr-FR" altLang="fr-FR" sz="1400"/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CABBA1D4-C587-265B-A627-7E23E8975DA0}"/>
              </a:ext>
            </a:extLst>
          </p:cNvPr>
          <p:cNvSpPr txBox="1"/>
          <p:nvPr/>
        </p:nvSpPr>
        <p:spPr>
          <a:xfrm>
            <a:off x="3491346" y="2978727"/>
            <a:ext cx="8465126" cy="1477328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fr-FR">
                <a:ea typeface="+mn-lt"/>
                <a:cs typeface="+mn-lt"/>
              </a:rPr>
              <a:t>public </a:t>
            </a:r>
            <a:r>
              <a:rPr lang="fr-FR" err="1">
                <a:ea typeface="+mn-lt"/>
                <a:cs typeface="+mn-lt"/>
              </a:rPr>
              <a:t>void</a:t>
            </a:r>
            <a:r>
              <a:rPr lang="fr-FR">
                <a:ea typeface="+mn-lt"/>
                <a:cs typeface="+mn-lt"/>
              </a:rPr>
              <a:t> </a:t>
            </a:r>
            <a:r>
              <a:rPr lang="fr-FR" err="1">
                <a:ea typeface="+mn-lt"/>
                <a:cs typeface="+mn-lt"/>
              </a:rPr>
              <a:t>methode</a:t>
            </a:r>
            <a:r>
              <a:rPr lang="fr-FR">
                <a:ea typeface="+mn-lt"/>
                <a:cs typeface="+mn-lt"/>
              </a:rPr>
              <a:t>(</a:t>
            </a:r>
            <a:r>
              <a:rPr lang="fr-FR" err="1">
                <a:ea typeface="+mn-lt"/>
                <a:cs typeface="+mn-lt"/>
              </a:rPr>
              <a:t>int</a:t>
            </a:r>
            <a:r>
              <a:rPr lang="fr-FR">
                <a:ea typeface="+mn-lt"/>
                <a:cs typeface="+mn-lt"/>
              </a:rPr>
              <a:t> x)                    // Signature: methode(int)</a:t>
            </a:r>
            <a:endParaRPr lang="fr-FR"/>
          </a:p>
          <a:p>
            <a:r>
              <a:rPr lang="fr-FR">
                <a:ea typeface="+mn-lt"/>
                <a:cs typeface="+mn-lt"/>
              </a:rPr>
              <a:t>public </a:t>
            </a:r>
            <a:r>
              <a:rPr lang="fr-FR" err="1">
                <a:ea typeface="+mn-lt"/>
                <a:cs typeface="+mn-lt"/>
              </a:rPr>
              <a:t>void</a:t>
            </a:r>
            <a:r>
              <a:rPr lang="fr-FR">
                <a:ea typeface="+mn-lt"/>
                <a:cs typeface="+mn-lt"/>
              </a:rPr>
              <a:t> </a:t>
            </a:r>
            <a:r>
              <a:rPr lang="fr-FR" err="1">
                <a:ea typeface="+mn-lt"/>
                <a:cs typeface="+mn-lt"/>
              </a:rPr>
              <a:t>methode</a:t>
            </a:r>
            <a:r>
              <a:rPr lang="fr-FR">
                <a:ea typeface="+mn-lt"/>
                <a:cs typeface="+mn-lt"/>
              </a:rPr>
              <a:t>(double x)                 // Signature: methode(double)</a:t>
            </a:r>
            <a:endParaRPr lang="fr-FR"/>
          </a:p>
          <a:p>
            <a:r>
              <a:rPr lang="fr-FR">
                <a:ea typeface="+mn-lt"/>
                <a:cs typeface="+mn-lt"/>
              </a:rPr>
              <a:t>public </a:t>
            </a:r>
            <a:r>
              <a:rPr lang="fr-FR" err="1">
                <a:ea typeface="+mn-lt"/>
                <a:cs typeface="+mn-lt"/>
              </a:rPr>
              <a:t>void</a:t>
            </a:r>
            <a:r>
              <a:rPr lang="fr-FR">
                <a:ea typeface="+mn-lt"/>
                <a:cs typeface="+mn-lt"/>
              </a:rPr>
              <a:t> </a:t>
            </a:r>
            <a:r>
              <a:rPr lang="fr-FR" err="1">
                <a:ea typeface="+mn-lt"/>
                <a:cs typeface="+mn-lt"/>
              </a:rPr>
              <a:t>methode</a:t>
            </a:r>
            <a:r>
              <a:rPr lang="fr-FR">
                <a:ea typeface="+mn-lt"/>
                <a:cs typeface="+mn-lt"/>
              </a:rPr>
              <a:t>(</a:t>
            </a:r>
            <a:r>
              <a:rPr lang="fr-FR" err="1">
                <a:ea typeface="+mn-lt"/>
                <a:cs typeface="+mn-lt"/>
              </a:rPr>
              <a:t>int</a:t>
            </a:r>
            <a:r>
              <a:rPr lang="fr-FR">
                <a:ea typeface="+mn-lt"/>
                <a:cs typeface="+mn-lt"/>
              </a:rPr>
              <a:t> x, int y)             // Signature: methode(int, int)</a:t>
            </a:r>
            <a:endParaRPr lang="fr-FR"/>
          </a:p>
          <a:p>
            <a:r>
              <a:rPr lang="fr-FR">
                <a:ea typeface="+mn-lt"/>
                <a:cs typeface="+mn-lt"/>
              </a:rPr>
              <a:t>public </a:t>
            </a:r>
            <a:r>
              <a:rPr lang="fr-FR" err="1">
                <a:ea typeface="+mn-lt"/>
                <a:cs typeface="+mn-lt"/>
              </a:rPr>
              <a:t>void</a:t>
            </a:r>
            <a:r>
              <a:rPr lang="fr-FR">
                <a:ea typeface="+mn-lt"/>
                <a:cs typeface="+mn-lt"/>
              </a:rPr>
              <a:t> </a:t>
            </a:r>
            <a:r>
              <a:rPr lang="fr-FR" err="1">
                <a:ea typeface="+mn-lt"/>
                <a:cs typeface="+mn-lt"/>
              </a:rPr>
              <a:t>methode</a:t>
            </a:r>
            <a:r>
              <a:rPr lang="fr-FR">
                <a:ea typeface="+mn-lt"/>
                <a:cs typeface="+mn-lt"/>
              </a:rPr>
              <a:t>(</a:t>
            </a:r>
            <a:r>
              <a:rPr lang="fr-FR" err="1">
                <a:ea typeface="+mn-lt"/>
                <a:cs typeface="+mn-lt"/>
              </a:rPr>
              <a:t>int</a:t>
            </a:r>
            <a:r>
              <a:rPr lang="fr-FR">
                <a:ea typeface="+mn-lt"/>
                <a:cs typeface="+mn-lt"/>
              </a:rPr>
              <a:t> x, double y)          // Signature: methode(int, double)</a:t>
            </a:r>
            <a:endParaRPr lang="fr-FR"/>
          </a:p>
          <a:p>
            <a:r>
              <a:rPr lang="fr-FR">
                <a:ea typeface="+mn-lt"/>
                <a:cs typeface="+mn-lt"/>
              </a:rPr>
              <a:t>public </a:t>
            </a:r>
            <a:r>
              <a:rPr lang="fr-FR" err="1">
                <a:ea typeface="+mn-lt"/>
                <a:cs typeface="+mn-lt"/>
              </a:rPr>
              <a:t>void</a:t>
            </a:r>
            <a:r>
              <a:rPr lang="fr-FR">
                <a:ea typeface="+mn-lt"/>
                <a:cs typeface="+mn-lt"/>
              </a:rPr>
              <a:t> </a:t>
            </a:r>
            <a:r>
              <a:rPr lang="fr-FR" err="1">
                <a:ea typeface="+mn-lt"/>
                <a:cs typeface="+mn-lt"/>
              </a:rPr>
              <a:t>methode</a:t>
            </a:r>
            <a:r>
              <a:rPr lang="fr-FR">
                <a:ea typeface="+mn-lt"/>
                <a:cs typeface="+mn-lt"/>
              </a:rPr>
              <a:t>(double y, </a:t>
            </a:r>
            <a:r>
              <a:rPr lang="fr-FR" err="1">
                <a:ea typeface="+mn-lt"/>
                <a:cs typeface="+mn-lt"/>
              </a:rPr>
              <a:t>int</a:t>
            </a:r>
            <a:r>
              <a:rPr lang="fr-FR">
                <a:ea typeface="+mn-lt"/>
                <a:cs typeface="+mn-lt"/>
              </a:rPr>
              <a:t> x)          // Signature: </a:t>
            </a:r>
            <a:r>
              <a:rPr lang="fr-FR" err="1">
                <a:ea typeface="+mn-lt"/>
                <a:cs typeface="+mn-lt"/>
              </a:rPr>
              <a:t>methode</a:t>
            </a:r>
            <a:r>
              <a:rPr lang="fr-FR">
                <a:ea typeface="+mn-lt"/>
                <a:cs typeface="+mn-lt"/>
              </a:rPr>
              <a:t>(double, </a:t>
            </a:r>
            <a:r>
              <a:rPr lang="fr-FR" err="1">
                <a:ea typeface="+mn-lt"/>
                <a:cs typeface="+mn-lt"/>
              </a:rPr>
              <a:t>int</a:t>
            </a:r>
            <a:r>
              <a:rPr lang="fr-FR">
                <a:ea typeface="+mn-lt"/>
                <a:cs typeface="+mn-lt"/>
              </a:rPr>
              <a:t>)</a:t>
            </a:r>
            <a:endParaRPr lang="fr-FR"/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031A272B-3290-6FA0-62FD-A7CB7EEC32D4}"/>
              </a:ext>
            </a:extLst>
          </p:cNvPr>
          <p:cNvSpPr txBox="1"/>
          <p:nvPr/>
        </p:nvSpPr>
        <p:spPr>
          <a:xfrm>
            <a:off x="4932218" y="4849089"/>
            <a:ext cx="5999019" cy="1169551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fr-FR" sz="1400">
                <a:ea typeface="+mn-lt"/>
                <a:cs typeface="+mn-lt"/>
              </a:rPr>
              <a:t>public </a:t>
            </a:r>
            <a:r>
              <a:rPr lang="fr-FR" sz="1400" err="1">
                <a:ea typeface="+mn-lt"/>
                <a:cs typeface="+mn-lt"/>
              </a:rPr>
              <a:t>void</a:t>
            </a:r>
            <a:r>
              <a:rPr lang="fr-FR" sz="1400">
                <a:ea typeface="+mn-lt"/>
                <a:cs typeface="+mn-lt"/>
              </a:rPr>
              <a:t> </a:t>
            </a:r>
            <a:r>
              <a:rPr lang="fr-FR" sz="1400" err="1">
                <a:ea typeface="+mn-lt"/>
                <a:cs typeface="+mn-lt"/>
              </a:rPr>
              <a:t>methode</a:t>
            </a:r>
            <a:r>
              <a:rPr lang="fr-FR" sz="1400">
                <a:ea typeface="+mn-lt"/>
                <a:cs typeface="+mn-lt"/>
              </a:rPr>
              <a:t>(</a:t>
            </a:r>
            <a:r>
              <a:rPr lang="fr-FR" sz="1400" err="1">
                <a:ea typeface="+mn-lt"/>
                <a:cs typeface="+mn-lt"/>
              </a:rPr>
              <a:t>int</a:t>
            </a:r>
            <a:r>
              <a:rPr lang="fr-FR" sz="1400">
                <a:ea typeface="+mn-lt"/>
                <a:cs typeface="+mn-lt"/>
              </a:rPr>
              <a:t> a)                    // Signature: </a:t>
            </a:r>
            <a:r>
              <a:rPr lang="fr-FR" sz="1400" err="1">
                <a:ea typeface="+mn-lt"/>
                <a:cs typeface="+mn-lt"/>
              </a:rPr>
              <a:t>methode</a:t>
            </a:r>
            <a:r>
              <a:rPr lang="fr-FR" sz="1400">
                <a:ea typeface="+mn-lt"/>
                <a:cs typeface="+mn-lt"/>
              </a:rPr>
              <a:t>(</a:t>
            </a:r>
            <a:r>
              <a:rPr lang="fr-FR" sz="1400" err="1">
                <a:ea typeface="+mn-lt"/>
                <a:cs typeface="+mn-lt"/>
              </a:rPr>
              <a:t>int</a:t>
            </a:r>
            <a:r>
              <a:rPr lang="fr-FR" sz="1400">
                <a:ea typeface="+mn-lt"/>
                <a:cs typeface="+mn-lt"/>
              </a:rPr>
              <a:t>)</a:t>
            </a:r>
            <a:endParaRPr lang="fr-FR" sz="1400">
              <a:ea typeface="Calibri"/>
              <a:cs typeface="Calibri"/>
            </a:endParaRPr>
          </a:p>
          <a:p>
            <a:r>
              <a:rPr lang="fr-FR" sz="1400">
                <a:ea typeface="+mn-lt"/>
                <a:cs typeface="+mn-lt"/>
              </a:rPr>
              <a:t>public </a:t>
            </a:r>
            <a:r>
              <a:rPr lang="fr-FR" sz="1400" err="1">
                <a:ea typeface="+mn-lt"/>
                <a:cs typeface="+mn-lt"/>
              </a:rPr>
              <a:t>int</a:t>
            </a:r>
            <a:r>
              <a:rPr lang="fr-FR" sz="1400">
                <a:ea typeface="+mn-lt"/>
                <a:cs typeface="+mn-lt"/>
              </a:rPr>
              <a:t> </a:t>
            </a:r>
            <a:r>
              <a:rPr lang="fr-FR" sz="1400" err="1">
                <a:ea typeface="+mn-lt"/>
                <a:cs typeface="+mn-lt"/>
              </a:rPr>
              <a:t>methode</a:t>
            </a:r>
            <a:r>
              <a:rPr lang="fr-FR" sz="1400">
                <a:ea typeface="+mn-lt"/>
                <a:cs typeface="+mn-lt"/>
              </a:rPr>
              <a:t>(</a:t>
            </a:r>
            <a:r>
              <a:rPr lang="fr-FR" sz="1400" err="1">
                <a:ea typeface="+mn-lt"/>
                <a:cs typeface="+mn-lt"/>
              </a:rPr>
              <a:t>int</a:t>
            </a:r>
            <a:r>
              <a:rPr lang="fr-FR" sz="1400">
                <a:ea typeface="+mn-lt"/>
                <a:cs typeface="+mn-lt"/>
              </a:rPr>
              <a:t> b)                     // Signature: </a:t>
            </a:r>
            <a:r>
              <a:rPr lang="fr-FR" sz="1400" err="1">
                <a:ea typeface="+mn-lt"/>
                <a:cs typeface="+mn-lt"/>
              </a:rPr>
              <a:t>methode</a:t>
            </a:r>
            <a:r>
              <a:rPr lang="fr-FR" sz="1400">
                <a:ea typeface="+mn-lt"/>
                <a:cs typeface="+mn-lt"/>
              </a:rPr>
              <a:t>(</a:t>
            </a:r>
            <a:r>
              <a:rPr lang="fr-FR" sz="1400" err="1">
                <a:ea typeface="+mn-lt"/>
                <a:cs typeface="+mn-lt"/>
              </a:rPr>
              <a:t>int</a:t>
            </a:r>
            <a:r>
              <a:rPr lang="fr-FR" sz="1400">
                <a:ea typeface="+mn-lt"/>
                <a:cs typeface="+mn-lt"/>
              </a:rPr>
              <a:t>) </a:t>
            </a:r>
          </a:p>
          <a:p>
            <a:r>
              <a:rPr lang="fr-FR" sz="1400" err="1">
                <a:ea typeface="+mn-lt"/>
                <a:cs typeface="+mn-lt"/>
              </a:rPr>
              <a:t>private</a:t>
            </a:r>
            <a:r>
              <a:rPr lang="fr-FR" sz="1400">
                <a:ea typeface="+mn-lt"/>
                <a:cs typeface="+mn-lt"/>
              </a:rPr>
              <a:t> </a:t>
            </a:r>
            <a:r>
              <a:rPr lang="fr-FR" sz="1400" err="1">
                <a:ea typeface="+mn-lt"/>
                <a:cs typeface="+mn-lt"/>
              </a:rPr>
              <a:t>void</a:t>
            </a:r>
            <a:r>
              <a:rPr lang="fr-FR" sz="1400">
                <a:ea typeface="+mn-lt"/>
                <a:cs typeface="+mn-lt"/>
              </a:rPr>
              <a:t> </a:t>
            </a:r>
            <a:r>
              <a:rPr lang="fr-FR" sz="1400" err="1">
                <a:ea typeface="+mn-lt"/>
                <a:cs typeface="+mn-lt"/>
              </a:rPr>
              <a:t>methode</a:t>
            </a:r>
            <a:r>
              <a:rPr lang="fr-FR" sz="1400">
                <a:ea typeface="+mn-lt"/>
                <a:cs typeface="+mn-lt"/>
              </a:rPr>
              <a:t>(</a:t>
            </a:r>
            <a:r>
              <a:rPr lang="fr-FR" sz="1400" err="1">
                <a:ea typeface="+mn-lt"/>
                <a:cs typeface="+mn-lt"/>
              </a:rPr>
              <a:t>int</a:t>
            </a:r>
            <a:r>
              <a:rPr lang="fr-FR" sz="1400">
                <a:ea typeface="+mn-lt"/>
                <a:cs typeface="+mn-lt"/>
              </a:rPr>
              <a:t> </a:t>
            </a:r>
            <a:r>
              <a:rPr lang="fr-FR" sz="1400" err="1">
                <a:ea typeface="+mn-lt"/>
                <a:cs typeface="+mn-lt"/>
              </a:rPr>
              <a:t>parametre</a:t>
            </a:r>
            <a:r>
              <a:rPr lang="fr-FR" sz="1400">
                <a:ea typeface="+mn-lt"/>
                <a:cs typeface="+mn-lt"/>
              </a:rPr>
              <a:t>)           // Signature: </a:t>
            </a:r>
            <a:r>
              <a:rPr lang="fr-FR" sz="1400" err="1">
                <a:ea typeface="+mn-lt"/>
                <a:cs typeface="+mn-lt"/>
              </a:rPr>
              <a:t>methode</a:t>
            </a:r>
            <a:r>
              <a:rPr lang="fr-FR" sz="1400">
                <a:ea typeface="+mn-lt"/>
                <a:cs typeface="+mn-lt"/>
              </a:rPr>
              <a:t>(</a:t>
            </a:r>
            <a:r>
              <a:rPr lang="fr-FR" sz="1400" err="1">
                <a:ea typeface="+mn-lt"/>
                <a:cs typeface="+mn-lt"/>
              </a:rPr>
              <a:t>int</a:t>
            </a:r>
            <a:r>
              <a:rPr lang="fr-FR" sz="1400">
                <a:ea typeface="+mn-lt"/>
                <a:cs typeface="+mn-lt"/>
              </a:rPr>
              <a:t>)</a:t>
            </a:r>
            <a:endParaRPr lang="fr-FR" sz="1400">
              <a:ea typeface="Calibri"/>
              <a:cs typeface="Calibri"/>
            </a:endParaRPr>
          </a:p>
          <a:p>
            <a:r>
              <a:rPr lang="fr-FR" sz="1400">
                <a:ea typeface="+mn-lt"/>
                <a:cs typeface="+mn-lt"/>
              </a:rPr>
              <a:t>public </a:t>
            </a:r>
            <a:r>
              <a:rPr lang="fr-FR" sz="1400" err="1">
                <a:ea typeface="+mn-lt"/>
                <a:cs typeface="+mn-lt"/>
              </a:rPr>
              <a:t>void</a:t>
            </a:r>
            <a:r>
              <a:rPr lang="fr-FR" sz="1400">
                <a:ea typeface="+mn-lt"/>
                <a:cs typeface="+mn-lt"/>
              </a:rPr>
              <a:t> </a:t>
            </a:r>
            <a:r>
              <a:rPr lang="fr-FR" sz="1400" err="1">
                <a:ea typeface="+mn-lt"/>
                <a:cs typeface="+mn-lt"/>
              </a:rPr>
              <a:t>methode</a:t>
            </a:r>
            <a:r>
              <a:rPr lang="fr-FR" sz="1400">
                <a:ea typeface="+mn-lt"/>
                <a:cs typeface="+mn-lt"/>
              </a:rPr>
              <a:t>(</a:t>
            </a:r>
            <a:r>
              <a:rPr lang="fr-FR" sz="1400" err="1">
                <a:ea typeface="+mn-lt"/>
                <a:cs typeface="+mn-lt"/>
              </a:rPr>
              <a:t>int</a:t>
            </a:r>
            <a:r>
              <a:rPr lang="fr-FR" sz="1400">
                <a:ea typeface="+mn-lt"/>
                <a:cs typeface="+mn-lt"/>
              </a:rPr>
              <a:t> x, double y)          // Signature: </a:t>
            </a:r>
            <a:r>
              <a:rPr lang="fr-FR" sz="1400" err="1">
                <a:ea typeface="+mn-lt"/>
                <a:cs typeface="+mn-lt"/>
              </a:rPr>
              <a:t>methode</a:t>
            </a:r>
            <a:r>
              <a:rPr lang="fr-FR" sz="1400">
                <a:ea typeface="+mn-lt"/>
                <a:cs typeface="+mn-lt"/>
              </a:rPr>
              <a:t>(</a:t>
            </a:r>
            <a:r>
              <a:rPr lang="fr-FR" sz="1400" err="1">
                <a:ea typeface="+mn-lt"/>
                <a:cs typeface="+mn-lt"/>
              </a:rPr>
              <a:t>int</a:t>
            </a:r>
            <a:r>
              <a:rPr lang="fr-FR" sz="1400">
                <a:ea typeface="+mn-lt"/>
                <a:cs typeface="+mn-lt"/>
              </a:rPr>
              <a:t>, double)</a:t>
            </a:r>
            <a:endParaRPr lang="fr-FR" sz="1400">
              <a:ea typeface="Calibri"/>
              <a:cs typeface="Calibri"/>
            </a:endParaRPr>
          </a:p>
          <a:p>
            <a:r>
              <a:rPr lang="fr-FR" sz="1400">
                <a:ea typeface="+mn-lt"/>
                <a:cs typeface="+mn-lt"/>
              </a:rPr>
              <a:t>public </a:t>
            </a:r>
            <a:r>
              <a:rPr lang="fr-FR" sz="1400" err="1">
                <a:ea typeface="+mn-lt"/>
                <a:cs typeface="+mn-lt"/>
              </a:rPr>
              <a:t>void</a:t>
            </a:r>
            <a:r>
              <a:rPr lang="fr-FR" sz="1400">
                <a:ea typeface="+mn-lt"/>
                <a:cs typeface="+mn-lt"/>
              </a:rPr>
              <a:t> </a:t>
            </a:r>
            <a:r>
              <a:rPr lang="fr-FR" sz="1400" err="1">
                <a:ea typeface="+mn-lt"/>
                <a:cs typeface="+mn-lt"/>
              </a:rPr>
              <a:t>methode</a:t>
            </a:r>
            <a:r>
              <a:rPr lang="fr-FR" sz="1400">
                <a:ea typeface="+mn-lt"/>
                <a:cs typeface="+mn-lt"/>
              </a:rPr>
              <a:t>(</a:t>
            </a:r>
            <a:r>
              <a:rPr lang="fr-FR" sz="1400" err="1">
                <a:ea typeface="+mn-lt"/>
                <a:cs typeface="+mn-lt"/>
              </a:rPr>
              <a:t>int</a:t>
            </a:r>
            <a:r>
              <a:rPr lang="fr-FR" sz="1400">
                <a:ea typeface="+mn-lt"/>
                <a:cs typeface="+mn-lt"/>
              </a:rPr>
              <a:t> y, double x)          // Signature: </a:t>
            </a:r>
            <a:r>
              <a:rPr lang="fr-FR" sz="1400" err="1">
                <a:ea typeface="+mn-lt"/>
                <a:cs typeface="+mn-lt"/>
              </a:rPr>
              <a:t>methode</a:t>
            </a:r>
            <a:r>
              <a:rPr lang="fr-FR" sz="1400">
                <a:ea typeface="+mn-lt"/>
                <a:cs typeface="+mn-lt"/>
              </a:rPr>
              <a:t>(</a:t>
            </a:r>
            <a:r>
              <a:rPr lang="fr-FR" sz="1400" err="1">
                <a:ea typeface="+mn-lt"/>
                <a:cs typeface="+mn-lt"/>
              </a:rPr>
              <a:t>int</a:t>
            </a:r>
            <a:r>
              <a:rPr lang="fr-FR" sz="1400">
                <a:ea typeface="+mn-lt"/>
                <a:cs typeface="+mn-lt"/>
              </a:rPr>
              <a:t>, double)</a:t>
            </a:r>
            <a:endParaRPr lang="fr-FR" sz="1400"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013203347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</p:bld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A3ACE01-3797-B9CB-7424-D486FDA2AF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577" name="Rectangle 2">
            <a:extLst>
              <a:ext uri="{FF2B5EF4-FFF2-40B4-BE49-F238E27FC236}">
                <a16:creationId xmlns:a16="http://schemas.microsoft.com/office/drawing/2014/main" id="{B5B49637-1327-528E-822F-11E74F590BC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063751" y="457200"/>
            <a:ext cx="8181975" cy="611188"/>
          </a:xfrm>
        </p:spPr>
        <p:txBody>
          <a:bodyPr lIns="90488" tIns="44450" rIns="90488" bIns="44450" anchor="ctr"/>
          <a:lstStyle/>
          <a:p>
            <a:pPr>
              <a:lnSpc>
                <a:spcPct val="88000"/>
              </a:lnSpc>
            </a:pPr>
            <a:r>
              <a:rPr lang="fr-FR" altLang="fr-FR"/>
              <a:t>De la classe à l'objet</a:t>
            </a:r>
            <a:endParaRPr lang="fr-FR" altLang="fr-FR">
              <a:ea typeface="Calibri"/>
              <a:cs typeface="Calibri"/>
            </a:endParaRPr>
          </a:p>
        </p:txBody>
      </p:sp>
      <p:sp>
        <p:nvSpPr>
          <p:cNvPr id="152578" name="Rectangle 3">
            <a:extLst>
              <a:ext uri="{FF2B5EF4-FFF2-40B4-BE49-F238E27FC236}">
                <a16:creationId xmlns:a16="http://schemas.microsoft.com/office/drawing/2014/main" id="{C2F56F57-1611-25E1-1FBB-A45A0C6F0DC0}"/>
              </a:ext>
            </a:extLst>
          </p:cNvPr>
          <p:cNvSpPr>
            <a:spLocks noGrp="1" noChangeArrowheads="1"/>
          </p:cNvSpPr>
          <p:nvPr>
            <p:ph type="body" idx="4294967295"/>
          </p:nvPr>
        </p:nvSpPr>
        <p:spPr bwMode="auto">
          <a:xfrm>
            <a:off x="768927" y="1586345"/>
            <a:ext cx="9947563" cy="4828309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0488" tIns="44450" rIns="90488" bIns="44450" numCol="1" anchor="t" anchorCtr="0" compatLnSpc="1">
            <a:prstTxWarp prst="textNoShape">
              <a:avLst/>
            </a:prstTxWarp>
          </a:bodyPr>
          <a:lstStyle/>
          <a:p>
            <a:r>
              <a:rPr lang="fr-FR"/>
              <a:t>Le polymorphisme</a:t>
            </a:r>
          </a:p>
          <a:p>
            <a:r>
              <a:rPr lang="fr-FR" sz="1800">
                <a:solidFill>
                  <a:srgbClr val="000000"/>
                </a:solidFill>
                <a:latin typeface="Calibri Light"/>
                <a:ea typeface="Calibri Light"/>
                <a:cs typeface="Calibri Light"/>
              </a:rPr>
              <a:t>D'accord, mais... concrètement?</a:t>
            </a:r>
            <a:endParaRPr lang="fr-FR"/>
          </a:p>
          <a:p>
            <a:r>
              <a:rPr lang="fr-FR" sz="180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Polymorphisme ad hoc (Surcharge)</a:t>
            </a:r>
            <a:r>
              <a:rPr lang="fr-FR" sz="1800" b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 : Plusieurs méthodes avec le même nom mais signatures différentes. Résolu à la compilation.</a:t>
            </a:r>
          </a:p>
          <a:p>
            <a:pPr>
              <a:lnSpc>
                <a:spcPct val="100000"/>
              </a:lnSpc>
            </a:pPr>
            <a:r>
              <a:rPr lang="fr-FR" sz="1800" b="0">
                <a:solidFill>
                  <a:srgbClr val="000000"/>
                </a:solidFill>
                <a:ea typeface="+mn-lt"/>
                <a:cs typeface="+mn-lt"/>
              </a:rPr>
              <a:t>public class Article {</a:t>
            </a:r>
            <a:endParaRPr lang="fr-FR">
              <a:solidFill>
                <a:srgbClr val="586CDC"/>
              </a:solidFill>
              <a:ea typeface="+mn-lt"/>
              <a:cs typeface="+mn-lt"/>
            </a:endParaRPr>
          </a:p>
          <a:p>
            <a:pPr>
              <a:lnSpc>
                <a:spcPct val="100000"/>
              </a:lnSpc>
            </a:pPr>
            <a:r>
              <a:rPr lang="fr-FR" sz="1800" b="0">
                <a:solidFill>
                  <a:srgbClr val="000000"/>
                </a:solidFill>
                <a:ea typeface="+mn-lt"/>
                <a:cs typeface="+mn-lt"/>
              </a:rPr>
              <a:t>    </a:t>
            </a:r>
            <a:r>
              <a:rPr lang="fr-FR" sz="1800" b="0" err="1">
                <a:solidFill>
                  <a:srgbClr val="000000"/>
                </a:solidFill>
                <a:ea typeface="+mn-lt"/>
                <a:cs typeface="+mn-lt"/>
              </a:rPr>
              <a:t>private</a:t>
            </a:r>
            <a:r>
              <a:rPr lang="fr-FR" sz="1800" b="0">
                <a:solidFill>
                  <a:srgbClr val="000000"/>
                </a:solidFill>
                <a:ea typeface="+mn-lt"/>
                <a:cs typeface="+mn-lt"/>
              </a:rPr>
              <a:t> String nom;</a:t>
            </a:r>
            <a:endParaRPr lang="fr-FR">
              <a:ea typeface="Calibri"/>
              <a:cs typeface="Calibri"/>
            </a:endParaRPr>
          </a:p>
          <a:p>
            <a:pPr>
              <a:lnSpc>
                <a:spcPct val="100000"/>
              </a:lnSpc>
            </a:pPr>
            <a:r>
              <a:rPr lang="fr-FR" sz="1800" b="0">
                <a:solidFill>
                  <a:srgbClr val="000000"/>
                </a:solidFill>
                <a:ea typeface="+mn-lt"/>
                <a:cs typeface="+mn-lt"/>
              </a:rPr>
              <a:t>    </a:t>
            </a:r>
            <a:r>
              <a:rPr lang="fr-FR" sz="1800" b="0" err="1">
                <a:solidFill>
                  <a:srgbClr val="000000"/>
                </a:solidFill>
                <a:ea typeface="+mn-lt"/>
                <a:cs typeface="+mn-lt"/>
              </a:rPr>
              <a:t>private</a:t>
            </a:r>
            <a:r>
              <a:rPr lang="fr-FR" sz="1800" b="0">
                <a:solidFill>
                  <a:srgbClr val="000000"/>
                </a:solidFill>
                <a:ea typeface="+mn-lt"/>
                <a:cs typeface="+mn-lt"/>
              </a:rPr>
              <a:t> double prix;</a:t>
            </a:r>
            <a:endParaRPr lang="fr-FR">
              <a:ea typeface="Calibri" panose="020F0502020204030204"/>
              <a:cs typeface="Calibri" panose="020F0502020204030204"/>
            </a:endParaRPr>
          </a:p>
          <a:p>
            <a:pPr>
              <a:lnSpc>
                <a:spcPct val="100000"/>
              </a:lnSpc>
            </a:pPr>
            <a:r>
              <a:rPr lang="fr-FR" sz="1800" b="0">
                <a:solidFill>
                  <a:srgbClr val="000000"/>
                </a:solidFill>
                <a:ea typeface="+mn-lt"/>
                <a:cs typeface="+mn-lt"/>
              </a:rPr>
              <a:t>    </a:t>
            </a:r>
            <a:r>
              <a:rPr lang="fr-FR" sz="1800" b="0" err="1">
                <a:solidFill>
                  <a:srgbClr val="000000"/>
                </a:solidFill>
                <a:ea typeface="+mn-lt"/>
                <a:cs typeface="+mn-lt"/>
              </a:rPr>
              <a:t>private</a:t>
            </a:r>
            <a:r>
              <a:rPr lang="fr-FR" sz="1800" b="0">
                <a:solidFill>
                  <a:srgbClr val="000000"/>
                </a:solidFill>
                <a:ea typeface="+mn-lt"/>
                <a:cs typeface="+mn-lt"/>
              </a:rPr>
              <a:t> double remise;</a:t>
            </a:r>
            <a:endParaRPr lang="fr-FR">
              <a:ea typeface="Calibri" panose="020F0502020204030204"/>
              <a:cs typeface="Calibri" panose="020F0502020204030204"/>
            </a:endParaRPr>
          </a:p>
          <a:p>
            <a:pPr>
              <a:lnSpc>
                <a:spcPct val="100000"/>
              </a:lnSpc>
            </a:pPr>
            <a:r>
              <a:rPr lang="fr-FR" sz="1800" b="0">
                <a:solidFill>
                  <a:srgbClr val="000000"/>
                </a:solidFill>
                <a:ea typeface="+mn-lt"/>
                <a:cs typeface="+mn-lt"/>
              </a:rPr>
              <a:t>    // Constructeur pour article neuf</a:t>
            </a:r>
            <a:endParaRPr lang="fr-FR" sz="1800" b="0">
              <a:solidFill>
                <a:srgbClr val="035077"/>
              </a:solidFill>
              <a:ea typeface="+mn-lt"/>
              <a:cs typeface="+mn-lt"/>
            </a:endParaRPr>
          </a:p>
          <a:p>
            <a:pPr>
              <a:lnSpc>
                <a:spcPct val="100000"/>
              </a:lnSpc>
            </a:pPr>
            <a:r>
              <a:rPr lang="fr-FR" sz="1800" b="0">
                <a:solidFill>
                  <a:srgbClr val="000000"/>
                </a:solidFill>
                <a:ea typeface="+mn-lt"/>
                <a:cs typeface="+mn-lt"/>
              </a:rPr>
              <a:t>   </a:t>
            </a:r>
            <a:r>
              <a:rPr lang="fr-FR" sz="1800">
                <a:solidFill>
                  <a:srgbClr val="000000"/>
                </a:solidFill>
                <a:ea typeface="+mn-lt"/>
                <a:cs typeface="+mn-lt"/>
              </a:rPr>
              <a:t> public Article(String nom, double prix)</a:t>
            </a:r>
            <a:r>
              <a:rPr lang="fr-FR" sz="1800" b="0">
                <a:solidFill>
                  <a:srgbClr val="000000"/>
                </a:solidFill>
                <a:ea typeface="+mn-lt"/>
                <a:cs typeface="+mn-lt"/>
              </a:rPr>
              <a:t> {</a:t>
            </a:r>
            <a:endParaRPr lang="fr-FR" sz="1800" b="0">
              <a:solidFill>
                <a:srgbClr val="035077"/>
              </a:solidFill>
              <a:ea typeface="+mn-lt"/>
              <a:cs typeface="+mn-lt"/>
            </a:endParaRPr>
          </a:p>
          <a:p>
            <a:pPr>
              <a:lnSpc>
                <a:spcPct val="100000"/>
              </a:lnSpc>
            </a:pPr>
            <a:r>
              <a:rPr lang="fr-FR" sz="1800" b="0">
                <a:solidFill>
                  <a:srgbClr val="000000"/>
                </a:solidFill>
                <a:ea typeface="+mn-lt"/>
                <a:cs typeface="+mn-lt"/>
              </a:rPr>
              <a:t>        </a:t>
            </a:r>
            <a:r>
              <a:rPr lang="fr-FR" sz="1800" b="0" err="1">
                <a:solidFill>
                  <a:srgbClr val="000000"/>
                </a:solidFill>
                <a:ea typeface="+mn-lt"/>
                <a:cs typeface="+mn-lt"/>
              </a:rPr>
              <a:t>this.nom</a:t>
            </a:r>
            <a:r>
              <a:rPr lang="fr-FR" sz="1800" b="0">
                <a:solidFill>
                  <a:srgbClr val="000000"/>
                </a:solidFill>
                <a:ea typeface="+mn-lt"/>
                <a:cs typeface="+mn-lt"/>
              </a:rPr>
              <a:t> = nom;</a:t>
            </a:r>
            <a:endParaRPr lang="fr-FR" sz="1800" b="0">
              <a:solidFill>
                <a:srgbClr val="035077"/>
              </a:solidFill>
              <a:ea typeface="+mn-lt"/>
              <a:cs typeface="+mn-lt"/>
            </a:endParaRPr>
          </a:p>
          <a:p>
            <a:pPr>
              <a:lnSpc>
                <a:spcPct val="100000"/>
              </a:lnSpc>
            </a:pPr>
            <a:r>
              <a:rPr lang="fr-FR" sz="1800" b="0">
                <a:solidFill>
                  <a:srgbClr val="000000"/>
                </a:solidFill>
                <a:ea typeface="+mn-lt"/>
                <a:cs typeface="+mn-lt"/>
              </a:rPr>
              <a:t>        </a:t>
            </a:r>
            <a:r>
              <a:rPr lang="fr-FR" sz="1800" b="0" err="1">
                <a:solidFill>
                  <a:srgbClr val="000000"/>
                </a:solidFill>
                <a:ea typeface="+mn-lt"/>
                <a:cs typeface="+mn-lt"/>
              </a:rPr>
              <a:t>this.prix</a:t>
            </a:r>
            <a:r>
              <a:rPr lang="fr-FR" sz="1800" b="0">
                <a:solidFill>
                  <a:srgbClr val="000000"/>
                </a:solidFill>
                <a:ea typeface="+mn-lt"/>
                <a:cs typeface="+mn-lt"/>
              </a:rPr>
              <a:t> = prix;</a:t>
            </a:r>
            <a:endParaRPr lang="fr-FR" sz="1800" b="0">
              <a:solidFill>
                <a:srgbClr val="035077"/>
              </a:solidFill>
              <a:ea typeface="+mn-lt"/>
              <a:cs typeface="+mn-lt"/>
            </a:endParaRPr>
          </a:p>
          <a:p>
            <a:pPr>
              <a:lnSpc>
                <a:spcPct val="100000"/>
              </a:lnSpc>
            </a:pPr>
            <a:r>
              <a:rPr lang="fr-FR" sz="1800" b="0">
                <a:solidFill>
                  <a:srgbClr val="000000"/>
                </a:solidFill>
                <a:ea typeface="+mn-lt"/>
                <a:cs typeface="+mn-lt"/>
              </a:rPr>
              <a:t>        </a:t>
            </a:r>
            <a:r>
              <a:rPr lang="fr-FR" sz="1800" b="0" err="1">
                <a:solidFill>
                  <a:srgbClr val="000000"/>
                </a:solidFill>
                <a:ea typeface="+mn-lt"/>
                <a:cs typeface="+mn-lt"/>
              </a:rPr>
              <a:t>this.remise</a:t>
            </a:r>
            <a:r>
              <a:rPr lang="fr-FR" sz="1800" b="0">
                <a:solidFill>
                  <a:srgbClr val="000000"/>
                </a:solidFill>
                <a:ea typeface="+mn-lt"/>
                <a:cs typeface="+mn-lt"/>
              </a:rPr>
              <a:t> = 0.0;    }</a:t>
            </a:r>
            <a:endParaRPr lang="fr-FR" sz="1800" b="0">
              <a:solidFill>
                <a:srgbClr val="035077"/>
              </a:solidFill>
              <a:ea typeface="+mn-lt"/>
              <a:cs typeface="+mn-lt"/>
            </a:endParaRPr>
          </a:p>
          <a:p>
            <a:pPr>
              <a:lnSpc>
                <a:spcPct val="100000"/>
              </a:lnSpc>
            </a:pPr>
            <a:endParaRPr lang="fr-FR" sz="1800" b="0">
              <a:solidFill>
                <a:srgbClr val="000000"/>
              </a:solidFill>
              <a:ea typeface="Calibri" panose="020F0502020204030204"/>
              <a:cs typeface="Calibri" panose="020F0502020204030204"/>
            </a:endParaRPr>
          </a:p>
          <a:p>
            <a:pPr>
              <a:lnSpc>
                <a:spcPct val="100000"/>
              </a:lnSpc>
            </a:pPr>
            <a:r>
              <a:rPr lang="fr-FR" sz="1800" b="0">
                <a:solidFill>
                  <a:srgbClr val="000000"/>
                </a:solidFill>
                <a:ea typeface="+mn-lt"/>
                <a:cs typeface="+mn-lt"/>
              </a:rPr>
              <a:t>    </a:t>
            </a:r>
            <a:endParaRPr lang="fr-FR">
              <a:solidFill>
                <a:srgbClr val="586CDC"/>
              </a:solidFill>
              <a:latin typeface="Calibri" panose="020F0502020204030204"/>
              <a:ea typeface="Calibri" panose="020F0502020204030204"/>
              <a:cs typeface="Calibri" panose="020F0502020204030204"/>
            </a:endParaRPr>
          </a:p>
          <a:p>
            <a:pPr>
              <a:lnSpc>
                <a:spcPct val="88000"/>
              </a:lnSpc>
            </a:pPr>
            <a:endParaRPr lang="fr-FR" sz="1800">
              <a:solidFill>
                <a:srgbClr val="000000"/>
              </a:solidFill>
              <a:latin typeface="+mj-lt"/>
              <a:ea typeface="Calibri Light"/>
              <a:cs typeface="Calibri Light"/>
            </a:endParaRPr>
          </a:p>
        </p:txBody>
      </p:sp>
      <p:sp>
        <p:nvSpPr>
          <p:cNvPr id="152579" name="Espace réservé du numéro de diapositive 1">
            <a:extLst>
              <a:ext uri="{FF2B5EF4-FFF2-40B4-BE49-F238E27FC236}">
                <a16:creationId xmlns:a16="http://schemas.microsoft.com/office/drawing/2014/main" id="{660BE55F-7F73-78B8-D3D9-8FAB016F6F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67751" y="6411768"/>
            <a:ext cx="508170" cy="309707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fld id="{FE086606-39B6-4950-AB92-6955DEEEEE9A}" type="slidenum">
              <a:rPr lang="fr-FR" altLang="fr-FR" sz="1400" smtClean="0"/>
              <a:pPr/>
              <a:t>74</a:t>
            </a:fld>
            <a:endParaRPr lang="fr-FR" altLang="fr-FR" sz="1400"/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DC351800-D2B1-EEF6-878A-ADABFB6CE4D9}"/>
              </a:ext>
            </a:extLst>
          </p:cNvPr>
          <p:cNvSpPr txBox="1"/>
          <p:nvPr/>
        </p:nvSpPr>
        <p:spPr>
          <a:xfrm>
            <a:off x="5292436" y="3075708"/>
            <a:ext cx="6899563" cy="307776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spcBef>
                <a:spcPts val="1000"/>
              </a:spcBef>
            </a:pPr>
            <a:r>
              <a:rPr lang="fr-FR">
                <a:solidFill>
                  <a:srgbClr val="000000"/>
                </a:solidFill>
                <a:ea typeface="Calibri"/>
                <a:cs typeface="Calibri"/>
              </a:rPr>
              <a:t>    // Constructeur pour article d'occasion avec remise</a:t>
            </a:r>
            <a:endParaRPr lang="fr-FR">
              <a:ea typeface="Calibri"/>
              <a:cs typeface="Calibri"/>
            </a:endParaRPr>
          </a:p>
          <a:p>
            <a:pPr>
              <a:spcBef>
                <a:spcPts val="1000"/>
              </a:spcBef>
            </a:pPr>
            <a:r>
              <a:rPr lang="fr-FR">
                <a:solidFill>
                  <a:srgbClr val="000000"/>
                </a:solidFill>
                <a:ea typeface="Calibri"/>
                <a:cs typeface="Calibri"/>
              </a:rPr>
              <a:t>    </a:t>
            </a:r>
            <a:r>
              <a:rPr lang="fr-FR" b="1">
                <a:solidFill>
                  <a:srgbClr val="000000"/>
                </a:solidFill>
                <a:ea typeface="Calibri"/>
                <a:cs typeface="Calibri"/>
              </a:rPr>
              <a:t>public Article(String nom, double prix, double remise) </a:t>
            </a:r>
            <a:r>
              <a:rPr lang="fr-FR">
                <a:solidFill>
                  <a:srgbClr val="000000"/>
                </a:solidFill>
                <a:ea typeface="Calibri"/>
                <a:cs typeface="Calibri"/>
              </a:rPr>
              <a:t>{</a:t>
            </a:r>
            <a:endParaRPr lang="fr-FR">
              <a:ea typeface="Calibri"/>
              <a:cs typeface="Calibri"/>
            </a:endParaRPr>
          </a:p>
          <a:p>
            <a:pPr>
              <a:spcBef>
                <a:spcPts val="1000"/>
              </a:spcBef>
            </a:pPr>
            <a:r>
              <a:rPr lang="fr-FR">
                <a:solidFill>
                  <a:srgbClr val="000000"/>
                </a:solidFill>
                <a:ea typeface="Calibri"/>
                <a:cs typeface="Calibri"/>
              </a:rPr>
              <a:t>        </a:t>
            </a:r>
            <a:r>
              <a:rPr lang="fr-FR" err="1">
                <a:solidFill>
                  <a:srgbClr val="000000"/>
                </a:solidFill>
                <a:ea typeface="Calibri"/>
                <a:cs typeface="Calibri"/>
              </a:rPr>
              <a:t>this.nom</a:t>
            </a:r>
            <a:r>
              <a:rPr lang="fr-FR">
                <a:solidFill>
                  <a:srgbClr val="000000"/>
                </a:solidFill>
                <a:ea typeface="Calibri"/>
                <a:cs typeface="Calibri"/>
              </a:rPr>
              <a:t> = nom;</a:t>
            </a:r>
            <a:endParaRPr lang="fr-FR">
              <a:ea typeface="Calibri"/>
              <a:cs typeface="Calibri"/>
            </a:endParaRPr>
          </a:p>
          <a:p>
            <a:pPr>
              <a:spcBef>
                <a:spcPts val="1000"/>
              </a:spcBef>
            </a:pPr>
            <a:r>
              <a:rPr lang="fr-FR">
                <a:solidFill>
                  <a:srgbClr val="000000"/>
                </a:solidFill>
                <a:ea typeface="Calibri"/>
                <a:cs typeface="Calibri"/>
              </a:rPr>
              <a:t>        </a:t>
            </a:r>
            <a:r>
              <a:rPr lang="fr-FR" err="1">
                <a:solidFill>
                  <a:srgbClr val="000000"/>
                </a:solidFill>
                <a:ea typeface="Calibri"/>
                <a:cs typeface="Calibri"/>
              </a:rPr>
              <a:t>this.prix</a:t>
            </a:r>
            <a:r>
              <a:rPr lang="fr-FR">
                <a:solidFill>
                  <a:srgbClr val="000000"/>
                </a:solidFill>
                <a:ea typeface="Calibri"/>
                <a:cs typeface="Calibri"/>
              </a:rPr>
              <a:t> = prix;</a:t>
            </a:r>
            <a:endParaRPr lang="fr-FR">
              <a:ea typeface="Calibri"/>
              <a:cs typeface="Calibri"/>
            </a:endParaRPr>
          </a:p>
          <a:p>
            <a:pPr>
              <a:spcBef>
                <a:spcPts val="1000"/>
              </a:spcBef>
            </a:pPr>
            <a:r>
              <a:rPr lang="fr-FR">
                <a:solidFill>
                  <a:srgbClr val="000000"/>
                </a:solidFill>
                <a:ea typeface="Calibri"/>
                <a:cs typeface="Calibri"/>
              </a:rPr>
              <a:t>        </a:t>
            </a:r>
            <a:r>
              <a:rPr lang="fr-FR" err="1">
                <a:solidFill>
                  <a:srgbClr val="000000"/>
                </a:solidFill>
                <a:ea typeface="Calibri"/>
                <a:cs typeface="Calibri"/>
              </a:rPr>
              <a:t>this.remise</a:t>
            </a:r>
            <a:r>
              <a:rPr lang="fr-FR">
                <a:solidFill>
                  <a:srgbClr val="000000"/>
                </a:solidFill>
                <a:ea typeface="Calibri"/>
                <a:cs typeface="Calibri"/>
              </a:rPr>
              <a:t> = remise;</a:t>
            </a:r>
            <a:endParaRPr lang="fr-FR">
              <a:ea typeface="Calibri"/>
              <a:cs typeface="Calibri"/>
            </a:endParaRPr>
          </a:p>
          <a:p>
            <a:pPr>
              <a:spcBef>
                <a:spcPts val="1000"/>
              </a:spcBef>
            </a:pPr>
            <a:r>
              <a:rPr lang="fr-FR">
                <a:solidFill>
                  <a:srgbClr val="000000"/>
                </a:solidFill>
                <a:ea typeface="Calibri"/>
                <a:cs typeface="Calibri"/>
              </a:rPr>
              <a:t>    }</a:t>
            </a:r>
            <a:endParaRPr lang="fr-FR">
              <a:ea typeface="Calibri"/>
              <a:cs typeface="Calibri"/>
            </a:endParaRPr>
          </a:p>
          <a:p>
            <a:pPr>
              <a:spcBef>
                <a:spcPts val="1000"/>
              </a:spcBef>
            </a:pPr>
            <a:r>
              <a:rPr lang="fr-FR">
                <a:solidFill>
                  <a:srgbClr val="000000"/>
                </a:solidFill>
                <a:ea typeface="Calibri"/>
                <a:cs typeface="Calibri"/>
              </a:rPr>
              <a:t>}</a:t>
            </a:r>
            <a:endParaRPr lang="fr-FR">
              <a:ea typeface="Calibri"/>
              <a:cs typeface="Calibri"/>
            </a:endParaRPr>
          </a:p>
          <a:p>
            <a:pPr algn="l"/>
            <a:endParaRPr lang="fr-FR"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933809216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7FE737C-B27E-6FB9-5860-8B26002591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577" name="Rectangle 2">
            <a:extLst>
              <a:ext uri="{FF2B5EF4-FFF2-40B4-BE49-F238E27FC236}">
                <a16:creationId xmlns:a16="http://schemas.microsoft.com/office/drawing/2014/main" id="{BB2B88DE-0C38-C064-057C-713F5A64A81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063751" y="457200"/>
            <a:ext cx="8181975" cy="611188"/>
          </a:xfrm>
        </p:spPr>
        <p:txBody>
          <a:bodyPr lIns="90488" tIns="44450" rIns="90488" bIns="44450" anchor="ctr"/>
          <a:lstStyle/>
          <a:p>
            <a:pPr>
              <a:lnSpc>
                <a:spcPct val="88000"/>
              </a:lnSpc>
            </a:pPr>
            <a:r>
              <a:rPr lang="fr-FR" altLang="fr-FR"/>
              <a:t>De la classe à l'objet</a:t>
            </a:r>
            <a:endParaRPr lang="fr-FR" altLang="fr-FR">
              <a:ea typeface="Calibri"/>
              <a:cs typeface="Calibri"/>
            </a:endParaRPr>
          </a:p>
        </p:txBody>
      </p:sp>
      <p:sp>
        <p:nvSpPr>
          <p:cNvPr id="152578" name="Rectangle 3">
            <a:extLst>
              <a:ext uri="{FF2B5EF4-FFF2-40B4-BE49-F238E27FC236}">
                <a16:creationId xmlns:a16="http://schemas.microsoft.com/office/drawing/2014/main" id="{D4E03229-9AD0-617E-1C57-DF90508313CD}"/>
              </a:ext>
            </a:extLst>
          </p:cNvPr>
          <p:cNvSpPr>
            <a:spLocks noGrp="1" noChangeArrowheads="1"/>
          </p:cNvSpPr>
          <p:nvPr>
            <p:ph type="body" idx="4294967295"/>
          </p:nvPr>
        </p:nvSpPr>
        <p:spPr bwMode="auto">
          <a:xfrm>
            <a:off x="768927" y="1586345"/>
            <a:ext cx="9947563" cy="4828309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0488" tIns="44450" rIns="90488" bIns="44450" numCol="1" anchor="t" anchorCtr="0" compatLnSpc="1">
            <a:prstTxWarp prst="textNoShape">
              <a:avLst/>
            </a:prstTxWarp>
          </a:bodyPr>
          <a:lstStyle/>
          <a:p>
            <a:r>
              <a:rPr lang="fr-FR"/>
              <a:t>Le polymorphisme</a:t>
            </a:r>
          </a:p>
          <a:p>
            <a:r>
              <a:rPr lang="fr-FR" sz="1800">
                <a:solidFill>
                  <a:srgbClr val="000000"/>
                </a:solidFill>
                <a:latin typeface="Calibri Light"/>
                <a:ea typeface="Calibri Light"/>
                <a:cs typeface="Calibri Light"/>
              </a:rPr>
              <a:t>D'accord, mais... concrètement?</a:t>
            </a:r>
            <a:endParaRPr lang="fr-FR"/>
          </a:p>
          <a:p>
            <a:r>
              <a:rPr lang="fr-FR" sz="180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Polymorphisme ad hoc (Surcharge)</a:t>
            </a:r>
            <a:r>
              <a:rPr lang="fr-FR" sz="1800" b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 : Plusieurs méthodes avec le même nom mais signatures différentes. Résolu à la compilation.</a:t>
            </a:r>
          </a:p>
          <a:p>
            <a:pPr>
              <a:lnSpc>
                <a:spcPct val="100000"/>
              </a:lnSpc>
            </a:pPr>
            <a:r>
              <a:rPr lang="fr-FR" sz="1800" b="0">
                <a:solidFill>
                  <a:srgbClr val="000000"/>
                </a:solidFill>
                <a:ea typeface="+mn-lt"/>
                <a:cs typeface="+mn-lt"/>
              </a:rPr>
              <a:t>public class Article {</a:t>
            </a:r>
            <a:endParaRPr lang="fr-FR">
              <a:solidFill>
                <a:srgbClr val="586CDC"/>
              </a:solidFill>
              <a:ea typeface="+mn-lt"/>
              <a:cs typeface="+mn-lt"/>
            </a:endParaRPr>
          </a:p>
          <a:p>
            <a:pPr>
              <a:lnSpc>
                <a:spcPct val="100000"/>
              </a:lnSpc>
            </a:pPr>
            <a:r>
              <a:rPr lang="fr-FR" sz="1800" b="0">
                <a:solidFill>
                  <a:srgbClr val="000000"/>
                </a:solidFill>
                <a:ea typeface="+mn-lt"/>
                <a:cs typeface="+mn-lt"/>
              </a:rPr>
              <a:t>    </a:t>
            </a:r>
            <a:r>
              <a:rPr lang="fr-FR" sz="1800" b="0" err="1">
                <a:solidFill>
                  <a:srgbClr val="000000"/>
                </a:solidFill>
                <a:ea typeface="+mn-lt"/>
                <a:cs typeface="+mn-lt"/>
              </a:rPr>
              <a:t>private</a:t>
            </a:r>
            <a:r>
              <a:rPr lang="fr-FR" sz="1800" b="0">
                <a:solidFill>
                  <a:srgbClr val="000000"/>
                </a:solidFill>
                <a:ea typeface="+mn-lt"/>
                <a:cs typeface="+mn-lt"/>
              </a:rPr>
              <a:t> String nom;</a:t>
            </a:r>
            <a:endParaRPr lang="fr-FR">
              <a:ea typeface="Calibri"/>
              <a:cs typeface="Calibri"/>
            </a:endParaRPr>
          </a:p>
          <a:p>
            <a:pPr>
              <a:lnSpc>
                <a:spcPct val="100000"/>
              </a:lnSpc>
            </a:pPr>
            <a:r>
              <a:rPr lang="fr-FR" sz="1800" b="0">
                <a:solidFill>
                  <a:srgbClr val="000000"/>
                </a:solidFill>
                <a:ea typeface="+mn-lt"/>
                <a:cs typeface="+mn-lt"/>
              </a:rPr>
              <a:t>    </a:t>
            </a:r>
            <a:r>
              <a:rPr lang="fr-FR" sz="1800" b="0" err="1">
                <a:solidFill>
                  <a:srgbClr val="000000"/>
                </a:solidFill>
                <a:ea typeface="+mn-lt"/>
                <a:cs typeface="+mn-lt"/>
              </a:rPr>
              <a:t>private</a:t>
            </a:r>
            <a:r>
              <a:rPr lang="fr-FR" sz="1800" b="0">
                <a:solidFill>
                  <a:srgbClr val="000000"/>
                </a:solidFill>
                <a:ea typeface="+mn-lt"/>
                <a:cs typeface="+mn-lt"/>
              </a:rPr>
              <a:t> double prix;</a:t>
            </a:r>
            <a:endParaRPr lang="fr-FR">
              <a:ea typeface="Calibri" panose="020F0502020204030204"/>
              <a:cs typeface="Calibri" panose="020F0502020204030204"/>
            </a:endParaRPr>
          </a:p>
          <a:p>
            <a:pPr>
              <a:lnSpc>
                <a:spcPct val="100000"/>
              </a:lnSpc>
            </a:pPr>
            <a:r>
              <a:rPr lang="fr-FR" sz="1800" b="0">
                <a:solidFill>
                  <a:srgbClr val="000000"/>
                </a:solidFill>
                <a:ea typeface="+mn-lt"/>
                <a:cs typeface="+mn-lt"/>
              </a:rPr>
              <a:t>    </a:t>
            </a:r>
            <a:r>
              <a:rPr lang="fr-FR" sz="1800" b="0" err="1">
                <a:solidFill>
                  <a:srgbClr val="000000"/>
                </a:solidFill>
                <a:ea typeface="+mn-lt"/>
                <a:cs typeface="+mn-lt"/>
              </a:rPr>
              <a:t>private</a:t>
            </a:r>
            <a:r>
              <a:rPr lang="fr-FR" sz="1800" b="0">
                <a:solidFill>
                  <a:srgbClr val="000000"/>
                </a:solidFill>
                <a:ea typeface="+mn-lt"/>
                <a:cs typeface="+mn-lt"/>
              </a:rPr>
              <a:t> double remise;</a:t>
            </a:r>
            <a:endParaRPr lang="fr-FR">
              <a:ea typeface="Calibri" panose="020F0502020204030204"/>
              <a:cs typeface="Calibri" panose="020F0502020204030204"/>
            </a:endParaRPr>
          </a:p>
          <a:p>
            <a:pPr>
              <a:lnSpc>
                <a:spcPct val="100000"/>
              </a:lnSpc>
            </a:pPr>
            <a:r>
              <a:rPr lang="fr-FR" sz="1800" b="0">
                <a:solidFill>
                  <a:srgbClr val="000000"/>
                </a:solidFill>
                <a:ea typeface="+mn-lt"/>
                <a:cs typeface="+mn-lt"/>
              </a:rPr>
              <a:t>    // Constructeur pour article neuf</a:t>
            </a:r>
            <a:endParaRPr lang="fr-FR" sz="1800" b="0">
              <a:solidFill>
                <a:srgbClr val="035077"/>
              </a:solidFill>
              <a:ea typeface="+mn-lt"/>
              <a:cs typeface="+mn-lt"/>
            </a:endParaRPr>
          </a:p>
          <a:p>
            <a:pPr>
              <a:lnSpc>
                <a:spcPct val="100000"/>
              </a:lnSpc>
            </a:pPr>
            <a:r>
              <a:rPr lang="fr-FR" sz="1800" b="0">
                <a:solidFill>
                  <a:srgbClr val="000000"/>
                </a:solidFill>
                <a:ea typeface="+mn-lt"/>
                <a:cs typeface="+mn-lt"/>
              </a:rPr>
              <a:t>   </a:t>
            </a:r>
            <a:r>
              <a:rPr lang="fr-FR" sz="1800">
                <a:solidFill>
                  <a:srgbClr val="000000"/>
                </a:solidFill>
                <a:ea typeface="+mn-lt"/>
                <a:cs typeface="+mn-lt"/>
              </a:rPr>
              <a:t> </a:t>
            </a:r>
            <a:r>
              <a:rPr lang="fr-FR" sz="1800">
                <a:solidFill>
                  <a:srgbClr val="00B050"/>
                </a:solidFill>
                <a:ea typeface="+mn-lt"/>
                <a:cs typeface="+mn-lt"/>
              </a:rPr>
              <a:t>public Article(String nom, double prix)</a:t>
            </a:r>
            <a:r>
              <a:rPr lang="fr-FR" sz="1800" b="0">
                <a:solidFill>
                  <a:srgbClr val="00B050"/>
                </a:solidFill>
                <a:ea typeface="+mn-lt"/>
                <a:cs typeface="+mn-lt"/>
              </a:rPr>
              <a:t> </a:t>
            </a:r>
            <a:r>
              <a:rPr lang="fr-FR" sz="1800" b="0">
                <a:solidFill>
                  <a:srgbClr val="000000"/>
                </a:solidFill>
                <a:ea typeface="+mn-lt"/>
                <a:cs typeface="+mn-lt"/>
              </a:rPr>
              <a:t>{</a:t>
            </a:r>
            <a:endParaRPr lang="fr-FR" sz="1800" b="0">
              <a:solidFill>
                <a:srgbClr val="035077"/>
              </a:solidFill>
              <a:ea typeface="+mn-lt"/>
              <a:cs typeface="+mn-lt"/>
            </a:endParaRPr>
          </a:p>
          <a:p>
            <a:pPr>
              <a:lnSpc>
                <a:spcPct val="100000"/>
              </a:lnSpc>
            </a:pPr>
            <a:r>
              <a:rPr lang="fr-FR" sz="1800" b="0">
                <a:solidFill>
                  <a:srgbClr val="000000"/>
                </a:solidFill>
                <a:ea typeface="+mn-lt"/>
                <a:cs typeface="+mn-lt"/>
              </a:rPr>
              <a:t>        </a:t>
            </a:r>
            <a:r>
              <a:rPr lang="fr-FR" sz="1800" b="0" err="1">
                <a:solidFill>
                  <a:srgbClr val="000000"/>
                </a:solidFill>
                <a:ea typeface="+mn-lt"/>
                <a:cs typeface="+mn-lt"/>
              </a:rPr>
              <a:t>this.nom</a:t>
            </a:r>
            <a:r>
              <a:rPr lang="fr-FR" sz="1800" b="0">
                <a:solidFill>
                  <a:srgbClr val="000000"/>
                </a:solidFill>
                <a:ea typeface="+mn-lt"/>
                <a:cs typeface="+mn-lt"/>
              </a:rPr>
              <a:t> = nom;</a:t>
            </a:r>
            <a:endParaRPr lang="fr-FR" sz="1800" b="0">
              <a:solidFill>
                <a:srgbClr val="035077"/>
              </a:solidFill>
              <a:ea typeface="+mn-lt"/>
              <a:cs typeface="+mn-lt"/>
            </a:endParaRPr>
          </a:p>
          <a:p>
            <a:pPr>
              <a:lnSpc>
                <a:spcPct val="100000"/>
              </a:lnSpc>
            </a:pPr>
            <a:r>
              <a:rPr lang="fr-FR" sz="1800" b="0">
                <a:solidFill>
                  <a:srgbClr val="000000"/>
                </a:solidFill>
                <a:ea typeface="+mn-lt"/>
                <a:cs typeface="+mn-lt"/>
              </a:rPr>
              <a:t>        </a:t>
            </a:r>
            <a:r>
              <a:rPr lang="fr-FR" sz="1800" b="0" err="1">
                <a:solidFill>
                  <a:srgbClr val="000000"/>
                </a:solidFill>
                <a:ea typeface="+mn-lt"/>
                <a:cs typeface="+mn-lt"/>
              </a:rPr>
              <a:t>this.prix</a:t>
            </a:r>
            <a:r>
              <a:rPr lang="fr-FR" sz="1800" b="0">
                <a:solidFill>
                  <a:srgbClr val="000000"/>
                </a:solidFill>
                <a:ea typeface="+mn-lt"/>
                <a:cs typeface="+mn-lt"/>
              </a:rPr>
              <a:t> = prix;</a:t>
            </a:r>
            <a:endParaRPr lang="fr-FR" sz="1800" b="0">
              <a:solidFill>
                <a:srgbClr val="035077"/>
              </a:solidFill>
              <a:ea typeface="+mn-lt"/>
              <a:cs typeface="+mn-lt"/>
            </a:endParaRPr>
          </a:p>
          <a:p>
            <a:pPr>
              <a:lnSpc>
                <a:spcPct val="100000"/>
              </a:lnSpc>
            </a:pPr>
            <a:r>
              <a:rPr lang="fr-FR" sz="1800" b="0">
                <a:solidFill>
                  <a:srgbClr val="000000"/>
                </a:solidFill>
                <a:ea typeface="+mn-lt"/>
                <a:cs typeface="+mn-lt"/>
              </a:rPr>
              <a:t>        </a:t>
            </a:r>
            <a:r>
              <a:rPr lang="fr-FR" sz="1800" b="0" err="1">
                <a:solidFill>
                  <a:srgbClr val="000000"/>
                </a:solidFill>
                <a:ea typeface="+mn-lt"/>
                <a:cs typeface="+mn-lt"/>
              </a:rPr>
              <a:t>this.remise</a:t>
            </a:r>
            <a:r>
              <a:rPr lang="fr-FR" sz="1800" b="0">
                <a:solidFill>
                  <a:srgbClr val="000000"/>
                </a:solidFill>
                <a:ea typeface="+mn-lt"/>
                <a:cs typeface="+mn-lt"/>
              </a:rPr>
              <a:t> = 0.0;    }</a:t>
            </a:r>
            <a:endParaRPr lang="fr-FR" sz="1800" b="0">
              <a:solidFill>
                <a:srgbClr val="035077"/>
              </a:solidFill>
              <a:ea typeface="+mn-lt"/>
              <a:cs typeface="+mn-lt"/>
            </a:endParaRPr>
          </a:p>
          <a:p>
            <a:pPr>
              <a:lnSpc>
                <a:spcPct val="100000"/>
              </a:lnSpc>
            </a:pPr>
            <a:endParaRPr lang="fr-FR" sz="1800" b="0">
              <a:solidFill>
                <a:srgbClr val="000000"/>
              </a:solidFill>
              <a:ea typeface="Calibri" panose="020F0502020204030204"/>
              <a:cs typeface="Calibri" panose="020F0502020204030204"/>
            </a:endParaRPr>
          </a:p>
          <a:p>
            <a:pPr>
              <a:lnSpc>
                <a:spcPct val="100000"/>
              </a:lnSpc>
            </a:pPr>
            <a:r>
              <a:rPr lang="fr-FR" sz="1800" b="0">
                <a:solidFill>
                  <a:srgbClr val="000000"/>
                </a:solidFill>
                <a:ea typeface="+mn-lt"/>
                <a:cs typeface="+mn-lt"/>
              </a:rPr>
              <a:t>    </a:t>
            </a:r>
            <a:endParaRPr lang="fr-FR">
              <a:solidFill>
                <a:srgbClr val="586CDC"/>
              </a:solidFill>
              <a:latin typeface="Calibri" panose="020F0502020204030204"/>
              <a:ea typeface="Calibri" panose="020F0502020204030204"/>
              <a:cs typeface="Calibri" panose="020F0502020204030204"/>
            </a:endParaRPr>
          </a:p>
          <a:p>
            <a:pPr>
              <a:lnSpc>
                <a:spcPct val="88000"/>
              </a:lnSpc>
            </a:pPr>
            <a:endParaRPr lang="fr-FR" sz="1800">
              <a:solidFill>
                <a:srgbClr val="000000"/>
              </a:solidFill>
              <a:latin typeface="+mj-lt"/>
              <a:ea typeface="Calibri Light"/>
              <a:cs typeface="Calibri Light"/>
            </a:endParaRPr>
          </a:p>
        </p:txBody>
      </p:sp>
      <p:sp>
        <p:nvSpPr>
          <p:cNvPr id="152579" name="Espace réservé du numéro de diapositive 1">
            <a:extLst>
              <a:ext uri="{FF2B5EF4-FFF2-40B4-BE49-F238E27FC236}">
                <a16:creationId xmlns:a16="http://schemas.microsoft.com/office/drawing/2014/main" id="{A1FC24F7-0E3C-7A1E-4871-A771582D78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67751" y="6411768"/>
            <a:ext cx="508170" cy="309707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fld id="{FE086606-39B6-4950-AB92-6955DEEEEE9A}" type="slidenum">
              <a:rPr lang="fr-FR" altLang="fr-FR" sz="1400" smtClean="0"/>
              <a:pPr/>
              <a:t>75</a:t>
            </a:fld>
            <a:endParaRPr lang="fr-FR" altLang="fr-FR" sz="1400"/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9989FC15-BA46-B4F9-BA3D-3C9DD615E232}"/>
              </a:ext>
            </a:extLst>
          </p:cNvPr>
          <p:cNvSpPr txBox="1"/>
          <p:nvPr/>
        </p:nvSpPr>
        <p:spPr>
          <a:xfrm>
            <a:off x="5292436" y="3075708"/>
            <a:ext cx="6899563" cy="307776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spcBef>
                <a:spcPts val="1000"/>
              </a:spcBef>
            </a:pPr>
            <a:r>
              <a:rPr lang="fr-FR">
                <a:solidFill>
                  <a:srgbClr val="000000"/>
                </a:solidFill>
                <a:ea typeface="Calibri"/>
                <a:cs typeface="Calibri"/>
              </a:rPr>
              <a:t>    // Constructeur pour article d'occasion avec remise</a:t>
            </a:r>
            <a:endParaRPr lang="fr-FR">
              <a:ea typeface="Calibri"/>
              <a:cs typeface="Calibri"/>
            </a:endParaRPr>
          </a:p>
          <a:p>
            <a:pPr>
              <a:spcBef>
                <a:spcPts val="1000"/>
              </a:spcBef>
            </a:pPr>
            <a:r>
              <a:rPr lang="fr-FR">
                <a:solidFill>
                  <a:srgbClr val="000000"/>
                </a:solidFill>
                <a:ea typeface="Calibri"/>
                <a:cs typeface="Calibri"/>
              </a:rPr>
              <a:t>   </a:t>
            </a:r>
            <a:r>
              <a:rPr lang="fr-FR">
                <a:solidFill>
                  <a:srgbClr val="00B050"/>
                </a:solidFill>
                <a:ea typeface="Calibri"/>
                <a:cs typeface="Calibri"/>
              </a:rPr>
              <a:t> </a:t>
            </a:r>
            <a:r>
              <a:rPr lang="fr-FR" b="1">
                <a:solidFill>
                  <a:srgbClr val="00B050"/>
                </a:solidFill>
                <a:ea typeface="Calibri"/>
                <a:cs typeface="Calibri"/>
              </a:rPr>
              <a:t>public Article(String nom, double prix, double remise)</a:t>
            </a:r>
            <a:r>
              <a:rPr lang="fr-FR" b="1">
                <a:solidFill>
                  <a:srgbClr val="000000"/>
                </a:solidFill>
                <a:ea typeface="Calibri"/>
                <a:cs typeface="Calibri"/>
              </a:rPr>
              <a:t> </a:t>
            </a:r>
            <a:r>
              <a:rPr lang="fr-FR">
                <a:solidFill>
                  <a:srgbClr val="000000"/>
                </a:solidFill>
                <a:ea typeface="Calibri"/>
                <a:cs typeface="Calibri"/>
              </a:rPr>
              <a:t>{</a:t>
            </a:r>
            <a:endParaRPr lang="fr-FR">
              <a:ea typeface="Calibri"/>
              <a:cs typeface="Calibri"/>
            </a:endParaRPr>
          </a:p>
          <a:p>
            <a:pPr>
              <a:spcBef>
                <a:spcPts val="1000"/>
              </a:spcBef>
            </a:pPr>
            <a:r>
              <a:rPr lang="fr-FR">
                <a:solidFill>
                  <a:srgbClr val="000000"/>
                </a:solidFill>
                <a:ea typeface="Calibri"/>
                <a:cs typeface="Calibri"/>
              </a:rPr>
              <a:t>        </a:t>
            </a:r>
            <a:r>
              <a:rPr lang="fr-FR" err="1">
                <a:solidFill>
                  <a:srgbClr val="000000"/>
                </a:solidFill>
                <a:ea typeface="Calibri"/>
                <a:cs typeface="Calibri"/>
              </a:rPr>
              <a:t>this.nom</a:t>
            </a:r>
            <a:r>
              <a:rPr lang="fr-FR">
                <a:solidFill>
                  <a:srgbClr val="000000"/>
                </a:solidFill>
                <a:ea typeface="Calibri"/>
                <a:cs typeface="Calibri"/>
              </a:rPr>
              <a:t> = nom;</a:t>
            </a:r>
            <a:endParaRPr lang="fr-FR">
              <a:ea typeface="Calibri"/>
              <a:cs typeface="Calibri"/>
            </a:endParaRPr>
          </a:p>
          <a:p>
            <a:pPr>
              <a:spcBef>
                <a:spcPts val="1000"/>
              </a:spcBef>
            </a:pPr>
            <a:r>
              <a:rPr lang="fr-FR">
                <a:solidFill>
                  <a:srgbClr val="000000"/>
                </a:solidFill>
                <a:ea typeface="Calibri"/>
                <a:cs typeface="Calibri"/>
              </a:rPr>
              <a:t>        </a:t>
            </a:r>
            <a:r>
              <a:rPr lang="fr-FR" err="1">
                <a:solidFill>
                  <a:srgbClr val="000000"/>
                </a:solidFill>
                <a:ea typeface="Calibri"/>
                <a:cs typeface="Calibri"/>
              </a:rPr>
              <a:t>this.prix</a:t>
            </a:r>
            <a:r>
              <a:rPr lang="fr-FR">
                <a:solidFill>
                  <a:srgbClr val="000000"/>
                </a:solidFill>
                <a:ea typeface="Calibri"/>
                <a:cs typeface="Calibri"/>
              </a:rPr>
              <a:t> = prix;</a:t>
            </a:r>
            <a:endParaRPr lang="fr-FR">
              <a:ea typeface="Calibri"/>
              <a:cs typeface="Calibri"/>
            </a:endParaRPr>
          </a:p>
          <a:p>
            <a:pPr>
              <a:spcBef>
                <a:spcPts val="1000"/>
              </a:spcBef>
            </a:pPr>
            <a:r>
              <a:rPr lang="fr-FR">
                <a:solidFill>
                  <a:srgbClr val="000000"/>
                </a:solidFill>
                <a:ea typeface="Calibri"/>
                <a:cs typeface="Calibri"/>
              </a:rPr>
              <a:t>        </a:t>
            </a:r>
            <a:r>
              <a:rPr lang="fr-FR" err="1">
                <a:solidFill>
                  <a:srgbClr val="000000"/>
                </a:solidFill>
                <a:ea typeface="Calibri"/>
                <a:cs typeface="Calibri"/>
              </a:rPr>
              <a:t>this.remise</a:t>
            </a:r>
            <a:r>
              <a:rPr lang="fr-FR">
                <a:solidFill>
                  <a:srgbClr val="000000"/>
                </a:solidFill>
                <a:ea typeface="Calibri"/>
                <a:cs typeface="Calibri"/>
              </a:rPr>
              <a:t> = remise;</a:t>
            </a:r>
            <a:endParaRPr lang="fr-FR">
              <a:ea typeface="Calibri"/>
              <a:cs typeface="Calibri"/>
            </a:endParaRPr>
          </a:p>
          <a:p>
            <a:pPr>
              <a:spcBef>
                <a:spcPts val="1000"/>
              </a:spcBef>
            </a:pPr>
            <a:r>
              <a:rPr lang="fr-FR">
                <a:solidFill>
                  <a:srgbClr val="000000"/>
                </a:solidFill>
                <a:ea typeface="Calibri"/>
                <a:cs typeface="Calibri"/>
              </a:rPr>
              <a:t>    }</a:t>
            </a:r>
            <a:endParaRPr lang="fr-FR">
              <a:ea typeface="Calibri"/>
              <a:cs typeface="Calibri"/>
            </a:endParaRPr>
          </a:p>
          <a:p>
            <a:pPr>
              <a:spcBef>
                <a:spcPts val="1000"/>
              </a:spcBef>
            </a:pPr>
            <a:r>
              <a:rPr lang="fr-FR">
                <a:solidFill>
                  <a:srgbClr val="000000"/>
                </a:solidFill>
                <a:ea typeface="Calibri"/>
                <a:cs typeface="Calibri"/>
              </a:rPr>
              <a:t>}</a:t>
            </a:r>
            <a:endParaRPr lang="fr-FR">
              <a:ea typeface="Calibri"/>
              <a:cs typeface="Calibri"/>
            </a:endParaRPr>
          </a:p>
          <a:p>
            <a:pPr algn="l"/>
            <a:endParaRPr lang="fr-FR"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805448247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2F6ED51-F879-8C30-ADDA-0A46F0AA911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577" name="Rectangle 2">
            <a:extLst>
              <a:ext uri="{FF2B5EF4-FFF2-40B4-BE49-F238E27FC236}">
                <a16:creationId xmlns:a16="http://schemas.microsoft.com/office/drawing/2014/main" id="{02774CD0-8C5D-937F-E975-D50D5B2ED85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063751" y="457200"/>
            <a:ext cx="8181975" cy="611188"/>
          </a:xfrm>
        </p:spPr>
        <p:txBody>
          <a:bodyPr lIns="90488" tIns="44450" rIns="90488" bIns="44450" anchor="ctr"/>
          <a:lstStyle/>
          <a:p>
            <a:pPr>
              <a:lnSpc>
                <a:spcPct val="88000"/>
              </a:lnSpc>
            </a:pPr>
            <a:r>
              <a:rPr lang="fr-FR" altLang="fr-FR"/>
              <a:t>De la classe à l'objet</a:t>
            </a:r>
            <a:endParaRPr lang="fr-FR" altLang="fr-FR">
              <a:ea typeface="Calibri"/>
              <a:cs typeface="Calibri"/>
            </a:endParaRPr>
          </a:p>
        </p:txBody>
      </p:sp>
      <p:sp>
        <p:nvSpPr>
          <p:cNvPr id="152578" name="Rectangle 3">
            <a:extLst>
              <a:ext uri="{FF2B5EF4-FFF2-40B4-BE49-F238E27FC236}">
                <a16:creationId xmlns:a16="http://schemas.microsoft.com/office/drawing/2014/main" id="{9223D39D-903D-73E9-5025-F75439343B05}"/>
              </a:ext>
            </a:extLst>
          </p:cNvPr>
          <p:cNvSpPr>
            <a:spLocks noGrp="1" noChangeArrowheads="1"/>
          </p:cNvSpPr>
          <p:nvPr>
            <p:ph type="body" idx="4294967295"/>
          </p:nvPr>
        </p:nvSpPr>
        <p:spPr bwMode="auto">
          <a:xfrm>
            <a:off x="768927" y="1586345"/>
            <a:ext cx="9947563" cy="4828309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0488" tIns="44450" rIns="90488" bIns="44450" numCol="1" anchor="t" anchorCtr="0" compatLnSpc="1">
            <a:prstTxWarp prst="textNoShape">
              <a:avLst/>
            </a:prstTxWarp>
          </a:bodyPr>
          <a:lstStyle/>
          <a:p>
            <a:r>
              <a:rPr lang="fr-FR"/>
              <a:t>Le polymorphisme</a:t>
            </a:r>
          </a:p>
          <a:p>
            <a:r>
              <a:rPr lang="fr-FR" sz="1800">
                <a:solidFill>
                  <a:srgbClr val="000000"/>
                </a:solidFill>
                <a:ea typeface="+mn-lt"/>
                <a:cs typeface="+mn-lt"/>
              </a:rPr>
              <a:t>Polymorphisme d'inclusion (Redéfinition)</a:t>
            </a:r>
            <a:r>
              <a:rPr lang="fr-FR" sz="1800" b="0">
                <a:solidFill>
                  <a:srgbClr val="000000"/>
                </a:solidFill>
                <a:ea typeface="+mn-lt"/>
                <a:cs typeface="+mn-lt"/>
              </a:rPr>
              <a:t> : Une méthode héritée est redéfinie dans une sous-classe. Résolu à l'exécution via liaison dynamique.</a:t>
            </a:r>
            <a:endParaRPr lang="fr-FR"/>
          </a:p>
          <a:p>
            <a:pPr>
              <a:lnSpc>
                <a:spcPct val="100000"/>
              </a:lnSpc>
            </a:pPr>
            <a:endParaRPr lang="fr-FR" sz="1200" b="0">
              <a:solidFill>
                <a:srgbClr val="000000"/>
              </a:solidFill>
              <a:ea typeface="Calibri" panose="020F0502020204030204"/>
              <a:cs typeface="Calibri" panose="020F0502020204030204"/>
            </a:endParaRPr>
          </a:p>
          <a:p>
            <a:endParaRPr lang="fr-FR" sz="1800" b="0">
              <a:solidFill>
                <a:srgbClr val="000000"/>
              </a:solidFill>
              <a:ea typeface="Calibri" panose="020F0502020204030204"/>
              <a:cs typeface="Calibri" panose="020F0502020204030204"/>
            </a:endParaRPr>
          </a:p>
          <a:p>
            <a:endParaRPr lang="fr-FR" sz="1800">
              <a:solidFill>
                <a:srgbClr val="000000"/>
              </a:solidFill>
              <a:latin typeface="+mj-lt"/>
              <a:ea typeface="Calibri Light"/>
              <a:cs typeface="Calibri Light"/>
            </a:endParaRPr>
          </a:p>
          <a:p>
            <a:pPr>
              <a:lnSpc>
                <a:spcPct val="88000"/>
              </a:lnSpc>
            </a:pPr>
            <a:endParaRPr lang="fr-FR" sz="1800">
              <a:solidFill>
                <a:srgbClr val="000000"/>
              </a:solidFill>
              <a:latin typeface="+mj-lt"/>
              <a:ea typeface="Calibri Light"/>
              <a:cs typeface="Calibri Light"/>
            </a:endParaRPr>
          </a:p>
        </p:txBody>
      </p:sp>
      <p:sp>
        <p:nvSpPr>
          <p:cNvPr id="152579" name="Espace réservé du numéro de diapositive 1">
            <a:extLst>
              <a:ext uri="{FF2B5EF4-FFF2-40B4-BE49-F238E27FC236}">
                <a16:creationId xmlns:a16="http://schemas.microsoft.com/office/drawing/2014/main" id="{BE19D6AE-DA1C-2445-3900-E333355196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67751" y="6411768"/>
            <a:ext cx="508170" cy="309707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fld id="{FE086606-39B6-4950-AB92-6955DEEEEE9A}" type="slidenum">
              <a:rPr lang="fr-FR" altLang="fr-FR" sz="1400" smtClean="0"/>
              <a:pPr/>
              <a:t>76</a:t>
            </a:fld>
            <a:endParaRPr lang="fr-FR" altLang="fr-FR" sz="1400"/>
          </a:p>
        </p:txBody>
      </p:sp>
      <p:pic>
        <p:nvPicPr>
          <p:cNvPr id="2" name="Image 1" descr="Une image contenant texte, capture d’écran, Police&#10;&#10;Le contenu généré par l’IA peut être incorrect.">
            <a:extLst>
              <a:ext uri="{FF2B5EF4-FFF2-40B4-BE49-F238E27FC236}">
                <a16:creationId xmlns:a16="http://schemas.microsoft.com/office/drawing/2014/main" id="{9D9F7A7F-40BB-F4EE-5CE8-7BB29C46BF6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9359" y="2666567"/>
            <a:ext cx="3351935" cy="3519921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pic>
        <p:nvPicPr>
          <p:cNvPr id="3" name="Image 2" descr="Une image contenant texte, capture d’écran, Police&#10;&#10;Le contenu généré par l’IA peut être incorrect.">
            <a:extLst>
              <a:ext uri="{FF2B5EF4-FFF2-40B4-BE49-F238E27FC236}">
                <a16:creationId xmlns:a16="http://schemas.microsoft.com/office/drawing/2014/main" id="{5EA2DC4D-5977-C7C3-2F66-E834545CF6D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28259" y="2672629"/>
            <a:ext cx="4499264" cy="3535507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797776535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80B66F8-5ACF-1F41-BA97-4E81EE74070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577" name="Rectangle 2">
            <a:extLst>
              <a:ext uri="{FF2B5EF4-FFF2-40B4-BE49-F238E27FC236}">
                <a16:creationId xmlns:a16="http://schemas.microsoft.com/office/drawing/2014/main" id="{AD9332F9-E226-AFE6-2C76-0293334D16C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063751" y="457200"/>
            <a:ext cx="8181975" cy="611188"/>
          </a:xfrm>
        </p:spPr>
        <p:txBody>
          <a:bodyPr lIns="90488" tIns="44450" rIns="90488" bIns="44450" anchor="ctr"/>
          <a:lstStyle/>
          <a:p>
            <a:pPr>
              <a:lnSpc>
                <a:spcPct val="88000"/>
              </a:lnSpc>
            </a:pPr>
            <a:r>
              <a:rPr lang="fr-FR" altLang="fr-FR"/>
              <a:t>De la classe à l'objet</a:t>
            </a:r>
          </a:p>
        </p:txBody>
      </p:sp>
      <p:sp>
        <p:nvSpPr>
          <p:cNvPr id="152578" name="Rectangle 3">
            <a:extLst>
              <a:ext uri="{FF2B5EF4-FFF2-40B4-BE49-F238E27FC236}">
                <a16:creationId xmlns:a16="http://schemas.microsoft.com/office/drawing/2014/main" id="{D33F3CEF-7B8B-AAD8-4277-EC027225BCF9}"/>
              </a:ext>
            </a:extLst>
          </p:cNvPr>
          <p:cNvSpPr>
            <a:spLocks noGrp="1" noChangeArrowheads="1"/>
          </p:cNvSpPr>
          <p:nvPr>
            <p:ph type="body" idx="4294967295"/>
          </p:nvPr>
        </p:nvSpPr>
        <p:spPr bwMode="auto">
          <a:xfrm>
            <a:off x="768927" y="1586345"/>
            <a:ext cx="9947563" cy="4828309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0488" tIns="44450" rIns="90488" bIns="44450" numCol="1" anchor="t" anchorCtr="0" compatLnSpc="1">
            <a:prstTxWarp prst="textNoShape">
              <a:avLst/>
            </a:prstTxWarp>
          </a:bodyPr>
          <a:lstStyle/>
          <a:p>
            <a:r>
              <a:rPr lang="fr-FR"/>
              <a:t>Le polymorphisme</a:t>
            </a:r>
          </a:p>
          <a:p>
            <a:r>
              <a:rPr lang="fr-FR" sz="1800">
                <a:solidFill>
                  <a:srgbClr val="000000"/>
                </a:solidFill>
                <a:ea typeface="+mn-lt"/>
                <a:cs typeface="+mn-lt"/>
              </a:rPr>
              <a:t>Polymorphisme paramétrique :</a:t>
            </a:r>
            <a:r>
              <a:rPr lang="fr-FR" sz="1800" b="0">
                <a:solidFill>
                  <a:srgbClr val="000000"/>
                </a:solidFill>
                <a:ea typeface="+mn-lt"/>
                <a:cs typeface="+mn-lt"/>
              </a:rPr>
              <a:t> Une seule classe </a:t>
            </a:r>
            <a:r>
              <a:rPr lang="fr-FR" sz="1800" b="0">
                <a:solidFill>
                  <a:srgbClr val="000000"/>
                </a:solidFill>
                <a:latin typeface="Consolas"/>
                <a:ea typeface="+mn-lt"/>
                <a:cs typeface="+mn-lt"/>
              </a:rPr>
              <a:t>Panier&lt;T&gt;</a:t>
            </a:r>
            <a:r>
              <a:rPr lang="fr-FR" sz="1800" b="0">
                <a:solidFill>
                  <a:srgbClr val="000000"/>
                </a:solidFill>
                <a:ea typeface="+mn-lt"/>
                <a:cs typeface="+mn-lt"/>
              </a:rPr>
              <a:t> fonctionne avec n'importe quel type d'article. Le type </a:t>
            </a:r>
            <a:r>
              <a:rPr lang="fr-FR" sz="1800" b="0">
                <a:solidFill>
                  <a:srgbClr val="000000"/>
                </a:solidFill>
                <a:latin typeface="Consolas"/>
                <a:ea typeface="+mn-lt"/>
                <a:cs typeface="+mn-lt"/>
              </a:rPr>
              <a:t>T</a:t>
            </a:r>
            <a:r>
              <a:rPr lang="fr-FR" sz="1800" b="0">
                <a:solidFill>
                  <a:srgbClr val="000000"/>
                </a:solidFill>
                <a:ea typeface="+mn-lt"/>
                <a:cs typeface="+mn-lt"/>
              </a:rPr>
              <a:t> est déterminé à l'utilisation, pas à l'écriture du code.</a:t>
            </a:r>
            <a:endParaRPr lang="fr-FR">
              <a:ea typeface="+mn-lt"/>
              <a:cs typeface="+mn-lt"/>
            </a:endParaRPr>
          </a:p>
          <a:p>
            <a:pPr>
              <a:lnSpc>
                <a:spcPct val="100000"/>
              </a:lnSpc>
            </a:pPr>
            <a:endParaRPr lang="fr-FR" sz="1200" b="0">
              <a:solidFill>
                <a:srgbClr val="000000"/>
              </a:solidFill>
              <a:ea typeface="Calibri" panose="020F0502020204030204"/>
              <a:cs typeface="Calibri" panose="020F0502020204030204"/>
            </a:endParaRPr>
          </a:p>
          <a:p>
            <a:endParaRPr lang="fr-FR" sz="1800" b="0">
              <a:solidFill>
                <a:srgbClr val="000000"/>
              </a:solidFill>
              <a:ea typeface="Calibri" panose="020F0502020204030204"/>
              <a:cs typeface="Calibri" panose="020F0502020204030204"/>
            </a:endParaRPr>
          </a:p>
          <a:p>
            <a:endParaRPr lang="fr-FR" sz="1800">
              <a:solidFill>
                <a:srgbClr val="000000"/>
              </a:solidFill>
              <a:latin typeface="+mj-lt"/>
              <a:ea typeface="Calibri Light"/>
              <a:cs typeface="Calibri Light"/>
            </a:endParaRPr>
          </a:p>
          <a:p>
            <a:pPr>
              <a:lnSpc>
                <a:spcPct val="88000"/>
              </a:lnSpc>
            </a:pPr>
            <a:endParaRPr lang="fr-FR" sz="1800">
              <a:solidFill>
                <a:srgbClr val="000000"/>
              </a:solidFill>
              <a:latin typeface="+mj-lt"/>
              <a:ea typeface="Calibri Light"/>
              <a:cs typeface="Calibri Light"/>
            </a:endParaRPr>
          </a:p>
        </p:txBody>
      </p:sp>
      <p:sp>
        <p:nvSpPr>
          <p:cNvPr id="152579" name="Espace réservé du numéro de diapositive 1">
            <a:extLst>
              <a:ext uri="{FF2B5EF4-FFF2-40B4-BE49-F238E27FC236}">
                <a16:creationId xmlns:a16="http://schemas.microsoft.com/office/drawing/2014/main" id="{34A31DDD-19F3-D16E-ED36-B991E605C3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67751" y="6411768"/>
            <a:ext cx="508170" cy="309707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fld id="{FE086606-39B6-4950-AB92-6955DEEEEE9A}" type="slidenum">
              <a:rPr lang="fr-FR" altLang="fr-FR" sz="1400" smtClean="0"/>
              <a:pPr/>
              <a:t>77</a:t>
            </a:fld>
            <a:endParaRPr lang="fr-FR" altLang="fr-FR" sz="1400"/>
          </a:p>
        </p:txBody>
      </p:sp>
      <p:pic>
        <p:nvPicPr>
          <p:cNvPr id="4" name="Image 3" descr="Une image contenant texte, capture d’écran, Police&#10;&#10;Le contenu généré par l’IA peut être incorrect.">
            <a:extLst>
              <a:ext uri="{FF2B5EF4-FFF2-40B4-BE49-F238E27FC236}">
                <a16:creationId xmlns:a16="http://schemas.microsoft.com/office/drawing/2014/main" id="{FA49FEF7-4955-F481-BA28-AEB9443B731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3349" y="2690813"/>
            <a:ext cx="2844021" cy="3704866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pic>
        <p:nvPicPr>
          <p:cNvPr id="5" name="Image 4" descr="Une image contenant texte, capture d’écran, Police&#10;&#10;Le contenu généré par l’IA peut être incorrect.">
            <a:extLst>
              <a:ext uri="{FF2B5EF4-FFF2-40B4-BE49-F238E27FC236}">
                <a16:creationId xmlns:a16="http://schemas.microsoft.com/office/drawing/2014/main" id="{784FF296-1770-5CB6-AB26-0DFB127723E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08575" y="3259797"/>
            <a:ext cx="5438775" cy="2581275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26343067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Titre 1">
            <a:extLst>
              <a:ext uri="{FF2B5EF4-FFF2-40B4-BE49-F238E27FC236}">
                <a16:creationId xmlns:a16="http://schemas.microsoft.com/office/drawing/2014/main" id="{0BB2A53E-D5AB-E428-2ED8-5DD74F32D8C7}"/>
              </a:ext>
            </a:extLst>
          </p:cNvPr>
          <p:cNvSpPr>
            <a:spLocks noGrp="1" noChangeArrowheads="1"/>
          </p:cNvSpPr>
          <p:nvPr>
            <p:ph type="ctrTitle" idx="4294967295"/>
          </p:nvPr>
        </p:nvSpPr>
        <p:spPr>
          <a:xfrm>
            <a:off x="3594330" y="1958975"/>
            <a:ext cx="8400445" cy="1470025"/>
          </a:xfrm>
        </p:spPr>
        <p:txBody>
          <a:bodyPr/>
          <a:lstStyle/>
          <a:p>
            <a:pPr algn="l" eaLnBrk="1" hangingPunct="1"/>
            <a:r>
              <a:rPr lang="fr-FR" altLang="fr-FR" dirty="0">
                <a:solidFill>
                  <a:srgbClr val="00B050"/>
                </a:solidFill>
                <a:latin typeface="Tahoma(Titres)" charset="0"/>
                <a:cs typeface="Tahoma (Titres)" charset="0"/>
              </a:rPr>
              <a:t>Le diagramme de cas d’utilisation</a:t>
            </a:r>
          </a:p>
        </p:txBody>
      </p:sp>
    </p:spTree>
  </p:cSld>
  <p:clrMapOvr>
    <a:masterClrMapping/>
  </p:clrMapOvr>
  <p:transition spd="slow"/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1F73A72C-3857-6217-F2B3-6FD0567F8B23}"/>
              </a:ext>
            </a:extLst>
          </p:cNvPr>
          <p:cNvSpPr txBox="1"/>
          <p:nvPr/>
        </p:nvSpPr>
        <p:spPr>
          <a:xfrm>
            <a:off x="189486" y="1720491"/>
            <a:ext cx="8738558" cy="175432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fr-FR">
                <a:ea typeface="+mn-lt"/>
                <a:cs typeface="+mn-lt"/>
              </a:rPr>
              <a:t>Le diagramme de cas d'utilisation (Use Case Diagram) est un diagramme UML qui représente </a:t>
            </a:r>
            <a:r>
              <a:rPr lang="fr-FR" b="1">
                <a:ea typeface="+mn-lt"/>
                <a:cs typeface="+mn-lt"/>
              </a:rPr>
              <a:t>les fonctionnalités</a:t>
            </a:r>
            <a:r>
              <a:rPr lang="fr-FR">
                <a:ea typeface="+mn-lt"/>
                <a:cs typeface="+mn-lt"/>
              </a:rPr>
              <a:t> d'un système du point de vue de l'utilisateur. Il modélise :</a:t>
            </a:r>
            <a:endParaRPr lang="fr-FR"/>
          </a:p>
          <a:p>
            <a:pPr marL="285750" indent="-285750">
              <a:buFont typeface="Arial"/>
              <a:buChar char="•"/>
            </a:pPr>
            <a:r>
              <a:rPr lang="fr-FR" b="1">
                <a:ea typeface="+mn-lt"/>
                <a:cs typeface="+mn-lt"/>
              </a:rPr>
              <a:t>Qui</a:t>
            </a:r>
            <a:r>
              <a:rPr lang="fr-FR">
                <a:ea typeface="+mn-lt"/>
                <a:cs typeface="+mn-lt"/>
              </a:rPr>
              <a:t> utilise le système (acteurs)</a:t>
            </a:r>
            <a:endParaRPr lang="fr-FR"/>
          </a:p>
          <a:p>
            <a:pPr marL="285750" indent="-285750">
              <a:buFont typeface="Arial"/>
              <a:buChar char="•"/>
            </a:pPr>
            <a:r>
              <a:rPr lang="fr-FR" b="1">
                <a:ea typeface="+mn-lt"/>
                <a:cs typeface="+mn-lt"/>
              </a:rPr>
              <a:t>Quoi: </a:t>
            </a:r>
            <a:r>
              <a:rPr lang="fr-FR">
                <a:ea typeface="+mn-lt"/>
                <a:cs typeface="+mn-lt"/>
              </a:rPr>
              <a:t>Ce que le système fait (cas d'utilisation)</a:t>
            </a:r>
            <a:endParaRPr lang="fr-FR"/>
          </a:p>
          <a:p>
            <a:pPr marL="285750" indent="-285750">
              <a:buFont typeface="Arial"/>
              <a:buChar char="•"/>
            </a:pPr>
            <a:r>
              <a:rPr lang="fr-FR" b="1">
                <a:ea typeface="+mn-lt"/>
                <a:cs typeface="+mn-lt"/>
              </a:rPr>
              <a:t>Comment</a:t>
            </a:r>
            <a:r>
              <a:rPr lang="fr-FR">
                <a:ea typeface="+mn-lt"/>
                <a:cs typeface="+mn-lt"/>
              </a:rPr>
              <a:t> les acteurs interagissent avec le système</a:t>
            </a:r>
            <a:endParaRPr lang="fr-FR"/>
          </a:p>
          <a:p>
            <a:pPr algn="l"/>
            <a:endParaRPr lang="fr-FR">
              <a:ea typeface="Calibri"/>
              <a:cs typeface="Calibri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18E05E3A-1107-A9D6-D34D-A7E76925F29F}"/>
              </a:ext>
            </a:extLst>
          </p:cNvPr>
          <p:cNvSpPr txBox="1"/>
          <p:nvPr/>
        </p:nvSpPr>
        <p:spPr>
          <a:xfrm>
            <a:off x="190499" y="3214687"/>
            <a:ext cx="9970292" cy="348300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spcBef>
                <a:spcPts val="1000"/>
              </a:spcBef>
            </a:pPr>
            <a:r>
              <a:rPr lang="fr-FR">
                <a:ea typeface="+mn-lt"/>
                <a:cs typeface="+mn-lt"/>
              </a:rPr>
              <a:t>L'université souhaite améliorer son système d'enregistrement</a:t>
            </a:r>
            <a:endParaRPr lang="en-US">
              <a:ea typeface="+mn-lt"/>
              <a:cs typeface="+mn-lt"/>
            </a:endParaRPr>
          </a:p>
          <a:p>
            <a:pPr>
              <a:spcBef>
                <a:spcPts val="1000"/>
              </a:spcBef>
            </a:pPr>
            <a:r>
              <a:rPr lang="fr-FR">
                <a:ea typeface="+mn-lt"/>
                <a:cs typeface="+mn-lt"/>
              </a:rPr>
              <a:t>Le secrétariat définit le programme des matières optionnelles pour un semestre</a:t>
            </a:r>
            <a:endParaRPr lang="en-US">
              <a:ea typeface="+mn-lt"/>
              <a:cs typeface="+mn-lt"/>
            </a:endParaRPr>
          </a:p>
          <a:p>
            <a:pPr>
              <a:spcBef>
                <a:spcPts val="1000"/>
              </a:spcBef>
            </a:pPr>
            <a:r>
              <a:rPr lang="fr-FR">
                <a:ea typeface="+mn-lt"/>
                <a:cs typeface="+mn-lt"/>
              </a:rPr>
              <a:t>Une matière peut avoir plusieurs cours selon le nombre d'étudiants</a:t>
            </a:r>
            <a:endParaRPr lang="en-US">
              <a:ea typeface="+mn-lt"/>
              <a:cs typeface="+mn-lt"/>
            </a:endParaRPr>
          </a:p>
          <a:p>
            <a:pPr>
              <a:spcBef>
                <a:spcPts val="1000"/>
              </a:spcBef>
            </a:pPr>
            <a:r>
              <a:rPr lang="fr-FR">
                <a:ea typeface="+mn-lt"/>
                <a:cs typeface="+mn-lt"/>
              </a:rPr>
              <a:t>Les étudiants choisissent au moins 4 cours optionnels</a:t>
            </a:r>
            <a:endParaRPr lang="en-US">
              <a:ea typeface="+mn-lt"/>
              <a:cs typeface="+mn-lt"/>
            </a:endParaRPr>
          </a:p>
          <a:p>
            <a:pPr>
              <a:spcBef>
                <a:spcPts val="1000"/>
              </a:spcBef>
            </a:pPr>
            <a:r>
              <a:rPr lang="fr-FR">
                <a:ea typeface="+mn-lt"/>
                <a:cs typeface="+mn-lt"/>
              </a:rPr>
              <a:t>Une fois qu'un étudiant s'est inscrit pour un semestre, le système central est averti pour que l'étudiant soit noté</a:t>
            </a:r>
            <a:endParaRPr lang="en-US">
              <a:ea typeface="+mn-lt"/>
              <a:cs typeface="+mn-lt"/>
            </a:endParaRPr>
          </a:p>
          <a:p>
            <a:pPr>
              <a:spcBef>
                <a:spcPts val="1000"/>
              </a:spcBef>
            </a:pPr>
            <a:r>
              <a:rPr lang="fr-FR">
                <a:ea typeface="+mn-lt"/>
                <a:cs typeface="+mn-lt"/>
              </a:rPr>
              <a:t>Les étudiants peuvent utiliser le système pour s'inscrire à de nouveaux cours après l'inscription finale</a:t>
            </a:r>
            <a:endParaRPr lang="en-US">
              <a:ea typeface="+mn-lt"/>
              <a:cs typeface="+mn-lt"/>
            </a:endParaRPr>
          </a:p>
          <a:p>
            <a:pPr>
              <a:spcBef>
                <a:spcPts val="1000"/>
              </a:spcBef>
            </a:pPr>
            <a:r>
              <a:rPr lang="fr-FR">
                <a:ea typeface="+mn-lt"/>
                <a:cs typeface="+mn-lt"/>
              </a:rPr>
              <a:t>Les professeurs utilisent le système pour connaître leurs listes de cours</a:t>
            </a:r>
            <a:endParaRPr lang="en-US">
              <a:ea typeface="+mn-lt"/>
              <a:cs typeface="+mn-lt"/>
            </a:endParaRPr>
          </a:p>
          <a:p>
            <a:pPr>
              <a:spcBef>
                <a:spcPts val="1000"/>
              </a:spcBef>
            </a:pPr>
            <a:r>
              <a:rPr lang="fr-FR">
                <a:ea typeface="+mn-lt"/>
                <a:cs typeface="+mn-lt"/>
              </a:rPr>
              <a:t>Les utilisateurs ont besoin de mots de passe</a:t>
            </a: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762037EA-F2DA-92E0-39FF-045DDA203BC6}"/>
              </a:ext>
            </a:extLst>
          </p:cNvPr>
          <p:cNvSpPr/>
          <p:nvPr/>
        </p:nvSpPr>
        <p:spPr>
          <a:xfrm>
            <a:off x="1702593" y="4298156"/>
            <a:ext cx="3178969" cy="1321594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>
                <a:solidFill>
                  <a:srgbClr val="035077"/>
                </a:solidFill>
                <a:ea typeface="Calibri"/>
                <a:cs typeface="Calibri"/>
              </a:rPr>
              <a:t>QUI sont les acteurs?</a:t>
            </a:r>
            <a:endParaRPr lang="fr-FR"/>
          </a:p>
        </p:txBody>
      </p:sp>
      <p:sp>
        <p:nvSpPr>
          <p:cNvPr id="7" name="Rectangle 2">
            <a:extLst>
              <a:ext uri="{FF2B5EF4-FFF2-40B4-BE49-F238E27FC236}">
                <a16:creationId xmlns:a16="http://schemas.microsoft.com/office/drawing/2014/main" id="{B2577BE9-5F6C-9BFD-A5A0-8B7EB0B151D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063751" y="457200"/>
            <a:ext cx="8181975" cy="611188"/>
          </a:xfrm>
        </p:spPr>
        <p:txBody>
          <a:bodyPr lIns="90488" tIns="44450" rIns="90488" bIns="44450" anchor="ctr"/>
          <a:lstStyle/>
          <a:p>
            <a:pPr>
              <a:lnSpc>
                <a:spcPct val="88000"/>
              </a:lnSpc>
            </a:pPr>
            <a:r>
              <a:rPr lang="fr-FR" altLang="fr-FR"/>
              <a:t>Diagramme de cas d'utilisation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5CE32D8-6C0F-FC70-261B-C22CF5FCFAE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420A76C5-B970-BBD4-8269-D3ADA27CE447}"/>
              </a:ext>
            </a:extLst>
          </p:cNvPr>
          <p:cNvSpPr>
            <a:spLocks noGrp="1"/>
          </p:cNvSpPr>
          <p:nvPr>
            <p:ph type="body" sz="half" idx="4294967295"/>
          </p:nvPr>
        </p:nvSpPr>
        <p:spPr>
          <a:xfrm>
            <a:off x="767751" y="1786321"/>
            <a:ext cx="7299786" cy="3556000"/>
          </a:xfrm>
        </p:spPr>
        <p:txBody>
          <a:bodyPr vert="horz" lIns="0" tIns="0" rIns="0" bIns="0" rtlCol="0" anchor="t">
            <a:noAutofit/>
          </a:bodyPr>
          <a:lstStyle/>
          <a:p>
            <a:r>
              <a:rPr lang="fr-FR"/>
              <a:t>Comment tout cela s'organise?</a:t>
            </a:r>
          </a:p>
          <a:p>
            <a:pPr lvl="1"/>
            <a:r>
              <a:rPr lang="fr-FR">
                <a:latin typeface="Calibri Light"/>
                <a:ea typeface="Calibri Light"/>
                <a:cs typeface="Calibri Light"/>
              </a:rPr>
              <a:t>Nous allons définir des</a:t>
            </a:r>
            <a:r>
              <a:rPr lang="fr-FR" b="1">
                <a:latin typeface="Calibri Light"/>
                <a:ea typeface="Calibri Light"/>
                <a:cs typeface="Calibri Light"/>
              </a:rPr>
              <a:t> "cadres"</a:t>
            </a:r>
            <a:r>
              <a:rPr lang="fr-FR">
                <a:latin typeface="Calibri Light"/>
                <a:ea typeface="Calibri Light"/>
                <a:cs typeface="Calibri Light"/>
              </a:rPr>
              <a:t>, que nous allons appeler </a:t>
            </a:r>
            <a:r>
              <a:rPr lang="fr-FR" b="1">
                <a:latin typeface="Calibri Light"/>
                <a:ea typeface="Calibri Light"/>
                <a:cs typeface="Calibri Light"/>
              </a:rPr>
              <a:t>"classes" </a:t>
            </a:r>
            <a:r>
              <a:rPr lang="fr-FR">
                <a:latin typeface="Calibri Light"/>
                <a:ea typeface="Calibri Light"/>
                <a:cs typeface="Calibri Light"/>
              </a:rPr>
              <a:t>pour regrouper les données et les traitements d'acteurs qui "se ressemblent".</a:t>
            </a:r>
          </a:p>
          <a:p>
            <a:pPr lvl="1"/>
            <a:r>
              <a:rPr lang="fr-FR">
                <a:latin typeface="Calibri Light"/>
                <a:ea typeface="Calibri Light"/>
                <a:cs typeface="Calibri Light"/>
              </a:rPr>
              <a:t>C'est au travers de ces classes que nous allons accéder aux données et aux traitements.</a:t>
            </a:r>
          </a:p>
          <a:p>
            <a:pPr lvl="1"/>
            <a:r>
              <a:rPr lang="fr-FR">
                <a:latin typeface="Calibri Light"/>
                <a:ea typeface="Calibri Light"/>
                <a:cs typeface="Calibri Light"/>
              </a:rPr>
              <a:t>Les acteurs exposeront seulement une partie de leurs données et de leurs traitements aux autres (le fournisseur n'a pas à connaître la méthode de classement du libraire, ni son numéro de sécurité sociale...)</a:t>
            </a:r>
          </a:p>
          <a:p>
            <a:pPr marL="285750" indent="-285750">
              <a:lnSpc>
                <a:spcPct val="140000"/>
              </a:lnSpc>
              <a:spcBef>
                <a:spcPct val="20000"/>
              </a:spcBef>
              <a:spcAft>
                <a:spcPct val="0"/>
              </a:spcAft>
              <a:buChar char="•"/>
            </a:pPr>
            <a:r>
              <a:rPr lang="fr-FR" sz="1600">
                <a:solidFill>
                  <a:srgbClr val="000000"/>
                </a:solidFill>
                <a:latin typeface="Calibri Light"/>
                <a:ea typeface="Calibri Light"/>
                <a:cs typeface="Calibri Light"/>
              </a:rPr>
              <a:t>Données (attributs) accessibles par encapsulation des données dans un "cadre" appelé classe.</a:t>
            </a:r>
            <a:endParaRPr lang="en-US" sz="1600">
              <a:solidFill>
                <a:srgbClr val="000000"/>
              </a:solidFill>
              <a:latin typeface="Calibri Light"/>
              <a:ea typeface="Calibri Light"/>
              <a:cs typeface="Calibri Light"/>
            </a:endParaRPr>
          </a:p>
          <a:p>
            <a:pPr marL="285750" indent="-285750">
              <a:lnSpc>
                <a:spcPct val="140000"/>
              </a:lnSpc>
              <a:spcBef>
                <a:spcPct val="20000"/>
              </a:spcBef>
              <a:spcAft>
                <a:spcPct val="0"/>
              </a:spcAft>
              <a:buChar char="•"/>
            </a:pPr>
            <a:r>
              <a:rPr lang="fr-FR" sz="1600">
                <a:solidFill>
                  <a:srgbClr val="000000"/>
                </a:solidFill>
                <a:latin typeface="Calibri Light"/>
                <a:ea typeface="Calibri Light"/>
                <a:cs typeface="Calibri Light"/>
              </a:rPr>
              <a:t>Traitements encapsulés dans la classe sous la forme de fonctions (appelées méthodes). </a:t>
            </a:r>
            <a:endParaRPr lang="en-US" sz="1600">
              <a:solidFill>
                <a:srgbClr val="000000"/>
              </a:solidFill>
              <a:latin typeface="Calibri Light"/>
              <a:ea typeface="Calibri Light"/>
              <a:cs typeface="Calibri Light"/>
            </a:endParaRPr>
          </a:p>
          <a:p>
            <a:pPr marL="285750" indent="-285750">
              <a:lnSpc>
                <a:spcPct val="140000"/>
              </a:lnSpc>
              <a:spcBef>
                <a:spcPct val="20000"/>
              </a:spcBef>
              <a:spcAft>
                <a:spcPct val="0"/>
              </a:spcAft>
              <a:buChar char="•"/>
            </a:pPr>
            <a:r>
              <a:rPr lang="fr-FR" sz="1600">
                <a:solidFill>
                  <a:srgbClr val="000000"/>
                </a:solidFill>
                <a:latin typeface="Calibri Light"/>
                <a:ea typeface="Calibri Light"/>
                <a:cs typeface="Calibri Light"/>
              </a:rPr>
              <a:t>Règles strictes d'accès aux attributs et aux méthodes.</a:t>
            </a:r>
            <a:endParaRPr lang="en-US" sz="1600">
              <a:solidFill>
                <a:srgbClr val="000000"/>
              </a:solidFill>
              <a:latin typeface="Calibri Light"/>
              <a:ea typeface="Calibri Light"/>
              <a:cs typeface="Calibri Light"/>
            </a:endParaRPr>
          </a:p>
          <a:p>
            <a:pPr marL="285750" indent="-285750">
              <a:lnSpc>
                <a:spcPct val="140000"/>
              </a:lnSpc>
              <a:spcBef>
                <a:spcPct val="20000"/>
              </a:spcBef>
              <a:spcAft>
                <a:spcPct val="0"/>
              </a:spcAft>
              <a:buChar char="•"/>
            </a:pPr>
            <a:r>
              <a:rPr lang="fr-FR" sz="1600">
                <a:solidFill>
                  <a:srgbClr val="000000"/>
                </a:solidFill>
                <a:latin typeface="Calibri Light"/>
                <a:ea typeface="Calibri Light"/>
                <a:cs typeface="Calibri Light"/>
              </a:rPr>
              <a:t>La notion de classe --&gt; l'héritage des classes.</a:t>
            </a:r>
          </a:p>
          <a:p>
            <a:pPr lvl="1"/>
            <a:endParaRPr lang="fr-FR">
              <a:latin typeface="Calibri Light"/>
              <a:ea typeface="Calibri Light"/>
              <a:cs typeface="Calibri Light"/>
            </a:endParaRPr>
          </a:p>
          <a:p>
            <a:endParaRPr lang="fr-FR">
              <a:latin typeface="Calibri Light"/>
              <a:ea typeface="Calibri Light"/>
              <a:cs typeface="Calibri Light"/>
            </a:endParaRPr>
          </a:p>
        </p:txBody>
      </p:sp>
      <p:sp>
        <p:nvSpPr>
          <p:cNvPr id="5" name="Titre 4">
            <a:extLst>
              <a:ext uri="{FF2B5EF4-FFF2-40B4-BE49-F238E27FC236}">
                <a16:creationId xmlns:a16="http://schemas.microsoft.com/office/drawing/2014/main" id="{68AADE87-7E97-F0B6-8ABC-D64F5ED5FD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Comment faire?</a:t>
            </a:r>
          </a:p>
        </p:txBody>
      </p:sp>
      <p:sp>
        <p:nvSpPr>
          <p:cNvPr id="7" name="Espace réservé du pied de page 6">
            <a:extLst>
              <a:ext uri="{FF2B5EF4-FFF2-40B4-BE49-F238E27FC236}">
                <a16:creationId xmlns:a16="http://schemas.microsoft.com/office/drawing/2014/main" id="{5DB9225C-F085-2395-63F0-F34B567831A3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r>
              <a:rPr lang="fr-FR"/>
              <a:t>Programmation orientée objet</a:t>
            </a:r>
          </a:p>
        </p:txBody>
      </p:sp>
      <p:sp>
        <p:nvSpPr>
          <p:cNvPr id="8" name="Espace réservé du numéro de diapositive 7">
            <a:extLst>
              <a:ext uri="{FF2B5EF4-FFF2-40B4-BE49-F238E27FC236}">
                <a16:creationId xmlns:a16="http://schemas.microsoft.com/office/drawing/2014/main" id="{95A5EF88-5AE5-E477-9682-DF99C4068C21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FEC3A539-CEB8-AE4B-BB83-0A7D7F63FFAA}" type="slidenum">
              <a:rPr lang="fr-FR" smtClean="0"/>
              <a:pPr/>
              <a:t>8</a:t>
            </a:fld>
            <a:endParaRPr lang="fr-FR"/>
          </a:p>
        </p:txBody>
      </p:sp>
      <p:pic>
        <p:nvPicPr>
          <p:cNvPr id="9" name="Image 8" descr="Une image contenant texte, Police, capture d’écran, Graphique&#10;&#10;Le contenu généré par l’IA peut être incorrect.">
            <a:extLst>
              <a:ext uri="{FF2B5EF4-FFF2-40B4-BE49-F238E27FC236}">
                <a16:creationId xmlns:a16="http://schemas.microsoft.com/office/drawing/2014/main" id="{BDED53C6-0C24-873A-876E-E7027BDD036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61367" y="6048620"/>
            <a:ext cx="1352799" cy="609354"/>
          </a:xfrm>
          <a:prstGeom prst="rect">
            <a:avLst/>
          </a:prstGeom>
        </p:spPr>
      </p:pic>
      <p:pic>
        <p:nvPicPr>
          <p:cNvPr id="12" name="Espace réservé pour une image  11" descr="Image générée">
            <a:extLst>
              <a:ext uri="{FF2B5EF4-FFF2-40B4-BE49-F238E27FC236}">
                <a16:creationId xmlns:a16="http://schemas.microsoft.com/office/drawing/2014/main" id="{4C49A07E-D007-11C6-26C7-182AF578103E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3"/>
          <a:srcRect l="3192" r="3192"/>
          <a:stretch/>
        </p:blipFill>
        <p:spPr>
          <a:xfrm>
            <a:off x="8064500" y="2285206"/>
            <a:ext cx="3328988" cy="33289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0798866"/>
      </p:ext>
    </p:extLst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A7F0D57-021A-0938-527D-7614925EEC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C61B740B-6DA4-EDA9-FB51-E7D184F333EC}"/>
              </a:ext>
            </a:extLst>
          </p:cNvPr>
          <p:cNvSpPr txBox="1"/>
          <p:nvPr/>
        </p:nvSpPr>
        <p:spPr>
          <a:xfrm>
            <a:off x="189486" y="1711420"/>
            <a:ext cx="11323915" cy="501710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lnSpc>
                <a:spcPct val="120000"/>
              </a:lnSpc>
              <a:spcBef>
                <a:spcPts val="1000"/>
              </a:spcBef>
            </a:pPr>
            <a:r>
              <a:rPr lang="fr-FR" sz="2400" b="1">
                <a:solidFill>
                  <a:srgbClr val="586CDC"/>
                </a:solidFill>
                <a:latin typeface="Sans-Serif"/>
                <a:ea typeface="+mn-lt"/>
                <a:cs typeface="+mn-lt"/>
              </a:rPr>
              <a:t>Un acteur est quelqu'un ou quelque chose qui :</a:t>
            </a:r>
            <a:endParaRPr lang="en-US" sz="2400">
              <a:latin typeface="Sans-Serif"/>
              <a:ea typeface="+mn-lt"/>
              <a:cs typeface="+mn-lt"/>
            </a:endParaRPr>
          </a:p>
          <a:p>
            <a:pPr lvl="1">
              <a:lnSpc>
                <a:spcPct val="120000"/>
              </a:lnSpc>
              <a:spcBef>
                <a:spcPts val="500"/>
              </a:spcBef>
            </a:pPr>
            <a:r>
              <a:rPr lang="fr-FR">
                <a:solidFill>
                  <a:srgbClr val="000000"/>
                </a:solidFill>
                <a:latin typeface="Calibri Light"/>
                <a:ea typeface="Calibri Light"/>
                <a:cs typeface="Calibri Light"/>
              </a:rPr>
              <a:t> est extérieur au système, utilisateur du système</a:t>
            </a:r>
            <a:endParaRPr lang="fr-FR">
              <a:latin typeface="Calibri Light"/>
              <a:ea typeface="Calibri Light"/>
              <a:cs typeface="Calibri Light"/>
            </a:endParaRPr>
          </a:p>
          <a:p>
            <a:pPr lvl="1">
              <a:lnSpc>
                <a:spcPct val="120000"/>
              </a:lnSpc>
              <a:spcBef>
                <a:spcPts val="500"/>
              </a:spcBef>
            </a:pPr>
            <a:r>
              <a:rPr lang="fr-FR">
                <a:solidFill>
                  <a:srgbClr val="000000"/>
                </a:solidFill>
                <a:latin typeface="Calibri Light"/>
                <a:ea typeface="Calibri Light"/>
                <a:cs typeface="Calibri Light"/>
              </a:rPr>
              <a:t> dit ce que le système doit faire (initie les actions)</a:t>
            </a:r>
            <a:endParaRPr lang="fr-FR">
              <a:latin typeface="Calibri Light"/>
              <a:ea typeface="Calibri Light"/>
              <a:cs typeface="Calibri Light"/>
            </a:endParaRPr>
          </a:p>
          <a:p>
            <a:pPr lvl="1">
              <a:lnSpc>
                <a:spcPct val="120000"/>
              </a:lnSpc>
              <a:spcBef>
                <a:spcPts val="500"/>
              </a:spcBef>
            </a:pPr>
            <a:r>
              <a:rPr lang="fr-FR">
                <a:solidFill>
                  <a:srgbClr val="000000"/>
                </a:solidFill>
                <a:latin typeface="Calibri Light"/>
                <a:ea typeface="Calibri Light"/>
                <a:cs typeface="Calibri Light"/>
              </a:rPr>
              <a:t> interagit ou agit sur le système à développer mais n'a aucun contrôle sur les opérations qu'il demande</a:t>
            </a:r>
            <a:endParaRPr lang="fr-FR">
              <a:latin typeface="Calibri Light"/>
              <a:ea typeface="Calibri Light"/>
              <a:cs typeface="Calibri Light"/>
            </a:endParaRPr>
          </a:p>
          <a:p>
            <a:pPr>
              <a:lnSpc>
                <a:spcPct val="120000"/>
              </a:lnSpc>
              <a:spcBef>
                <a:spcPts val="1000"/>
              </a:spcBef>
            </a:pPr>
            <a:r>
              <a:rPr lang="fr-FR" sz="2400" b="1">
                <a:solidFill>
                  <a:srgbClr val="586CDC"/>
                </a:solidFill>
                <a:latin typeface="Sans-Serif"/>
                <a:ea typeface="+mn-lt"/>
                <a:cs typeface="+mn-lt"/>
              </a:rPr>
              <a:t>On trouve les acteurs en se demandant :</a:t>
            </a:r>
            <a:endParaRPr lang="en-US" sz="2400" b="1">
              <a:solidFill>
                <a:srgbClr val="586CDC"/>
              </a:solidFill>
              <a:latin typeface="Sans-Serif"/>
            </a:endParaRPr>
          </a:p>
          <a:p>
            <a:pPr marL="0" lvl="1">
              <a:lnSpc>
                <a:spcPct val="120000"/>
              </a:lnSpc>
              <a:spcBef>
                <a:spcPts val="500"/>
              </a:spcBef>
            </a:pPr>
            <a:r>
              <a:rPr lang="fr-FR">
                <a:solidFill>
                  <a:srgbClr val="000000"/>
                </a:solidFill>
                <a:latin typeface="Calibri Light"/>
                <a:ea typeface="Calibri Light"/>
                <a:cs typeface="Calibri Light"/>
              </a:rPr>
              <a:t>   qui utilise directement le système</a:t>
            </a:r>
            <a:endParaRPr lang="en-US">
              <a:solidFill>
                <a:srgbClr val="000000"/>
              </a:solidFill>
              <a:latin typeface="Calibri Light"/>
              <a:ea typeface="Calibri Light"/>
              <a:cs typeface="Calibri Light"/>
            </a:endParaRPr>
          </a:p>
          <a:p>
            <a:pPr marL="0" lvl="1">
              <a:lnSpc>
                <a:spcPct val="120000"/>
              </a:lnSpc>
              <a:spcBef>
                <a:spcPts val="500"/>
              </a:spcBef>
            </a:pPr>
            <a:r>
              <a:rPr lang="fr-FR">
                <a:solidFill>
                  <a:srgbClr val="000000"/>
                </a:solidFill>
                <a:latin typeface="Calibri Light"/>
                <a:ea typeface="Calibri Light"/>
                <a:cs typeface="Calibri Light"/>
              </a:rPr>
              <a:t>   qui est responsable de la maintenance du système</a:t>
            </a:r>
            <a:endParaRPr lang="en-US">
              <a:latin typeface="Calibri Light"/>
              <a:ea typeface="Calibri Light"/>
              <a:cs typeface="Calibri Light"/>
            </a:endParaRPr>
          </a:p>
          <a:p>
            <a:pPr marL="0" lvl="1">
              <a:lnSpc>
                <a:spcPct val="120000"/>
              </a:lnSpc>
              <a:spcBef>
                <a:spcPts val="500"/>
              </a:spcBef>
            </a:pPr>
            <a:r>
              <a:rPr lang="fr-FR">
                <a:solidFill>
                  <a:srgbClr val="000000"/>
                </a:solidFill>
                <a:latin typeface="Calibri Light"/>
                <a:ea typeface="Calibri Light"/>
                <a:cs typeface="Calibri Light"/>
              </a:rPr>
              <a:t>   quel matériel  externe est utilisé par le système</a:t>
            </a:r>
            <a:endParaRPr lang="en-US">
              <a:solidFill>
                <a:srgbClr val="000000"/>
              </a:solidFill>
              <a:latin typeface="Calibri Light"/>
              <a:ea typeface="Calibri Light"/>
              <a:cs typeface="Calibri Light"/>
            </a:endParaRPr>
          </a:p>
          <a:p>
            <a:pPr marL="0" lvl="1">
              <a:lnSpc>
                <a:spcPct val="120000"/>
              </a:lnSpc>
              <a:spcBef>
                <a:spcPts val="500"/>
              </a:spcBef>
            </a:pPr>
            <a:r>
              <a:rPr lang="fr-FR">
                <a:solidFill>
                  <a:srgbClr val="000000"/>
                </a:solidFill>
                <a:latin typeface="Calibri Light"/>
                <a:ea typeface="Calibri Light"/>
                <a:cs typeface="Calibri Light"/>
              </a:rPr>
              <a:t>   quels systèmes tiers doivent interagir avec le système que l'on développe</a:t>
            </a:r>
            <a:endParaRPr lang="en-US">
              <a:solidFill>
                <a:srgbClr val="000000"/>
              </a:solidFill>
              <a:latin typeface="Calibri Light"/>
              <a:ea typeface="Calibri Light"/>
              <a:cs typeface="Calibri Light"/>
            </a:endParaRPr>
          </a:p>
          <a:p>
            <a:pPr>
              <a:lnSpc>
                <a:spcPct val="120000"/>
              </a:lnSpc>
              <a:spcBef>
                <a:spcPts val="1000"/>
              </a:spcBef>
            </a:pPr>
            <a:r>
              <a:rPr lang="fr-FR" sz="2400" b="1">
                <a:solidFill>
                  <a:srgbClr val="586CDC"/>
                </a:solidFill>
                <a:latin typeface="Sans-Serif"/>
                <a:ea typeface="+mn-lt"/>
                <a:cs typeface="+mn-lt"/>
              </a:rPr>
              <a:t>Les besoins des acteurs sont utilisés pour développer les cas d'utilisation</a:t>
            </a:r>
            <a:endParaRPr lang="fr-FR" sz="2400">
              <a:latin typeface="Sans-Serif"/>
              <a:ea typeface="+mn-lt"/>
              <a:cs typeface="+mn-lt"/>
            </a:endParaRPr>
          </a:p>
          <a:p>
            <a:endParaRPr lang="fr-FR">
              <a:ea typeface="Calibri"/>
              <a:cs typeface="Calibri"/>
            </a:endParaRPr>
          </a:p>
          <a:p>
            <a:pPr algn="l"/>
            <a:endParaRPr lang="fr-FR">
              <a:ea typeface="Calibri"/>
              <a:cs typeface="Calibri"/>
            </a:endParaRPr>
          </a:p>
        </p:txBody>
      </p:sp>
      <p:sp>
        <p:nvSpPr>
          <p:cNvPr id="7" name="Rectangle 2">
            <a:extLst>
              <a:ext uri="{FF2B5EF4-FFF2-40B4-BE49-F238E27FC236}">
                <a16:creationId xmlns:a16="http://schemas.microsoft.com/office/drawing/2014/main" id="{26C245B8-4ABF-2048-F62D-9E2A39A580C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063751" y="457200"/>
            <a:ext cx="8181975" cy="611188"/>
          </a:xfrm>
        </p:spPr>
        <p:txBody>
          <a:bodyPr lIns="90488" tIns="44450" rIns="90488" bIns="44450" anchor="ctr"/>
          <a:lstStyle/>
          <a:p>
            <a:pPr>
              <a:lnSpc>
                <a:spcPct val="88000"/>
              </a:lnSpc>
            </a:pPr>
            <a:r>
              <a:rPr lang="fr-FR" altLang="fr-FR"/>
              <a:t>Diagramme de cas d'utilisation</a:t>
            </a:r>
          </a:p>
        </p:txBody>
      </p:sp>
    </p:spTree>
    <p:extLst>
      <p:ext uri="{BB962C8B-B14F-4D97-AF65-F5344CB8AC3E}">
        <p14:creationId xmlns:p14="http://schemas.microsoft.com/office/powerpoint/2010/main" val="3512530711"/>
      </p:ext>
    </p:extLst>
  </p:cSld>
  <p:clrMapOvr>
    <a:masterClrMapping/>
  </p:clrMapOvr>
  <p:transition spd="slow"/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20686FD-7A11-D1E1-8F85-92C6EB575A5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911F8CE9-E34C-FC92-F680-FE72533B816A}"/>
              </a:ext>
            </a:extLst>
          </p:cNvPr>
          <p:cNvSpPr txBox="1"/>
          <p:nvPr/>
        </p:nvSpPr>
        <p:spPr>
          <a:xfrm>
            <a:off x="1038763" y="1690687"/>
            <a:ext cx="9970292" cy="348300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spcBef>
                <a:spcPts val="1000"/>
              </a:spcBef>
            </a:pPr>
            <a:r>
              <a:rPr lang="fr-FR">
                <a:ea typeface="+mn-lt"/>
                <a:cs typeface="+mn-lt"/>
              </a:rPr>
              <a:t>L'université souhaite améliorer son système d'enregistrement</a:t>
            </a:r>
            <a:endParaRPr lang="en-US">
              <a:ea typeface="+mn-lt"/>
              <a:cs typeface="+mn-lt"/>
            </a:endParaRPr>
          </a:p>
          <a:p>
            <a:pPr>
              <a:spcBef>
                <a:spcPts val="1000"/>
              </a:spcBef>
            </a:pPr>
            <a:r>
              <a:rPr lang="fr-FR">
                <a:ea typeface="+mn-lt"/>
                <a:cs typeface="+mn-lt"/>
              </a:rPr>
              <a:t>Le </a:t>
            </a:r>
            <a:r>
              <a:rPr lang="fr-FR" b="1">
                <a:ea typeface="+mn-lt"/>
                <a:cs typeface="+mn-lt"/>
              </a:rPr>
              <a:t>secrétariat </a:t>
            </a:r>
            <a:r>
              <a:rPr lang="fr-FR">
                <a:ea typeface="+mn-lt"/>
                <a:cs typeface="+mn-lt"/>
              </a:rPr>
              <a:t>définit le programme des matières optionnelles pour un semestre</a:t>
            </a:r>
            <a:endParaRPr lang="en-US">
              <a:ea typeface="+mn-lt"/>
              <a:cs typeface="+mn-lt"/>
            </a:endParaRPr>
          </a:p>
          <a:p>
            <a:pPr>
              <a:spcBef>
                <a:spcPts val="1000"/>
              </a:spcBef>
            </a:pPr>
            <a:r>
              <a:rPr lang="fr-FR">
                <a:ea typeface="+mn-lt"/>
                <a:cs typeface="+mn-lt"/>
              </a:rPr>
              <a:t>Une matière peut avoir plusieurs cours selon le nombre d'étudiants</a:t>
            </a:r>
            <a:endParaRPr lang="en-US">
              <a:ea typeface="+mn-lt"/>
              <a:cs typeface="+mn-lt"/>
            </a:endParaRPr>
          </a:p>
          <a:p>
            <a:pPr>
              <a:spcBef>
                <a:spcPts val="1000"/>
              </a:spcBef>
            </a:pPr>
            <a:r>
              <a:rPr lang="fr-FR">
                <a:ea typeface="+mn-lt"/>
                <a:cs typeface="+mn-lt"/>
              </a:rPr>
              <a:t>Les </a:t>
            </a:r>
            <a:r>
              <a:rPr lang="fr-FR" b="1">
                <a:ea typeface="+mn-lt"/>
                <a:cs typeface="+mn-lt"/>
              </a:rPr>
              <a:t>étudiants </a:t>
            </a:r>
            <a:r>
              <a:rPr lang="fr-FR">
                <a:ea typeface="+mn-lt"/>
                <a:cs typeface="+mn-lt"/>
              </a:rPr>
              <a:t>choisissent au moins 4 cours optionnels</a:t>
            </a:r>
            <a:endParaRPr lang="en-US">
              <a:ea typeface="+mn-lt"/>
              <a:cs typeface="+mn-lt"/>
            </a:endParaRPr>
          </a:p>
          <a:p>
            <a:pPr>
              <a:spcBef>
                <a:spcPts val="1000"/>
              </a:spcBef>
            </a:pPr>
            <a:r>
              <a:rPr lang="fr-FR">
                <a:ea typeface="+mn-lt"/>
                <a:cs typeface="+mn-lt"/>
              </a:rPr>
              <a:t>Une fois qu'un étudiant s'est inscrit pour un semestre, le </a:t>
            </a:r>
            <a:r>
              <a:rPr lang="fr-FR" b="1">
                <a:ea typeface="+mn-lt"/>
                <a:cs typeface="+mn-lt"/>
              </a:rPr>
              <a:t>système central </a:t>
            </a:r>
            <a:r>
              <a:rPr lang="fr-FR">
                <a:ea typeface="+mn-lt"/>
                <a:cs typeface="+mn-lt"/>
              </a:rPr>
              <a:t>est averti pour que l'étudiant soit noté</a:t>
            </a:r>
            <a:endParaRPr lang="en-US">
              <a:ea typeface="+mn-lt"/>
              <a:cs typeface="+mn-lt"/>
            </a:endParaRPr>
          </a:p>
          <a:p>
            <a:pPr>
              <a:spcBef>
                <a:spcPts val="1000"/>
              </a:spcBef>
            </a:pPr>
            <a:r>
              <a:rPr lang="fr-FR">
                <a:ea typeface="+mn-lt"/>
                <a:cs typeface="+mn-lt"/>
              </a:rPr>
              <a:t>Les étudiants peuvent utiliser le système pour s'inscrire à de nouveaux cours après l'inscription finale</a:t>
            </a:r>
            <a:endParaRPr lang="en-US">
              <a:ea typeface="+mn-lt"/>
              <a:cs typeface="+mn-lt"/>
            </a:endParaRPr>
          </a:p>
          <a:p>
            <a:pPr>
              <a:spcBef>
                <a:spcPts val="1000"/>
              </a:spcBef>
            </a:pPr>
            <a:r>
              <a:rPr lang="fr-FR">
                <a:ea typeface="+mn-lt"/>
                <a:cs typeface="+mn-lt"/>
              </a:rPr>
              <a:t>Les </a:t>
            </a:r>
            <a:r>
              <a:rPr lang="fr-FR" b="1">
                <a:ea typeface="+mn-lt"/>
                <a:cs typeface="+mn-lt"/>
              </a:rPr>
              <a:t>professeurs </a:t>
            </a:r>
            <a:r>
              <a:rPr lang="fr-FR">
                <a:ea typeface="+mn-lt"/>
                <a:cs typeface="+mn-lt"/>
              </a:rPr>
              <a:t>utilisent le système pour connaître leurs listes de cours</a:t>
            </a:r>
            <a:endParaRPr lang="en-US">
              <a:ea typeface="+mn-lt"/>
              <a:cs typeface="+mn-lt"/>
            </a:endParaRPr>
          </a:p>
          <a:p>
            <a:pPr>
              <a:spcBef>
                <a:spcPts val="1000"/>
              </a:spcBef>
            </a:pPr>
            <a:r>
              <a:rPr lang="fr-FR">
                <a:ea typeface="+mn-lt"/>
                <a:cs typeface="+mn-lt"/>
              </a:rPr>
              <a:t>Les </a:t>
            </a:r>
            <a:r>
              <a:rPr lang="fr-FR" b="1">
                <a:ea typeface="+mn-lt"/>
                <a:cs typeface="+mn-lt"/>
              </a:rPr>
              <a:t>utilisateurs </a:t>
            </a:r>
            <a:r>
              <a:rPr lang="fr-FR">
                <a:ea typeface="+mn-lt"/>
                <a:cs typeface="+mn-lt"/>
              </a:rPr>
              <a:t>ont besoin de mots de passe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902B9BCC-FD0C-22E1-329D-5BC42A1F1CF8}"/>
              </a:ext>
            </a:extLst>
          </p:cNvPr>
          <p:cNvSpPr txBox="1"/>
          <p:nvPr/>
        </p:nvSpPr>
        <p:spPr>
          <a:xfrm>
            <a:off x="2564519" y="5585436"/>
            <a:ext cx="6912632" cy="64633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fr-FR" sz="3600" b="1">
                <a:ea typeface="Calibri"/>
                <a:cs typeface="Calibri"/>
              </a:rPr>
              <a:t>Vos choix peuvent être différents</a:t>
            </a:r>
            <a:endParaRPr lang="fr-FR" sz="3600" b="1"/>
          </a:p>
        </p:txBody>
      </p:sp>
      <p:sp>
        <p:nvSpPr>
          <p:cNvPr id="7" name="Rectangle 2">
            <a:extLst>
              <a:ext uri="{FF2B5EF4-FFF2-40B4-BE49-F238E27FC236}">
                <a16:creationId xmlns:a16="http://schemas.microsoft.com/office/drawing/2014/main" id="{FB18451C-162A-6182-185C-2F593A64F0A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063751" y="457200"/>
            <a:ext cx="8181975" cy="611188"/>
          </a:xfrm>
        </p:spPr>
        <p:txBody>
          <a:bodyPr lIns="90488" tIns="44450" rIns="90488" bIns="44450" anchor="ctr"/>
          <a:lstStyle/>
          <a:p>
            <a:pPr>
              <a:lnSpc>
                <a:spcPct val="88000"/>
              </a:lnSpc>
            </a:pPr>
            <a:r>
              <a:rPr lang="fr-FR" altLang="fr-FR"/>
              <a:t>Diagramme de cas d'utilisation</a:t>
            </a:r>
          </a:p>
        </p:txBody>
      </p:sp>
    </p:spTree>
    <p:extLst>
      <p:ext uri="{BB962C8B-B14F-4D97-AF65-F5344CB8AC3E}">
        <p14:creationId xmlns:p14="http://schemas.microsoft.com/office/powerpoint/2010/main" val="2749143052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626" name="Group 25">
            <a:extLst>
              <a:ext uri="{FF2B5EF4-FFF2-40B4-BE49-F238E27FC236}">
                <a16:creationId xmlns:a16="http://schemas.microsoft.com/office/drawing/2014/main" id="{0F3D5792-8B56-4702-C2D8-393BAF6906D3}"/>
              </a:ext>
            </a:extLst>
          </p:cNvPr>
          <p:cNvGrpSpPr>
            <a:grpSpLocks/>
          </p:cNvGrpSpPr>
          <p:nvPr/>
        </p:nvGrpSpPr>
        <p:grpSpPr bwMode="auto">
          <a:xfrm>
            <a:off x="1919968" y="2616201"/>
            <a:ext cx="8099601" cy="4125913"/>
            <a:chOff x="158" y="799"/>
            <a:chExt cx="5462" cy="3186"/>
          </a:xfrm>
        </p:grpSpPr>
        <p:sp>
          <p:nvSpPr>
            <p:cNvPr id="26628" name="Oval 4">
              <a:extLst>
                <a:ext uri="{FF2B5EF4-FFF2-40B4-BE49-F238E27FC236}">
                  <a16:creationId xmlns:a16="http://schemas.microsoft.com/office/drawing/2014/main" id="{26FBCC34-5E02-EB00-71FA-301C524C2E6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62" y="799"/>
              <a:ext cx="1179" cy="363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chemeClr val="accent2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rgbClr val="000090"/>
                </a:buClr>
                <a:buFont typeface="Wingdings" panose="05000000000000000000" pitchFamily="2" charset="2"/>
                <a:buChar char="§"/>
                <a:defRPr sz="3200">
                  <a:solidFill>
                    <a:schemeClr val="tx1"/>
                  </a:solidFill>
                  <a:latin typeface="Tahoma (Corps)" charset="0"/>
                  <a:ea typeface="ＭＳ Ｐゴシック" panose="020B0600070205080204" pitchFamily="34" charset="-128"/>
                  <a:cs typeface="Tahoma (Corps)" charset="0"/>
                </a:defRPr>
              </a:lvl1pPr>
              <a:lvl2pPr marL="742950" indent="-285750">
                <a:spcBef>
                  <a:spcPct val="20000"/>
                </a:spcBef>
                <a:buClr>
                  <a:srgbClr val="FF0000"/>
                </a:buClr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Tahoma (Corps)" charset="0"/>
                  <a:ea typeface="ＭＳ Ｐゴシック" panose="020B0600070205080204" pitchFamily="34" charset="-128"/>
                  <a:cs typeface="Tahoma (Corps)" charset="0"/>
                </a:defRPr>
              </a:lvl2pPr>
              <a:lvl3pPr marL="1143000" indent="-228600">
                <a:spcBef>
                  <a:spcPct val="20000"/>
                </a:spcBef>
                <a:buClr>
                  <a:srgbClr val="6B6BCF"/>
                </a:buClr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Tahoma (Corps)" charset="0"/>
                  <a:ea typeface="Tahoma (Corps)" charset="0"/>
                  <a:cs typeface="Tahoma (Corps)" charset="0"/>
                </a:defRPr>
              </a:lvl3pPr>
              <a:lvl4pPr marL="1600200" indent="-228600">
                <a:spcBef>
                  <a:spcPct val="20000"/>
                </a:spcBef>
                <a:buClr>
                  <a:srgbClr val="FFFF00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Tahoma (Corps)" charset="0"/>
                  <a:ea typeface="Tahoma (Corps)" charset="0"/>
                  <a:cs typeface="Tahoma (Corps)" charset="0"/>
                </a:defRPr>
              </a:lvl4pPr>
              <a:lvl5pPr marL="2057400" indent="-228600">
                <a:spcBef>
                  <a:spcPct val="20000"/>
                </a:spcBef>
                <a:buClr>
                  <a:srgbClr val="008000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Tahoma (Corps)" charset="0"/>
                  <a:ea typeface="Tahoma (Corps)" charset="0"/>
                  <a:cs typeface="Tahoma (Corps)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8000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Tahoma (Corps)" charset="0"/>
                  <a:ea typeface="Tahoma (Corps)" charset="0"/>
                  <a:cs typeface="Tahoma (Corps)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8000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Tahoma (Corps)" charset="0"/>
                  <a:ea typeface="Tahoma (Corps)" charset="0"/>
                  <a:cs typeface="Tahoma (Corps)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8000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Tahoma (Corps)" charset="0"/>
                  <a:ea typeface="Tahoma (Corps)" charset="0"/>
                  <a:cs typeface="Tahoma (Corps)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8000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Tahoma (Corps)" charset="0"/>
                  <a:ea typeface="Tahoma (Corps)" charset="0"/>
                  <a:cs typeface="Tahoma (Corps)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fr-FR" altLang="fr-FR" sz="1800">
                <a:latin typeface="Arial" panose="020B0604020202020204" pitchFamily="34" charset="0"/>
              </a:endParaRPr>
            </a:p>
          </p:txBody>
        </p:sp>
        <p:sp>
          <p:nvSpPr>
            <p:cNvPr id="26629" name="Text Box 5">
              <a:extLst>
                <a:ext uri="{FF2B5EF4-FFF2-40B4-BE49-F238E27FC236}">
                  <a16:creationId xmlns:a16="http://schemas.microsoft.com/office/drawing/2014/main" id="{DBCE0EB0-C326-08FE-FD4C-16211CD717C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21" y="1204"/>
              <a:ext cx="1327" cy="28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lr>
                  <a:srgbClr val="000090"/>
                </a:buClr>
                <a:buFont typeface="Wingdings" panose="05000000000000000000" pitchFamily="2" charset="2"/>
                <a:buChar char="§"/>
                <a:defRPr sz="3200">
                  <a:solidFill>
                    <a:schemeClr val="tx1"/>
                  </a:solidFill>
                  <a:latin typeface="Tahoma (Corps)" charset="0"/>
                  <a:ea typeface="ＭＳ Ｐゴシック" panose="020B0600070205080204" pitchFamily="34" charset="-128"/>
                  <a:cs typeface="Tahoma (Corps)" charset="0"/>
                </a:defRPr>
              </a:lvl1pPr>
              <a:lvl2pPr marL="742950" indent="-285750">
                <a:spcBef>
                  <a:spcPct val="20000"/>
                </a:spcBef>
                <a:buClr>
                  <a:srgbClr val="FF0000"/>
                </a:buClr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Tahoma (Corps)" charset="0"/>
                  <a:ea typeface="ＭＳ Ｐゴシック" panose="020B0600070205080204" pitchFamily="34" charset="-128"/>
                  <a:cs typeface="Tahoma (Corps)" charset="0"/>
                </a:defRPr>
              </a:lvl2pPr>
              <a:lvl3pPr marL="1143000" indent="-228600">
                <a:spcBef>
                  <a:spcPct val="20000"/>
                </a:spcBef>
                <a:buClr>
                  <a:srgbClr val="6B6BCF"/>
                </a:buClr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Tahoma (Corps)" charset="0"/>
                  <a:ea typeface="Tahoma (Corps)" charset="0"/>
                  <a:cs typeface="Tahoma (Corps)" charset="0"/>
                </a:defRPr>
              </a:lvl3pPr>
              <a:lvl4pPr marL="1600200" indent="-228600">
                <a:spcBef>
                  <a:spcPct val="20000"/>
                </a:spcBef>
                <a:buClr>
                  <a:srgbClr val="FFFF00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Tahoma (Corps)" charset="0"/>
                  <a:ea typeface="Tahoma (Corps)" charset="0"/>
                  <a:cs typeface="Tahoma (Corps)" charset="0"/>
                </a:defRPr>
              </a:lvl4pPr>
              <a:lvl5pPr marL="2057400" indent="-228600">
                <a:spcBef>
                  <a:spcPct val="20000"/>
                </a:spcBef>
                <a:buClr>
                  <a:srgbClr val="008000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Tahoma (Corps)" charset="0"/>
                  <a:ea typeface="Tahoma (Corps)" charset="0"/>
                  <a:cs typeface="Tahoma (Corps)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8000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Tahoma (Corps)" charset="0"/>
                  <a:ea typeface="Tahoma (Corps)" charset="0"/>
                  <a:cs typeface="Tahoma (Corps)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8000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Tahoma (Corps)" charset="0"/>
                  <a:ea typeface="Tahoma (Corps)" charset="0"/>
                  <a:cs typeface="Tahoma (Corps)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8000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Tahoma (Corps)" charset="0"/>
                  <a:ea typeface="Tahoma (Corps)" charset="0"/>
                  <a:cs typeface="Tahoma (Corps)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8000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Tahoma (Corps)" charset="0"/>
                  <a:ea typeface="Tahoma (Corps)" charset="0"/>
                  <a:cs typeface="Tahoma (Corps)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r>
                <a:rPr lang="fr-FR" altLang="fr-FR" sz="1800">
                  <a:solidFill>
                    <a:srgbClr val="A50021"/>
                  </a:solidFill>
                  <a:latin typeface="Verdana" panose="020B0604030504040204" pitchFamily="34" charset="0"/>
                </a:rPr>
                <a:t>Cas d</a:t>
              </a:r>
              <a:r>
                <a:rPr lang="ja-JP" altLang="fr-FR" sz="1800">
                  <a:solidFill>
                    <a:srgbClr val="A50021"/>
                  </a:solidFill>
                  <a:latin typeface="Verdana" panose="020B0604030504040204" pitchFamily="34" charset="0"/>
                </a:rPr>
                <a:t>’</a:t>
              </a:r>
              <a:r>
                <a:rPr lang="fr-FR" altLang="ja-JP" sz="1800">
                  <a:solidFill>
                    <a:srgbClr val="A50021"/>
                  </a:solidFill>
                  <a:latin typeface="Verdana" panose="020B0604030504040204" pitchFamily="34" charset="0"/>
                </a:rPr>
                <a:t>utilisation</a:t>
              </a:r>
              <a:endParaRPr lang="fr-FR" altLang="fr-FR" sz="1800">
                <a:solidFill>
                  <a:srgbClr val="A50021"/>
                </a:solidFill>
                <a:latin typeface="Verdana" panose="020B0604030504040204" pitchFamily="34" charset="0"/>
              </a:endParaRPr>
            </a:p>
          </p:txBody>
        </p:sp>
        <p:sp>
          <p:nvSpPr>
            <p:cNvPr id="26630" name="Rectangle 6">
              <a:extLst>
                <a:ext uri="{FF2B5EF4-FFF2-40B4-BE49-F238E27FC236}">
                  <a16:creationId xmlns:a16="http://schemas.microsoft.com/office/drawing/2014/main" id="{5D9DE1AF-B3D0-B3C9-46E6-81CF65FF29F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816" y="802"/>
              <a:ext cx="3584" cy="4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1440" tIns="45720" rIns="91440" bIns="45720" anchor="t">
              <a:spAutoFit/>
            </a:bodyPr>
            <a:lstStyle>
              <a:lvl1pPr>
                <a:spcBef>
                  <a:spcPct val="20000"/>
                </a:spcBef>
                <a:buClr>
                  <a:srgbClr val="000090"/>
                </a:buClr>
                <a:buFont typeface="Wingdings" panose="05000000000000000000" pitchFamily="2" charset="2"/>
                <a:buChar char="§"/>
                <a:defRPr sz="3200">
                  <a:solidFill>
                    <a:schemeClr val="tx1"/>
                  </a:solidFill>
                  <a:latin typeface="Tahoma (Corps)" charset="0"/>
                  <a:ea typeface="ＭＳ Ｐゴシック" panose="020B0600070205080204" pitchFamily="34" charset="-128"/>
                  <a:cs typeface="Tahoma (Corps)" charset="0"/>
                </a:defRPr>
              </a:lvl1pPr>
              <a:lvl2pPr marL="742950" indent="-285750">
                <a:spcBef>
                  <a:spcPct val="20000"/>
                </a:spcBef>
                <a:buClr>
                  <a:srgbClr val="FF0000"/>
                </a:buClr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Tahoma (Corps)" charset="0"/>
                  <a:ea typeface="ＭＳ Ｐゴシック" panose="020B0600070205080204" pitchFamily="34" charset="-128"/>
                  <a:cs typeface="Tahoma (Corps)" charset="0"/>
                </a:defRPr>
              </a:lvl2pPr>
              <a:lvl3pPr marL="1143000" indent="-228600">
                <a:spcBef>
                  <a:spcPct val="20000"/>
                </a:spcBef>
                <a:buClr>
                  <a:srgbClr val="6B6BCF"/>
                </a:buClr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Tahoma (Corps)" charset="0"/>
                  <a:ea typeface="Tahoma (Corps)" charset="0"/>
                  <a:cs typeface="Tahoma (Corps)" charset="0"/>
                </a:defRPr>
              </a:lvl3pPr>
              <a:lvl4pPr marL="1600200" indent="-228600">
                <a:spcBef>
                  <a:spcPct val="20000"/>
                </a:spcBef>
                <a:buClr>
                  <a:srgbClr val="FFFF00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Tahoma (Corps)" charset="0"/>
                  <a:ea typeface="Tahoma (Corps)" charset="0"/>
                  <a:cs typeface="Tahoma (Corps)" charset="0"/>
                </a:defRPr>
              </a:lvl4pPr>
              <a:lvl5pPr marL="2057400" indent="-228600">
                <a:spcBef>
                  <a:spcPct val="20000"/>
                </a:spcBef>
                <a:buClr>
                  <a:srgbClr val="008000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Tahoma (Corps)" charset="0"/>
                  <a:ea typeface="Tahoma (Corps)" charset="0"/>
                  <a:cs typeface="Tahoma (Corps)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8000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Tahoma (Corps)" charset="0"/>
                  <a:ea typeface="Tahoma (Corps)" charset="0"/>
                  <a:cs typeface="Tahoma (Corps)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8000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Tahoma (Corps)" charset="0"/>
                  <a:ea typeface="Tahoma (Corps)" charset="0"/>
                  <a:cs typeface="Tahoma (Corps)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8000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Tahoma (Corps)" charset="0"/>
                  <a:ea typeface="Tahoma (Corps)" charset="0"/>
                  <a:cs typeface="Tahoma (Corps)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8000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Tahoma (Corps)" charset="0"/>
                  <a:ea typeface="Tahoma (Corps)" charset="0"/>
                  <a:cs typeface="Tahoma (Corps)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r>
                <a:rPr lang="fr-FR" altLang="fr-FR" sz="1800">
                  <a:latin typeface="+mn-lt"/>
                  <a:ea typeface="+mn-lt"/>
                  <a:cs typeface="+mn-lt"/>
                </a:rPr>
                <a:t>Objectif du système, motivé par un besoin d'un (ou plusieurs) acteur(s)</a:t>
              </a:r>
            </a:p>
          </p:txBody>
        </p:sp>
        <p:grpSp>
          <p:nvGrpSpPr>
            <p:cNvPr id="26631" name="Group 7">
              <a:extLst>
                <a:ext uri="{FF2B5EF4-FFF2-40B4-BE49-F238E27FC236}">
                  <a16:creationId xmlns:a16="http://schemas.microsoft.com/office/drawing/2014/main" id="{6DF03A04-B8D7-87AF-11BB-D59673F52C77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860" y="1616"/>
              <a:ext cx="182" cy="362"/>
              <a:chOff x="4286" y="3113"/>
              <a:chExt cx="182" cy="362"/>
            </a:xfrm>
          </p:grpSpPr>
          <p:sp>
            <p:nvSpPr>
              <p:cNvPr id="26640" name="Oval 8">
                <a:extLst>
                  <a:ext uri="{FF2B5EF4-FFF2-40B4-BE49-F238E27FC236}">
                    <a16:creationId xmlns:a16="http://schemas.microsoft.com/office/drawing/2014/main" id="{30074FDC-144F-964B-FFD1-3ECEFE39148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332" y="3110"/>
                <a:ext cx="90" cy="93"/>
              </a:xfrm>
              <a:prstGeom prst="ellipse">
                <a:avLst/>
              </a:prstGeom>
              <a:solidFill>
                <a:schemeClr val="bg1"/>
              </a:solidFill>
              <a:ln w="9525">
                <a:solidFill>
                  <a:schemeClr val="accent2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 sz="3200">
                    <a:solidFill>
                      <a:schemeClr val="tx1"/>
                    </a:solidFill>
                    <a:latin typeface="Tahoma (Corps)" charset="0"/>
                    <a:ea typeface="ＭＳ Ｐゴシック" panose="020B0600070205080204" pitchFamily="34" charset="-128"/>
                    <a:cs typeface="Tahoma (Corps)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rgbClr val="FF0000"/>
                  </a:buClr>
                  <a:buFont typeface="Wingdings" panose="05000000000000000000" pitchFamily="2" charset="2"/>
                  <a:buChar char="§"/>
                  <a:defRPr sz="2800">
                    <a:solidFill>
                      <a:schemeClr val="tx1"/>
                    </a:solidFill>
                    <a:latin typeface="Tahoma (Corps)" charset="0"/>
                    <a:ea typeface="ＭＳ Ｐゴシック" panose="020B0600070205080204" pitchFamily="34" charset="-128"/>
                    <a:cs typeface="Tahoma (Corps)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rgbClr val="6B6BCF"/>
                  </a:buClr>
                  <a:buFont typeface="Wingdings" panose="05000000000000000000" pitchFamily="2" charset="2"/>
                  <a:buChar char="§"/>
                  <a:defRPr sz="2400">
                    <a:solidFill>
                      <a:schemeClr val="tx1"/>
                    </a:solidFill>
                    <a:latin typeface="Tahoma (Corps)" charset="0"/>
                    <a:ea typeface="Tahoma (Corps)" charset="0"/>
                    <a:cs typeface="Tahoma (Corps)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rgbClr val="FFFF00"/>
                  </a:buClr>
                  <a:buFont typeface="Wingdings" panose="05000000000000000000" pitchFamily="2" charset="2"/>
                  <a:buChar char="§"/>
                  <a:defRPr sz="2000">
                    <a:solidFill>
                      <a:schemeClr val="tx1"/>
                    </a:solidFill>
                    <a:latin typeface="Tahoma (Corps)" charset="0"/>
                    <a:ea typeface="Tahoma (Corps)" charset="0"/>
                    <a:cs typeface="Tahoma (Corps)" charset="0"/>
                  </a:defRPr>
                </a:lvl4pPr>
                <a:lvl5pPr marL="2057400" indent="-228600">
                  <a:spcBef>
                    <a:spcPct val="20000"/>
                  </a:spcBef>
                  <a:buClr>
                    <a:srgbClr val="008000"/>
                  </a:buClr>
                  <a:buFont typeface="Wingdings" panose="05000000000000000000" pitchFamily="2" charset="2"/>
                  <a:buChar char="§"/>
                  <a:defRPr sz="2000">
                    <a:solidFill>
                      <a:schemeClr val="tx1"/>
                    </a:solidFill>
                    <a:latin typeface="Tahoma (Corps)" charset="0"/>
                    <a:ea typeface="Tahoma (Corps)" charset="0"/>
                    <a:cs typeface="Tahoma (Corps)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008000"/>
                  </a:buClr>
                  <a:buFont typeface="Wingdings" panose="05000000000000000000" pitchFamily="2" charset="2"/>
                  <a:buChar char="§"/>
                  <a:defRPr sz="2000">
                    <a:solidFill>
                      <a:schemeClr val="tx1"/>
                    </a:solidFill>
                    <a:latin typeface="Tahoma (Corps)" charset="0"/>
                    <a:ea typeface="Tahoma (Corps)" charset="0"/>
                    <a:cs typeface="Tahoma (Corps)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008000"/>
                  </a:buClr>
                  <a:buFont typeface="Wingdings" panose="05000000000000000000" pitchFamily="2" charset="2"/>
                  <a:buChar char="§"/>
                  <a:defRPr sz="2000">
                    <a:solidFill>
                      <a:schemeClr val="tx1"/>
                    </a:solidFill>
                    <a:latin typeface="Tahoma (Corps)" charset="0"/>
                    <a:ea typeface="Tahoma (Corps)" charset="0"/>
                    <a:cs typeface="Tahoma (Corps)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008000"/>
                  </a:buClr>
                  <a:buFont typeface="Wingdings" panose="05000000000000000000" pitchFamily="2" charset="2"/>
                  <a:buChar char="§"/>
                  <a:defRPr sz="2000">
                    <a:solidFill>
                      <a:schemeClr val="tx1"/>
                    </a:solidFill>
                    <a:latin typeface="Tahoma (Corps)" charset="0"/>
                    <a:ea typeface="Tahoma (Corps)" charset="0"/>
                    <a:cs typeface="Tahoma (Corps)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008000"/>
                  </a:buClr>
                  <a:buFont typeface="Wingdings" panose="05000000000000000000" pitchFamily="2" charset="2"/>
                  <a:buChar char="§"/>
                  <a:defRPr sz="2000">
                    <a:solidFill>
                      <a:schemeClr val="tx1"/>
                    </a:solidFill>
                    <a:latin typeface="Tahoma (Corps)" charset="0"/>
                    <a:ea typeface="Tahoma (Corps)" charset="0"/>
                    <a:cs typeface="Tahoma (Corps)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ClrTx/>
                  <a:buFontTx/>
                  <a:buNone/>
                </a:pPr>
                <a:endParaRPr lang="fr-FR" altLang="fr-FR" sz="1800">
                  <a:latin typeface="Arial" panose="020B0604020202020204" pitchFamily="34" charset="0"/>
                </a:endParaRPr>
              </a:p>
            </p:txBody>
          </p:sp>
          <p:sp>
            <p:nvSpPr>
              <p:cNvPr id="26641" name="Line 9">
                <a:extLst>
                  <a:ext uri="{FF2B5EF4-FFF2-40B4-BE49-F238E27FC236}">
                    <a16:creationId xmlns:a16="http://schemas.microsoft.com/office/drawing/2014/main" id="{9ECE16A6-414F-7906-23C8-EF611F926FE5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377" y="3203"/>
                <a:ext cx="0" cy="136"/>
              </a:xfrm>
              <a:prstGeom prst="line">
                <a:avLst/>
              </a:prstGeom>
              <a:noFill/>
              <a:ln w="9525">
                <a:solidFill>
                  <a:schemeClr val="accent2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 sz="2400"/>
              </a:p>
            </p:txBody>
          </p:sp>
          <p:sp>
            <p:nvSpPr>
              <p:cNvPr id="26642" name="Line 10">
                <a:extLst>
                  <a:ext uri="{FF2B5EF4-FFF2-40B4-BE49-F238E27FC236}">
                    <a16:creationId xmlns:a16="http://schemas.microsoft.com/office/drawing/2014/main" id="{B97FD660-C1B6-0DFA-53DF-B7888C2F0E7B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4282" y="3339"/>
                <a:ext cx="91" cy="136"/>
              </a:xfrm>
              <a:prstGeom prst="line">
                <a:avLst/>
              </a:prstGeom>
              <a:noFill/>
              <a:ln w="9525">
                <a:solidFill>
                  <a:schemeClr val="accent2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 sz="2400"/>
              </a:p>
            </p:txBody>
          </p:sp>
          <p:sp>
            <p:nvSpPr>
              <p:cNvPr id="26643" name="Line 11">
                <a:extLst>
                  <a:ext uri="{FF2B5EF4-FFF2-40B4-BE49-F238E27FC236}">
                    <a16:creationId xmlns:a16="http://schemas.microsoft.com/office/drawing/2014/main" id="{0D80DC13-C28B-3E2E-3DAC-129B78DE5B27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377" y="3339"/>
                <a:ext cx="91" cy="136"/>
              </a:xfrm>
              <a:prstGeom prst="line">
                <a:avLst/>
              </a:prstGeom>
              <a:noFill/>
              <a:ln w="9525">
                <a:solidFill>
                  <a:schemeClr val="accent2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 sz="2400"/>
              </a:p>
            </p:txBody>
          </p:sp>
          <p:sp>
            <p:nvSpPr>
              <p:cNvPr id="26644" name="Line 12">
                <a:extLst>
                  <a:ext uri="{FF2B5EF4-FFF2-40B4-BE49-F238E27FC236}">
                    <a16:creationId xmlns:a16="http://schemas.microsoft.com/office/drawing/2014/main" id="{048DC3A0-DF68-F2B4-671E-17401C2963D5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282" y="3263"/>
                <a:ext cx="186" cy="0"/>
              </a:xfrm>
              <a:prstGeom prst="line">
                <a:avLst/>
              </a:prstGeom>
              <a:noFill/>
              <a:ln w="9525">
                <a:solidFill>
                  <a:schemeClr val="accent2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 sz="2400"/>
              </a:p>
            </p:txBody>
          </p:sp>
        </p:grpSp>
        <p:sp>
          <p:nvSpPr>
            <p:cNvPr id="26632" name="Text Box 13">
              <a:extLst>
                <a:ext uri="{FF2B5EF4-FFF2-40B4-BE49-F238E27FC236}">
                  <a16:creationId xmlns:a16="http://schemas.microsoft.com/office/drawing/2014/main" id="{8B0BDF23-3575-7046-7689-9BC76D35128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59" y="2035"/>
              <a:ext cx="614" cy="28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lr>
                  <a:srgbClr val="000090"/>
                </a:buClr>
                <a:buFont typeface="Wingdings" panose="05000000000000000000" pitchFamily="2" charset="2"/>
                <a:buChar char="§"/>
                <a:defRPr sz="3200">
                  <a:solidFill>
                    <a:schemeClr val="tx1"/>
                  </a:solidFill>
                  <a:latin typeface="Tahoma (Corps)" charset="0"/>
                  <a:ea typeface="ＭＳ Ｐゴシック" panose="020B0600070205080204" pitchFamily="34" charset="-128"/>
                  <a:cs typeface="Tahoma (Corps)" charset="0"/>
                </a:defRPr>
              </a:lvl1pPr>
              <a:lvl2pPr marL="742950" indent="-285750">
                <a:spcBef>
                  <a:spcPct val="20000"/>
                </a:spcBef>
                <a:buClr>
                  <a:srgbClr val="FF0000"/>
                </a:buClr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Tahoma (Corps)" charset="0"/>
                  <a:ea typeface="ＭＳ Ｐゴシック" panose="020B0600070205080204" pitchFamily="34" charset="-128"/>
                  <a:cs typeface="Tahoma (Corps)" charset="0"/>
                </a:defRPr>
              </a:lvl2pPr>
              <a:lvl3pPr marL="1143000" indent="-228600">
                <a:spcBef>
                  <a:spcPct val="20000"/>
                </a:spcBef>
                <a:buClr>
                  <a:srgbClr val="6B6BCF"/>
                </a:buClr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Tahoma (Corps)" charset="0"/>
                  <a:ea typeface="Tahoma (Corps)" charset="0"/>
                  <a:cs typeface="Tahoma (Corps)" charset="0"/>
                </a:defRPr>
              </a:lvl3pPr>
              <a:lvl4pPr marL="1600200" indent="-228600">
                <a:spcBef>
                  <a:spcPct val="20000"/>
                </a:spcBef>
                <a:buClr>
                  <a:srgbClr val="FFFF00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Tahoma (Corps)" charset="0"/>
                  <a:ea typeface="Tahoma (Corps)" charset="0"/>
                  <a:cs typeface="Tahoma (Corps)" charset="0"/>
                </a:defRPr>
              </a:lvl4pPr>
              <a:lvl5pPr marL="2057400" indent="-228600">
                <a:spcBef>
                  <a:spcPct val="20000"/>
                </a:spcBef>
                <a:buClr>
                  <a:srgbClr val="008000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Tahoma (Corps)" charset="0"/>
                  <a:ea typeface="Tahoma (Corps)" charset="0"/>
                  <a:cs typeface="Tahoma (Corps)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8000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Tahoma (Corps)" charset="0"/>
                  <a:ea typeface="Tahoma (Corps)" charset="0"/>
                  <a:cs typeface="Tahoma (Corps)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8000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Tahoma (Corps)" charset="0"/>
                  <a:ea typeface="Tahoma (Corps)" charset="0"/>
                  <a:cs typeface="Tahoma (Corps)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8000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Tahoma (Corps)" charset="0"/>
                  <a:ea typeface="Tahoma (Corps)" charset="0"/>
                  <a:cs typeface="Tahoma (Corps)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8000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Tahoma (Corps)" charset="0"/>
                  <a:ea typeface="Tahoma (Corps)" charset="0"/>
                  <a:cs typeface="Tahoma (Corps)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r>
                <a:rPr lang="fr-FR" altLang="fr-FR" sz="1800">
                  <a:solidFill>
                    <a:srgbClr val="A50021"/>
                  </a:solidFill>
                  <a:latin typeface="Verdana" panose="020B0604030504040204" pitchFamily="34" charset="0"/>
                </a:rPr>
                <a:t>Acteur</a:t>
              </a:r>
            </a:p>
          </p:txBody>
        </p:sp>
        <p:sp>
          <p:nvSpPr>
            <p:cNvPr id="26633" name="Text Box 14">
              <a:extLst>
                <a:ext uri="{FF2B5EF4-FFF2-40B4-BE49-F238E27FC236}">
                  <a16:creationId xmlns:a16="http://schemas.microsoft.com/office/drawing/2014/main" id="{06F256C3-72FC-F2C3-BBF7-3D390B773C9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810" y="1581"/>
              <a:ext cx="3810" cy="4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1440" tIns="45720" rIns="91440" bIns="45720" anchor="t">
              <a:spAutoFit/>
            </a:bodyPr>
            <a:lstStyle>
              <a:lvl1pPr>
                <a:spcBef>
                  <a:spcPct val="20000"/>
                </a:spcBef>
                <a:buClr>
                  <a:srgbClr val="000090"/>
                </a:buClr>
                <a:buFont typeface="Wingdings" panose="05000000000000000000" pitchFamily="2" charset="2"/>
                <a:buChar char="§"/>
                <a:defRPr sz="3200">
                  <a:solidFill>
                    <a:schemeClr val="tx1"/>
                  </a:solidFill>
                  <a:latin typeface="Tahoma (Corps)" charset="0"/>
                  <a:ea typeface="ＭＳ Ｐゴシック" panose="020B0600070205080204" pitchFamily="34" charset="-128"/>
                  <a:cs typeface="Tahoma (Corps)" charset="0"/>
                </a:defRPr>
              </a:lvl1pPr>
              <a:lvl2pPr marL="742950" indent="-285750">
                <a:spcBef>
                  <a:spcPct val="20000"/>
                </a:spcBef>
                <a:buClr>
                  <a:srgbClr val="FF0000"/>
                </a:buClr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Tahoma (Corps)" charset="0"/>
                  <a:ea typeface="ＭＳ Ｐゴシック" panose="020B0600070205080204" pitchFamily="34" charset="-128"/>
                  <a:cs typeface="Tahoma (Corps)" charset="0"/>
                </a:defRPr>
              </a:lvl2pPr>
              <a:lvl3pPr marL="1143000" indent="-228600">
                <a:spcBef>
                  <a:spcPct val="20000"/>
                </a:spcBef>
                <a:buClr>
                  <a:srgbClr val="6B6BCF"/>
                </a:buClr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Tahoma (Corps)" charset="0"/>
                  <a:ea typeface="Tahoma (Corps)" charset="0"/>
                  <a:cs typeface="Tahoma (Corps)" charset="0"/>
                </a:defRPr>
              </a:lvl3pPr>
              <a:lvl4pPr marL="1600200" indent="-228600">
                <a:spcBef>
                  <a:spcPct val="20000"/>
                </a:spcBef>
                <a:buClr>
                  <a:srgbClr val="FFFF00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Tahoma (Corps)" charset="0"/>
                  <a:ea typeface="Tahoma (Corps)" charset="0"/>
                  <a:cs typeface="Tahoma (Corps)" charset="0"/>
                </a:defRPr>
              </a:lvl4pPr>
              <a:lvl5pPr marL="2057400" indent="-228600">
                <a:spcBef>
                  <a:spcPct val="20000"/>
                </a:spcBef>
                <a:buClr>
                  <a:srgbClr val="008000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Tahoma (Corps)" charset="0"/>
                  <a:ea typeface="Tahoma (Corps)" charset="0"/>
                  <a:cs typeface="Tahoma (Corps)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8000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Tahoma (Corps)" charset="0"/>
                  <a:ea typeface="Tahoma (Corps)" charset="0"/>
                  <a:cs typeface="Tahoma (Corps)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8000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Tahoma (Corps)" charset="0"/>
                  <a:ea typeface="Tahoma (Corps)" charset="0"/>
                  <a:cs typeface="Tahoma (Corps)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8000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Tahoma (Corps)" charset="0"/>
                  <a:ea typeface="Tahoma (Corps)" charset="0"/>
                  <a:cs typeface="Tahoma (Corps)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8000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Tahoma (Corps)" charset="0"/>
                  <a:ea typeface="Tahoma (Corps)" charset="0"/>
                  <a:cs typeface="Tahoma (Corps)" charset="0"/>
                </a:defRPr>
              </a:lvl9pPr>
            </a:lstStyle>
            <a:p>
              <a:pPr>
                <a:spcBef>
                  <a:spcPct val="50000"/>
                </a:spcBef>
                <a:buClrTx/>
                <a:buNone/>
              </a:pPr>
              <a:r>
                <a:rPr lang="fr-FR" altLang="fr-FR" sz="1800">
                  <a:latin typeface="+mn-lt"/>
                  <a:ea typeface="+mn-lt"/>
                  <a:cs typeface="+mn-lt"/>
                </a:rPr>
                <a:t>Personne ou composant à l'</a:t>
              </a:r>
              <a:r>
                <a:rPr lang="fr-FR" altLang="ja-JP" sz="1800">
                  <a:latin typeface="+mn-lt"/>
                  <a:ea typeface="+mn-lt"/>
                  <a:cs typeface="+mn-lt"/>
                </a:rPr>
                <a:t>origine d</a:t>
              </a:r>
              <a:r>
                <a:rPr lang="ja-JP" altLang="fr-FR" sz="1800">
                  <a:latin typeface="+mn-lt"/>
                  <a:ea typeface="+mn-lt"/>
                  <a:cs typeface="+mn-lt"/>
                </a:rPr>
                <a:t>’</a:t>
              </a:r>
              <a:r>
                <a:rPr lang="fr-FR" altLang="ja-JP" sz="1800">
                  <a:latin typeface="+mn-lt"/>
                  <a:ea typeface="+mn-lt"/>
                  <a:cs typeface="+mn-lt"/>
                </a:rPr>
                <a:t>une interaction avec le système</a:t>
              </a:r>
              <a:endParaRPr lang="fr-FR" altLang="fr-FR" sz="1800">
                <a:latin typeface="+mn-lt"/>
                <a:ea typeface="+mn-lt"/>
                <a:cs typeface="+mn-lt"/>
              </a:endParaRPr>
            </a:p>
          </p:txBody>
        </p:sp>
        <p:sp>
          <p:nvSpPr>
            <p:cNvPr id="26634" name="AutoShape 15">
              <a:extLst>
                <a:ext uri="{FF2B5EF4-FFF2-40B4-BE49-F238E27FC236}">
                  <a16:creationId xmlns:a16="http://schemas.microsoft.com/office/drawing/2014/main" id="{4368C1B9-E6F5-7BC6-673F-15ACF9659C9E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0800000" flipH="1">
              <a:off x="452" y="2523"/>
              <a:ext cx="997" cy="408"/>
            </a:xfrm>
            <a:prstGeom prst="foldedCorner">
              <a:avLst>
                <a:gd name="adj" fmla="val 12500"/>
              </a:avLst>
            </a:prstGeom>
            <a:solidFill>
              <a:schemeClr val="bg1"/>
            </a:solidFill>
            <a:ln w="9525">
              <a:solidFill>
                <a:schemeClr val="accent2"/>
              </a:solidFill>
              <a:round/>
              <a:headEnd/>
              <a:tailEnd/>
            </a:ln>
          </p:spPr>
          <p:txBody>
            <a:bodyPr rot="10800000" wrap="none" anchor="ctr"/>
            <a:lstStyle>
              <a:lvl1pPr>
                <a:spcBef>
                  <a:spcPct val="20000"/>
                </a:spcBef>
                <a:buClr>
                  <a:srgbClr val="000090"/>
                </a:buClr>
                <a:buFont typeface="Wingdings" panose="05000000000000000000" pitchFamily="2" charset="2"/>
                <a:buChar char="§"/>
                <a:defRPr sz="3200">
                  <a:solidFill>
                    <a:schemeClr val="tx1"/>
                  </a:solidFill>
                  <a:latin typeface="Tahoma (Corps)" charset="0"/>
                  <a:ea typeface="ＭＳ Ｐゴシック" panose="020B0600070205080204" pitchFamily="34" charset="-128"/>
                  <a:cs typeface="Tahoma (Corps)" charset="0"/>
                </a:defRPr>
              </a:lvl1pPr>
              <a:lvl2pPr marL="742950" indent="-285750">
                <a:spcBef>
                  <a:spcPct val="20000"/>
                </a:spcBef>
                <a:buClr>
                  <a:srgbClr val="FF0000"/>
                </a:buClr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Tahoma (Corps)" charset="0"/>
                  <a:ea typeface="ＭＳ Ｐゴシック" panose="020B0600070205080204" pitchFamily="34" charset="-128"/>
                  <a:cs typeface="Tahoma (Corps)" charset="0"/>
                </a:defRPr>
              </a:lvl2pPr>
              <a:lvl3pPr marL="1143000" indent="-228600">
                <a:spcBef>
                  <a:spcPct val="20000"/>
                </a:spcBef>
                <a:buClr>
                  <a:srgbClr val="6B6BCF"/>
                </a:buClr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Tahoma (Corps)" charset="0"/>
                  <a:ea typeface="Tahoma (Corps)" charset="0"/>
                  <a:cs typeface="Tahoma (Corps)" charset="0"/>
                </a:defRPr>
              </a:lvl3pPr>
              <a:lvl4pPr marL="1600200" indent="-228600">
                <a:spcBef>
                  <a:spcPct val="20000"/>
                </a:spcBef>
                <a:buClr>
                  <a:srgbClr val="FFFF00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Tahoma (Corps)" charset="0"/>
                  <a:ea typeface="Tahoma (Corps)" charset="0"/>
                  <a:cs typeface="Tahoma (Corps)" charset="0"/>
                </a:defRPr>
              </a:lvl4pPr>
              <a:lvl5pPr marL="2057400" indent="-228600">
                <a:spcBef>
                  <a:spcPct val="20000"/>
                </a:spcBef>
                <a:buClr>
                  <a:srgbClr val="008000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Tahoma (Corps)" charset="0"/>
                  <a:ea typeface="Tahoma (Corps)" charset="0"/>
                  <a:cs typeface="Tahoma (Corps)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8000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Tahoma (Corps)" charset="0"/>
                  <a:ea typeface="Tahoma (Corps)" charset="0"/>
                  <a:cs typeface="Tahoma (Corps)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8000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Tahoma (Corps)" charset="0"/>
                  <a:ea typeface="Tahoma (Corps)" charset="0"/>
                  <a:cs typeface="Tahoma (Corps)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8000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Tahoma (Corps)" charset="0"/>
                  <a:ea typeface="Tahoma (Corps)" charset="0"/>
                  <a:cs typeface="Tahoma (Corps)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8000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Tahoma (Corps)" charset="0"/>
                  <a:ea typeface="Tahoma (Corps)" charset="0"/>
                  <a:cs typeface="Tahoma (Corps)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FontTx/>
                <a:buNone/>
              </a:pPr>
              <a:endParaRPr lang="fr-FR" altLang="fr-FR" sz="1800">
                <a:latin typeface="Verdana" panose="020B0604030504040204" pitchFamily="34" charset="0"/>
              </a:endParaRPr>
            </a:p>
          </p:txBody>
        </p:sp>
        <p:sp>
          <p:nvSpPr>
            <p:cNvPr id="26635" name="Text Box 16">
              <a:extLst>
                <a:ext uri="{FF2B5EF4-FFF2-40B4-BE49-F238E27FC236}">
                  <a16:creationId xmlns:a16="http://schemas.microsoft.com/office/drawing/2014/main" id="{A20E1275-F2C6-FA10-998D-451A3CC399F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25" y="3017"/>
              <a:ext cx="477" cy="28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lr>
                  <a:srgbClr val="000090"/>
                </a:buClr>
                <a:buFont typeface="Wingdings" panose="05000000000000000000" pitchFamily="2" charset="2"/>
                <a:buChar char="§"/>
                <a:defRPr sz="3200">
                  <a:solidFill>
                    <a:schemeClr val="tx1"/>
                  </a:solidFill>
                  <a:latin typeface="Tahoma (Corps)" charset="0"/>
                  <a:ea typeface="ＭＳ Ｐゴシック" panose="020B0600070205080204" pitchFamily="34" charset="-128"/>
                  <a:cs typeface="Tahoma (Corps)" charset="0"/>
                </a:defRPr>
              </a:lvl1pPr>
              <a:lvl2pPr marL="742950" indent="-285750">
                <a:spcBef>
                  <a:spcPct val="20000"/>
                </a:spcBef>
                <a:buClr>
                  <a:srgbClr val="FF0000"/>
                </a:buClr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Tahoma (Corps)" charset="0"/>
                  <a:ea typeface="ＭＳ Ｐゴシック" panose="020B0600070205080204" pitchFamily="34" charset="-128"/>
                  <a:cs typeface="Tahoma (Corps)" charset="0"/>
                </a:defRPr>
              </a:lvl2pPr>
              <a:lvl3pPr marL="1143000" indent="-228600">
                <a:spcBef>
                  <a:spcPct val="20000"/>
                </a:spcBef>
                <a:buClr>
                  <a:srgbClr val="6B6BCF"/>
                </a:buClr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Tahoma (Corps)" charset="0"/>
                  <a:ea typeface="Tahoma (Corps)" charset="0"/>
                  <a:cs typeface="Tahoma (Corps)" charset="0"/>
                </a:defRPr>
              </a:lvl3pPr>
              <a:lvl4pPr marL="1600200" indent="-228600">
                <a:spcBef>
                  <a:spcPct val="20000"/>
                </a:spcBef>
                <a:buClr>
                  <a:srgbClr val="FFFF00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Tahoma (Corps)" charset="0"/>
                  <a:ea typeface="Tahoma (Corps)" charset="0"/>
                  <a:cs typeface="Tahoma (Corps)" charset="0"/>
                </a:defRPr>
              </a:lvl4pPr>
              <a:lvl5pPr marL="2057400" indent="-228600">
                <a:spcBef>
                  <a:spcPct val="20000"/>
                </a:spcBef>
                <a:buClr>
                  <a:srgbClr val="008000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Tahoma (Corps)" charset="0"/>
                  <a:ea typeface="Tahoma (Corps)" charset="0"/>
                  <a:cs typeface="Tahoma (Corps)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8000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Tahoma (Corps)" charset="0"/>
                  <a:ea typeface="Tahoma (Corps)" charset="0"/>
                  <a:cs typeface="Tahoma (Corps)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8000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Tahoma (Corps)" charset="0"/>
                  <a:ea typeface="Tahoma (Corps)" charset="0"/>
                  <a:cs typeface="Tahoma (Corps)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8000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Tahoma (Corps)" charset="0"/>
                  <a:ea typeface="Tahoma (Corps)" charset="0"/>
                  <a:cs typeface="Tahoma (Corps)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8000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Tahoma (Corps)" charset="0"/>
                  <a:ea typeface="Tahoma (Corps)" charset="0"/>
                  <a:cs typeface="Tahoma (Corps)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r>
                <a:rPr lang="fr-FR" altLang="fr-FR" sz="1800">
                  <a:solidFill>
                    <a:srgbClr val="A50021"/>
                  </a:solidFill>
                  <a:latin typeface="Verdana" panose="020B0604030504040204" pitchFamily="34" charset="0"/>
                </a:rPr>
                <a:t>Note</a:t>
              </a:r>
            </a:p>
          </p:txBody>
        </p:sp>
        <p:sp>
          <p:nvSpPr>
            <p:cNvPr id="26636" name="Text Box 17">
              <a:extLst>
                <a:ext uri="{FF2B5EF4-FFF2-40B4-BE49-F238E27FC236}">
                  <a16:creationId xmlns:a16="http://schemas.microsoft.com/office/drawing/2014/main" id="{AD17D750-0DBB-2D62-E51B-BACAA0C6192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882" y="2524"/>
              <a:ext cx="2994" cy="28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1440" tIns="45720" rIns="91440" bIns="45720" anchor="t">
              <a:spAutoFit/>
            </a:bodyPr>
            <a:lstStyle>
              <a:lvl1pPr>
                <a:spcBef>
                  <a:spcPct val="20000"/>
                </a:spcBef>
                <a:buClr>
                  <a:srgbClr val="000090"/>
                </a:buClr>
                <a:buFont typeface="Wingdings" panose="05000000000000000000" pitchFamily="2" charset="2"/>
                <a:buChar char="§"/>
                <a:defRPr sz="3200">
                  <a:solidFill>
                    <a:schemeClr val="tx1"/>
                  </a:solidFill>
                  <a:latin typeface="Tahoma (Corps)" charset="0"/>
                  <a:ea typeface="ＭＳ Ｐゴシック" panose="020B0600070205080204" pitchFamily="34" charset="-128"/>
                  <a:cs typeface="Tahoma (Corps)" charset="0"/>
                </a:defRPr>
              </a:lvl1pPr>
              <a:lvl2pPr marL="742950" indent="-285750">
                <a:spcBef>
                  <a:spcPct val="20000"/>
                </a:spcBef>
                <a:buClr>
                  <a:srgbClr val="FF0000"/>
                </a:buClr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Tahoma (Corps)" charset="0"/>
                  <a:ea typeface="ＭＳ Ｐゴシック" panose="020B0600070205080204" pitchFamily="34" charset="-128"/>
                  <a:cs typeface="Tahoma (Corps)" charset="0"/>
                </a:defRPr>
              </a:lvl2pPr>
              <a:lvl3pPr marL="1143000" indent="-228600">
                <a:spcBef>
                  <a:spcPct val="20000"/>
                </a:spcBef>
                <a:buClr>
                  <a:srgbClr val="6B6BCF"/>
                </a:buClr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Tahoma (Corps)" charset="0"/>
                  <a:ea typeface="Tahoma (Corps)" charset="0"/>
                  <a:cs typeface="Tahoma (Corps)" charset="0"/>
                </a:defRPr>
              </a:lvl3pPr>
              <a:lvl4pPr marL="1600200" indent="-228600">
                <a:spcBef>
                  <a:spcPct val="20000"/>
                </a:spcBef>
                <a:buClr>
                  <a:srgbClr val="FFFF00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Tahoma (Corps)" charset="0"/>
                  <a:ea typeface="Tahoma (Corps)" charset="0"/>
                  <a:cs typeface="Tahoma (Corps)" charset="0"/>
                </a:defRPr>
              </a:lvl4pPr>
              <a:lvl5pPr marL="2057400" indent="-228600">
                <a:spcBef>
                  <a:spcPct val="20000"/>
                </a:spcBef>
                <a:buClr>
                  <a:srgbClr val="008000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Tahoma (Corps)" charset="0"/>
                  <a:ea typeface="Tahoma (Corps)" charset="0"/>
                  <a:cs typeface="Tahoma (Corps)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8000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Tahoma (Corps)" charset="0"/>
                  <a:ea typeface="Tahoma (Corps)" charset="0"/>
                  <a:cs typeface="Tahoma (Corps)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8000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Tahoma (Corps)" charset="0"/>
                  <a:ea typeface="Tahoma (Corps)" charset="0"/>
                  <a:cs typeface="Tahoma (Corps)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8000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Tahoma (Corps)" charset="0"/>
                  <a:ea typeface="Tahoma (Corps)" charset="0"/>
                  <a:cs typeface="Tahoma (Corps)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8000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Tahoma (Corps)" charset="0"/>
                  <a:ea typeface="Tahoma (Corps)" charset="0"/>
                  <a:cs typeface="Tahoma (Corps)" charset="0"/>
                </a:defRPr>
              </a:lvl9pPr>
            </a:lstStyle>
            <a:p>
              <a:pPr eaLnBrk="1" hangingPunct="1">
                <a:spcBef>
                  <a:spcPct val="50000"/>
                </a:spcBef>
                <a:buClrTx/>
                <a:buFontTx/>
                <a:buNone/>
              </a:pPr>
              <a:r>
                <a:rPr lang="fr-FR" altLang="fr-FR" sz="1800">
                  <a:latin typeface="+mn-lt"/>
                  <a:ea typeface="+mn-lt"/>
                  <a:cs typeface="+mn-lt"/>
                </a:rPr>
                <a:t>Documente un élément du modèle</a:t>
              </a:r>
            </a:p>
          </p:txBody>
        </p:sp>
        <p:sp>
          <p:nvSpPr>
            <p:cNvPr id="26637" name="Line 22">
              <a:extLst>
                <a:ext uri="{FF2B5EF4-FFF2-40B4-BE49-F238E27FC236}">
                  <a16:creationId xmlns:a16="http://schemas.microsoft.com/office/drawing/2014/main" id="{09F93F98-533B-700B-81C9-D86201D4848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75" y="3566"/>
              <a:ext cx="955" cy="0"/>
            </a:xfrm>
            <a:prstGeom prst="line">
              <a:avLst/>
            </a:prstGeom>
            <a:noFill/>
            <a:ln w="9525">
              <a:solidFill>
                <a:schemeClr val="accent2"/>
              </a:solidFill>
              <a:prstDash val="dash"/>
              <a:round/>
              <a:headEnd/>
              <a:tailEnd type="stealth" w="lg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2400"/>
            </a:p>
          </p:txBody>
        </p:sp>
        <p:sp>
          <p:nvSpPr>
            <p:cNvPr id="26638" name="Text Box 23">
              <a:extLst>
                <a:ext uri="{FF2B5EF4-FFF2-40B4-BE49-F238E27FC236}">
                  <a16:creationId xmlns:a16="http://schemas.microsoft.com/office/drawing/2014/main" id="{DECB34FF-C22A-3D32-CAF9-375578565E3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58" y="3701"/>
              <a:ext cx="1669" cy="2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lr>
                  <a:srgbClr val="000090"/>
                </a:buClr>
                <a:buFont typeface="Wingdings" panose="05000000000000000000" pitchFamily="2" charset="2"/>
                <a:buChar char="§"/>
                <a:defRPr sz="3200">
                  <a:solidFill>
                    <a:schemeClr val="tx1"/>
                  </a:solidFill>
                  <a:latin typeface="Tahoma (Corps)" charset="0"/>
                  <a:ea typeface="ＭＳ Ｐゴシック" panose="020B0600070205080204" pitchFamily="34" charset="-128"/>
                  <a:cs typeface="Tahoma (Corps)" charset="0"/>
                </a:defRPr>
              </a:lvl1pPr>
              <a:lvl2pPr marL="742950" indent="-285750">
                <a:spcBef>
                  <a:spcPct val="20000"/>
                </a:spcBef>
                <a:buClr>
                  <a:srgbClr val="FF0000"/>
                </a:buClr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Tahoma (Corps)" charset="0"/>
                  <a:ea typeface="ＭＳ Ｐゴシック" panose="020B0600070205080204" pitchFamily="34" charset="-128"/>
                  <a:cs typeface="Tahoma (Corps)" charset="0"/>
                </a:defRPr>
              </a:lvl2pPr>
              <a:lvl3pPr marL="1143000" indent="-228600">
                <a:spcBef>
                  <a:spcPct val="20000"/>
                </a:spcBef>
                <a:buClr>
                  <a:srgbClr val="6B6BCF"/>
                </a:buClr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Tahoma (Corps)" charset="0"/>
                  <a:ea typeface="Tahoma (Corps)" charset="0"/>
                  <a:cs typeface="Tahoma (Corps)" charset="0"/>
                </a:defRPr>
              </a:lvl3pPr>
              <a:lvl4pPr marL="1600200" indent="-228600">
                <a:spcBef>
                  <a:spcPct val="20000"/>
                </a:spcBef>
                <a:buClr>
                  <a:srgbClr val="FFFF00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Tahoma (Corps)" charset="0"/>
                  <a:ea typeface="Tahoma (Corps)" charset="0"/>
                  <a:cs typeface="Tahoma (Corps)" charset="0"/>
                </a:defRPr>
              </a:lvl4pPr>
              <a:lvl5pPr marL="2057400" indent="-228600">
                <a:spcBef>
                  <a:spcPct val="20000"/>
                </a:spcBef>
                <a:buClr>
                  <a:srgbClr val="008000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Tahoma (Corps)" charset="0"/>
                  <a:ea typeface="Tahoma (Corps)" charset="0"/>
                  <a:cs typeface="Tahoma (Corps)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8000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Tahoma (Corps)" charset="0"/>
                  <a:ea typeface="Tahoma (Corps)" charset="0"/>
                  <a:cs typeface="Tahoma (Corps)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8000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Tahoma (Corps)" charset="0"/>
                  <a:ea typeface="Tahoma (Corps)" charset="0"/>
                  <a:cs typeface="Tahoma (Corps)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8000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Tahoma (Corps)" charset="0"/>
                  <a:ea typeface="Tahoma (Corps)" charset="0"/>
                  <a:cs typeface="Tahoma (Corps)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8000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Tahoma (Corps)" charset="0"/>
                  <a:ea typeface="Tahoma (Corps)" charset="0"/>
                  <a:cs typeface="Tahoma (Corps)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r>
                <a:rPr lang="fr-FR" altLang="fr-FR" sz="1800">
                  <a:solidFill>
                    <a:srgbClr val="A50021"/>
                  </a:solidFill>
                  <a:latin typeface="Verdana" panose="020B0604030504040204" pitchFamily="34" charset="0"/>
                </a:rPr>
                <a:t>Relation d</a:t>
              </a:r>
              <a:r>
                <a:rPr lang="ja-JP" altLang="fr-FR" sz="1800">
                  <a:solidFill>
                    <a:srgbClr val="A50021"/>
                  </a:solidFill>
                  <a:latin typeface="Verdana" panose="020B0604030504040204" pitchFamily="34" charset="0"/>
                </a:rPr>
                <a:t>’</a:t>
              </a:r>
              <a:r>
                <a:rPr lang="fr-FR" altLang="ja-JP" sz="1800">
                  <a:solidFill>
                    <a:srgbClr val="A50021"/>
                  </a:solidFill>
                  <a:latin typeface="Verdana" panose="020B0604030504040204" pitchFamily="34" charset="0"/>
                </a:rPr>
                <a:t>utilisation</a:t>
              </a:r>
              <a:endParaRPr lang="fr-FR" altLang="fr-FR" sz="1800">
                <a:solidFill>
                  <a:srgbClr val="A50021"/>
                </a:solidFill>
                <a:latin typeface="Verdana" panose="020B0604030504040204" pitchFamily="34" charset="0"/>
              </a:endParaRPr>
            </a:p>
          </p:txBody>
        </p:sp>
        <p:sp>
          <p:nvSpPr>
            <p:cNvPr id="26639" name="Text Box 24">
              <a:extLst>
                <a:ext uri="{FF2B5EF4-FFF2-40B4-BE49-F238E27FC236}">
                  <a16:creationId xmlns:a16="http://schemas.microsoft.com/office/drawing/2014/main" id="{81AE301B-1E36-14EE-E8CC-C3709B8F74C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882" y="3473"/>
              <a:ext cx="3719" cy="49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lr>
                  <a:srgbClr val="000090"/>
                </a:buClr>
                <a:buFont typeface="Wingdings" panose="05000000000000000000" pitchFamily="2" charset="2"/>
                <a:buChar char="§"/>
                <a:defRPr sz="3200">
                  <a:solidFill>
                    <a:schemeClr val="tx1"/>
                  </a:solidFill>
                  <a:latin typeface="Tahoma (Corps)" charset="0"/>
                  <a:ea typeface="ＭＳ Ｐゴシック" panose="020B0600070205080204" pitchFamily="34" charset="-128"/>
                  <a:cs typeface="Tahoma (Corps)" charset="0"/>
                </a:defRPr>
              </a:lvl1pPr>
              <a:lvl2pPr marL="742950" indent="-285750">
                <a:spcBef>
                  <a:spcPct val="20000"/>
                </a:spcBef>
                <a:buClr>
                  <a:srgbClr val="FF0000"/>
                </a:buClr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Tahoma (Corps)" charset="0"/>
                  <a:ea typeface="ＭＳ Ｐゴシック" panose="020B0600070205080204" pitchFamily="34" charset="-128"/>
                  <a:cs typeface="Tahoma (Corps)" charset="0"/>
                </a:defRPr>
              </a:lvl2pPr>
              <a:lvl3pPr marL="1143000" indent="-228600">
                <a:spcBef>
                  <a:spcPct val="20000"/>
                </a:spcBef>
                <a:buClr>
                  <a:srgbClr val="6B6BCF"/>
                </a:buClr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Tahoma (Corps)" charset="0"/>
                  <a:ea typeface="Tahoma (Corps)" charset="0"/>
                  <a:cs typeface="Tahoma (Corps)" charset="0"/>
                </a:defRPr>
              </a:lvl3pPr>
              <a:lvl4pPr marL="1600200" indent="-228600">
                <a:spcBef>
                  <a:spcPct val="20000"/>
                </a:spcBef>
                <a:buClr>
                  <a:srgbClr val="FFFF00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Tahoma (Corps)" charset="0"/>
                  <a:ea typeface="Tahoma (Corps)" charset="0"/>
                  <a:cs typeface="Tahoma (Corps)" charset="0"/>
                </a:defRPr>
              </a:lvl4pPr>
              <a:lvl5pPr marL="2057400" indent="-228600">
                <a:spcBef>
                  <a:spcPct val="20000"/>
                </a:spcBef>
                <a:buClr>
                  <a:srgbClr val="008000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Tahoma (Corps)" charset="0"/>
                  <a:ea typeface="Tahoma (Corps)" charset="0"/>
                  <a:cs typeface="Tahoma (Corps)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8000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Tahoma (Corps)" charset="0"/>
                  <a:ea typeface="Tahoma (Corps)" charset="0"/>
                  <a:cs typeface="Tahoma (Corps)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8000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Tahoma (Corps)" charset="0"/>
                  <a:ea typeface="Tahoma (Corps)" charset="0"/>
                  <a:cs typeface="Tahoma (Corps)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8000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Tahoma (Corps)" charset="0"/>
                  <a:ea typeface="Tahoma (Corps)" charset="0"/>
                  <a:cs typeface="Tahoma (Corps)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8000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Tahoma (Corps)" charset="0"/>
                  <a:ea typeface="Tahoma (Corps)" charset="0"/>
                  <a:cs typeface="Tahoma (Corps)" charset="0"/>
                </a:defRPr>
              </a:lvl9pPr>
            </a:lstStyle>
            <a:p>
              <a:pPr eaLnBrk="1" hangingPunct="1">
                <a:spcBef>
                  <a:spcPct val="50000"/>
                </a:spcBef>
                <a:buClrTx/>
                <a:buFontTx/>
                <a:buNone/>
              </a:pPr>
              <a:r>
                <a:rPr lang="fr-FR" altLang="fr-FR" sz="1800">
                  <a:latin typeface="+mn-lt"/>
                  <a:ea typeface="+mn-lt"/>
                  <a:cs typeface="+mn-lt"/>
                </a:rPr>
                <a:t>Le cas source contient aussi le comportement décrit dans la cas destination</a:t>
              </a:r>
            </a:p>
          </p:txBody>
        </p:sp>
      </p:grpSp>
      <p:sp>
        <p:nvSpPr>
          <p:cNvPr id="26627" name="Rectangle 26">
            <a:extLst>
              <a:ext uri="{FF2B5EF4-FFF2-40B4-BE49-F238E27FC236}">
                <a16:creationId xmlns:a16="http://schemas.microsoft.com/office/drawing/2014/main" id="{16B16DD0-959F-5B39-383F-83D61A77CEEB}"/>
              </a:ext>
            </a:extLst>
          </p:cNvPr>
          <p:cNvSpPr>
            <a:spLocks noChangeArrowheads="1"/>
          </p:cNvSpPr>
          <p:nvPr/>
        </p:nvSpPr>
        <p:spPr bwMode="auto">
          <a:xfrm>
            <a:off x="634774" y="1432833"/>
            <a:ext cx="8101012" cy="144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anchor="t">
            <a:spAutoFit/>
          </a:bodyPr>
          <a:lstStyle>
            <a:lvl1pPr>
              <a:spcBef>
                <a:spcPct val="20000"/>
              </a:spcBef>
              <a:buClr>
                <a:srgbClr val="000090"/>
              </a:buClr>
              <a:buFont typeface="Wingdings" panose="05000000000000000000" pitchFamily="2" charset="2"/>
              <a:buChar char="§"/>
              <a:defRPr sz="3200">
                <a:solidFill>
                  <a:schemeClr val="tx1"/>
                </a:solidFill>
                <a:latin typeface="Tahoma (Corps)" charset="0"/>
                <a:ea typeface="ＭＳ Ｐゴシック" panose="020B0600070205080204" pitchFamily="34" charset="-128"/>
                <a:cs typeface="Tahoma (Corps)" charset="0"/>
              </a:defRPr>
            </a:lvl1pPr>
            <a:lvl2pPr marL="742950" indent="-28575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Tahoma (Corps)" charset="0"/>
                <a:ea typeface="ＭＳ Ｐゴシック" panose="020B0600070205080204" pitchFamily="34" charset="-128"/>
                <a:cs typeface="Tahoma (Corps)" charset="0"/>
              </a:defRPr>
            </a:lvl2pPr>
            <a:lvl3pPr marL="1143000" indent="-228600">
              <a:spcBef>
                <a:spcPct val="20000"/>
              </a:spcBef>
              <a:buClr>
                <a:srgbClr val="6B6BCF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Tahoma (Corps)" charset="0"/>
                <a:ea typeface="Tahoma (Corps)" charset="0"/>
                <a:cs typeface="Tahoma (Corps)" charset="0"/>
              </a:defRPr>
            </a:lvl3pPr>
            <a:lvl4pPr marL="1600200" indent="-228600">
              <a:spcBef>
                <a:spcPct val="20000"/>
              </a:spcBef>
              <a:buClr>
                <a:srgbClr val="FFFF00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Tahoma (Corps)" charset="0"/>
                <a:ea typeface="Tahoma (Corps)" charset="0"/>
                <a:cs typeface="Tahoma (Corps)" charset="0"/>
              </a:defRPr>
            </a:lvl4pPr>
            <a:lvl5pPr marL="2057400" indent="-228600">
              <a:spcBef>
                <a:spcPct val="20000"/>
              </a:spcBef>
              <a:buClr>
                <a:srgbClr val="008000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Tahoma (Corps)" charset="0"/>
                <a:ea typeface="Tahoma (Corps)" charset="0"/>
                <a:cs typeface="Tahoma (Corps)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8000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Tahoma (Corps)" charset="0"/>
                <a:ea typeface="Tahoma (Corps)" charset="0"/>
                <a:cs typeface="Tahoma (Corps)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8000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Tahoma (Corps)" charset="0"/>
                <a:ea typeface="Tahoma (Corps)" charset="0"/>
                <a:cs typeface="Tahoma (Corps)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8000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Tahoma (Corps)" charset="0"/>
                <a:ea typeface="Tahoma (Corps)" charset="0"/>
                <a:cs typeface="Tahoma (Corps)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8000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Tahoma (Corps)" charset="0"/>
                <a:ea typeface="Tahoma (Corps)" charset="0"/>
                <a:cs typeface="Tahoma (Corps)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Char char="•"/>
            </a:pPr>
            <a:r>
              <a:rPr lang="fr-FR" altLang="fr-FR" sz="1800">
                <a:latin typeface="+mn-lt"/>
                <a:ea typeface="+mn-lt"/>
                <a:cs typeface="+mn-lt"/>
              </a:rPr>
              <a:t>Structurer les besoins des utilisateurs et les objectifs correspondants du système. </a:t>
            </a:r>
          </a:p>
          <a:p>
            <a:pPr>
              <a:spcBef>
                <a:spcPct val="0"/>
              </a:spcBef>
              <a:buClrTx/>
              <a:buFontTx/>
              <a:buChar char="•"/>
            </a:pPr>
            <a:r>
              <a:rPr lang="fr-FR" altLang="fr-FR" sz="1800">
                <a:latin typeface="+mn-lt"/>
                <a:ea typeface="+mn-lt"/>
                <a:cs typeface="+mn-lt"/>
              </a:rPr>
              <a:t>Représenter des cas "réels" d'utilisation ;  pas de solutions d'implémentation ni un inventaire fonctionnel du système.</a:t>
            </a: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fr-FR" altLang="fr-FR" sz="1600">
              <a:solidFill>
                <a:schemeClr val="accent2"/>
              </a:solidFill>
              <a:latin typeface="Verdana" panose="020B0604030504040204" pitchFamily="34" charset="0"/>
            </a:endParaRP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fr-FR" altLang="fr-FR" sz="1800" b="1">
                <a:solidFill>
                  <a:srgbClr val="A50021"/>
                </a:solidFill>
                <a:latin typeface="Verdana"/>
                <a:ea typeface="ＭＳ Ｐゴシック"/>
              </a:rPr>
              <a:t>Notation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C7A63D56-AFB7-6E4D-222C-A7D47C35C6F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063751" y="457200"/>
            <a:ext cx="8181975" cy="611188"/>
          </a:xfrm>
        </p:spPr>
        <p:txBody>
          <a:bodyPr lIns="90488" tIns="44450" rIns="90488" bIns="44450" anchor="ctr"/>
          <a:lstStyle/>
          <a:p>
            <a:pPr>
              <a:lnSpc>
                <a:spcPct val="88000"/>
              </a:lnSpc>
            </a:pPr>
            <a:r>
              <a:rPr lang="fr-FR" altLang="fr-FR"/>
              <a:t>Diagramme de cas d'utilisation</a:t>
            </a:r>
          </a:p>
        </p:txBody>
      </p:sp>
    </p:spTree>
    <p:extLst>
      <p:ext uri="{BB962C8B-B14F-4D97-AF65-F5344CB8AC3E}">
        <p14:creationId xmlns:p14="http://schemas.microsoft.com/office/powerpoint/2010/main" val="2246644416"/>
      </p:ext>
    </p:extLst>
  </p:cSld>
  <p:clrMapOvr>
    <a:masterClrMapping/>
  </p:clrMapOvr>
  <p:transition spd="slow"/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E4C0333-56BD-6A89-E54E-BA7BD7E022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 descr="Une image contenant texte, diagramme, capture d’écran, Police&#10;&#10;Le contenu généré par l’IA peut être incorrect.">
            <a:extLst>
              <a:ext uri="{FF2B5EF4-FFF2-40B4-BE49-F238E27FC236}">
                <a16:creationId xmlns:a16="http://schemas.microsoft.com/office/drawing/2014/main" id="{4CC56882-8887-A59D-DD0E-3C04E3054F3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8150" y="1481394"/>
            <a:ext cx="6043483" cy="5110291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4" name="Rectangle 2">
            <a:extLst>
              <a:ext uri="{FF2B5EF4-FFF2-40B4-BE49-F238E27FC236}">
                <a16:creationId xmlns:a16="http://schemas.microsoft.com/office/drawing/2014/main" id="{B0A8FF82-8A24-F48D-5037-F8C85EB430A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063751" y="457200"/>
            <a:ext cx="8181975" cy="611188"/>
          </a:xfrm>
        </p:spPr>
        <p:txBody>
          <a:bodyPr lIns="90488" tIns="44450" rIns="90488" bIns="44450" anchor="ctr"/>
          <a:lstStyle/>
          <a:p>
            <a:pPr>
              <a:lnSpc>
                <a:spcPct val="88000"/>
              </a:lnSpc>
            </a:pPr>
            <a:r>
              <a:rPr lang="fr-FR" altLang="fr-FR"/>
              <a:t>Diagramme de cas d'utilisation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695D2B39-95E7-F9EB-D3F2-A573429D6849}"/>
              </a:ext>
            </a:extLst>
          </p:cNvPr>
          <p:cNvSpPr txBox="1"/>
          <p:nvPr/>
        </p:nvSpPr>
        <p:spPr>
          <a:xfrm>
            <a:off x="6724135" y="1482810"/>
            <a:ext cx="5029198" cy="203132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fr-FR" err="1">
                <a:ea typeface="Calibri"/>
                <a:cs typeface="Calibri"/>
              </a:rPr>
              <a:t>Extend</a:t>
            </a:r>
            <a:r>
              <a:rPr lang="fr-FR">
                <a:ea typeface="Calibri"/>
                <a:cs typeface="Calibri"/>
              </a:rPr>
              <a:t>: comportement optionnel. On peut demander de l'aide à l'employé(e) lors du passage en caisse.</a:t>
            </a:r>
          </a:p>
          <a:p>
            <a:endParaRPr lang="fr-FR">
              <a:ea typeface="Calibri"/>
              <a:cs typeface="Calibri"/>
            </a:endParaRPr>
          </a:p>
          <a:p>
            <a:r>
              <a:rPr lang="fr-FR" err="1">
                <a:ea typeface="Calibri"/>
                <a:cs typeface="Calibri"/>
              </a:rPr>
              <a:t>Include</a:t>
            </a:r>
            <a:r>
              <a:rPr lang="fr-FR">
                <a:ea typeface="Calibri"/>
                <a:cs typeface="Calibri"/>
              </a:rPr>
              <a:t>: Comportement obligatoire qui "fait partie" du cas d'utilisation plus général. Le paiement est obligatoire lors du passage en caisse.</a:t>
            </a:r>
          </a:p>
        </p:txBody>
      </p:sp>
    </p:spTree>
    <p:extLst>
      <p:ext uri="{BB962C8B-B14F-4D97-AF65-F5344CB8AC3E}">
        <p14:creationId xmlns:p14="http://schemas.microsoft.com/office/powerpoint/2010/main" val="335056171"/>
      </p:ext>
    </p:extLst>
  </p:cSld>
  <p:clrMapOvr>
    <a:masterClrMapping/>
  </p:clrMapOvr>
  <p:transition spd="slow"/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10BB67F-265D-694A-CA75-BDB837AC77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86EA12E5-1AB2-3E48-8DCF-A473220295E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063751" y="457200"/>
            <a:ext cx="8181975" cy="611188"/>
          </a:xfrm>
        </p:spPr>
        <p:txBody>
          <a:bodyPr lIns="90488" tIns="44450" rIns="90488" bIns="44450" anchor="ctr"/>
          <a:lstStyle/>
          <a:p>
            <a:pPr>
              <a:lnSpc>
                <a:spcPct val="88000"/>
              </a:lnSpc>
            </a:pPr>
            <a:r>
              <a:rPr lang="fr-FR" altLang="fr-FR"/>
              <a:t>Diagramme de cas d'utilisation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F70456B1-0BC5-57C2-41ED-C2A7D3620B90}"/>
              </a:ext>
            </a:extLst>
          </p:cNvPr>
          <p:cNvSpPr txBox="1"/>
          <p:nvPr/>
        </p:nvSpPr>
        <p:spPr>
          <a:xfrm>
            <a:off x="575667" y="5439424"/>
            <a:ext cx="11143341" cy="33855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fr-FR" sz="1600">
                <a:ea typeface="Calibri"/>
                <a:cs typeface="Calibri"/>
              </a:rPr>
              <a:t>Un sous-ensemble de l'exemple précédent, sous </a:t>
            </a:r>
            <a:r>
              <a:rPr lang="fr-FR" sz="1600" err="1">
                <a:ea typeface="Calibri"/>
                <a:cs typeface="Calibri"/>
              </a:rPr>
              <a:t>Modelio</a:t>
            </a:r>
            <a:r>
              <a:rPr lang="fr-FR" sz="1600">
                <a:ea typeface="Calibri"/>
                <a:cs typeface="Calibri"/>
              </a:rPr>
              <a:t> (éditeur UML gratuit) avec utilisation d'une note et d'un point d'extension.</a:t>
            </a:r>
            <a:endParaRPr lang="fr-FR" sz="1600"/>
          </a:p>
        </p:txBody>
      </p:sp>
      <p:pic>
        <p:nvPicPr>
          <p:cNvPr id="2" name="Image 1" descr="Une image contenant texte, capture d’écran, diagramme, logiciel&#10;&#10;Le contenu généré par l’IA peut être incorrect.">
            <a:extLst>
              <a:ext uri="{FF2B5EF4-FFF2-40B4-BE49-F238E27FC236}">
                <a16:creationId xmlns:a16="http://schemas.microsoft.com/office/drawing/2014/main" id="{EDEF5EF4-F22A-0646-0FA3-594FB1288DB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6847" y="1480218"/>
            <a:ext cx="7696200" cy="39109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6880498"/>
      </p:ext>
    </p:extLst>
  </p:cSld>
  <p:clrMapOvr>
    <a:masterClrMapping/>
  </p:clrMapOvr>
  <p:transition spd="slow"/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Espace réservé du contenu 2">
            <a:extLst>
              <a:ext uri="{FF2B5EF4-FFF2-40B4-BE49-F238E27FC236}">
                <a16:creationId xmlns:a16="http://schemas.microsoft.com/office/drawing/2014/main" id="{3CB42688-EA87-BD5D-21BD-F597BF439F6B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517979" y="1341438"/>
            <a:ext cx="10042071" cy="5256212"/>
          </a:xfrm>
        </p:spPr>
        <p:txBody>
          <a:bodyPr vert="horz" lIns="0" tIns="0" rIns="0" bIns="0" rtlCol="0" anchor="t">
            <a:noAutofit/>
          </a:bodyPr>
          <a:lstStyle/>
          <a:p>
            <a:pPr>
              <a:lnSpc>
                <a:spcPct val="120000"/>
              </a:lnSpc>
            </a:pPr>
            <a:r>
              <a:rPr lang="fr-FR" altLang="fr-FR" sz="2000">
                <a:latin typeface="Tahoma (Corps)"/>
                <a:cs typeface="Tahoma (Corps)" charset="0"/>
              </a:rPr>
              <a:t>Que sont les cas d'utilisation? </a:t>
            </a:r>
            <a:r>
              <a:rPr lang="fr-FR" altLang="fr-FR" sz="1800">
                <a:solidFill>
                  <a:srgbClr val="000000"/>
                </a:solidFill>
                <a:latin typeface="+mj-lt"/>
              </a:rPr>
              <a:t>Ils sont un ensemble cohérent d'interactions entre des acteurs et le système</a:t>
            </a:r>
          </a:p>
          <a:p>
            <a:pPr>
              <a:lnSpc>
                <a:spcPct val="120000"/>
              </a:lnSpc>
            </a:pPr>
            <a:r>
              <a:rPr lang="fr-FR" altLang="fr-FR" sz="2000">
                <a:latin typeface="Tahoma (Corps)"/>
                <a:cs typeface="Tahoma (Corps)" charset="0"/>
              </a:rPr>
              <a:t>Comment les trouver? </a:t>
            </a:r>
            <a:r>
              <a:rPr lang="fr-FR" altLang="fr-FR" sz="1800">
                <a:solidFill>
                  <a:srgbClr val="000000"/>
                </a:solidFill>
                <a:latin typeface="+mj-lt"/>
              </a:rPr>
              <a:t>A partir des acteurs on détermine leurs besoins</a:t>
            </a:r>
          </a:p>
          <a:p>
            <a:pPr lvl="1" eaLnBrk="1" hangingPunct="1">
              <a:lnSpc>
                <a:spcPct val="120000"/>
              </a:lnSpc>
            </a:pPr>
            <a:r>
              <a:rPr lang="fr-FR" altLang="fr-FR" sz="1800"/>
              <a:t>secrétaire : maintien la liste des matières et des cours</a:t>
            </a:r>
            <a:endParaRPr lang="fr-FR" altLang="fr-FR" sz="1800">
              <a:ea typeface="Calibri Light"/>
              <a:cs typeface="Calibri Light"/>
            </a:endParaRPr>
          </a:p>
          <a:p>
            <a:pPr lvl="1" eaLnBrk="1" hangingPunct="1">
              <a:lnSpc>
                <a:spcPct val="120000"/>
              </a:lnSpc>
            </a:pPr>
            <a:r>
              <a:rPr lang="fr-FR" altLang="fr-FR" sz="1800"/>
              <a:t>professeur : demande la liste des cours</a:t>
            </a:r>
            <a:endParaRPr lang="fr-FR" altLang="fr-FR" sz="1800">
              <a:ea typeface="Calibri Light"/>
              <a:cs typeface="Calibri Light"/>
            </a:endParaRPr>
          </a:p>
          <a:p>
            <a:pPr lvl="1" eaLnBrk="1" hangingPunct="1">
              <a:lnSpc>
                <a:spcPct val="120000"/>
              </a:lnSpc>
            </a:pPr>
            <a:r>
              <a:rPr lang="fr-FR" altLang="fr-FR" sz="1800"/>
              <a:t>étudiant : s'inscrit</a:t>
            </a:r>
            <a:endParaRPr lang="fr-FR" altLang="fr-FR" sz="1800">
              <a:ea typeface="Calibri Light"/>
              <a:cs typeface="Calibri Light"/>
            </a:endParaRPr>
          </a:p>
          <a:p>
            <a:pPr lvl="1">
              <a:lnSpc>
                <a:spcPct val="120000"/>
              </a:lnSpc>
            </a:pPr>
            <a:r>
              <a:rPr lang="fr-FR" sz="1800">
                <a:latin typeface="Calibri Light" panose="020F0302020204030204"/>
                <a:ea typeface="Calibri Light" panose="020F0302020204030204"/>
                <a:cs typeface="Calibri Light" panose="020F0302020204030204"/>
              </a:rPr>
              <a:t>Le nom d'un cas d'utilisation commence souvent par un verbe, puis qu'il s'agit d'un "bout de scénario" qu'un acteur doit pouvoir accomplir, une action.</a:t>
            </a:r>
            <a:endParaRPr lang="fr-FR" sz="1800">
              <a:ea typeface="Calibri Light"/>
              <a:cs typeface="Calibri Light"/>
            </a:endParaRPr>
          </a:p>
          <a:p>
            <a:pPr>
              <a:lnSpc>
                <a:spcPct val="120000"/>
              </a:lnSpc>
            </a:pPr>
            <a:r>
              <a:rPr lang="fr-FR" altLang="fr-FR" sz="2000">
                <a:latin typeface="Tahoma (Corps)"/>
                <a:cs typeface="Tahoma (Corps)" charset="0"/>
              </a:rPr>
              <a:t>Le diagramme de cas d'utilisation fournit un moyen de :</a:t>
            </a:r>
          </a:p>
          <a:p>
            <a:pPr lvl="1" eaLnBrk="1" hangingPunct="1">
              <a:lnSpc>
                <a:spcPct val="120000"/>
              </a:lnSpc>
            </a:pPr>
            <a:r>
              <a:rPr lang="fr-FR" altLang="fr-FR" sz="1800"/>
              <a:t>capturer les besoins du système</a:t>
            </a:r>
            <a:endParaRPr lang="fr-FR" altLang="fr-FR" sz="1800">
              <a:ea typeface="Calibri Light"/>
              <a:cs typeface="Calibri Light"/>
            </a:endParaRPr>
          </a:p>
          <a:p>
            <a:pPr lvl="1" eaLnBrk="1" hangingPunct="1">
              <a:lnSpc>
                <a:spcPct val="120000"/>
              </a:lnSpc>
            </a:pPr>
            <a:r>
              <a:rPr lang="fr-FR" altLang="fr-FR" sz="1800"/>
              <a:t>communiquer avec les utilisateurs finaux et les experts du domaine</a:t>
            </a:r>
            <a:endParaRPr lang="fr-FR" altLang="fr-FR" sz="1800">
              <a:ea typeface="Calibri Light"/>
              <a:cs typeface="Calibri Light"/>
            </a:endParaRPr>
          </a:p>
          <a:p>
            <a:pPr lvl="1" eaLnBrk="1" hangingPunct="1">
              <a:lnSpc>
                <a:spcPct val="120000"/>
              </a:lnSpc>
            </a:pPr>
            <a:r>
              <a:rPr lang="fr-FR" altLang="fr-FR" sz="1800"/>
              <a:t>tester le système</a:t>
            </a:r>
            <a:endParaRPr lang="fr-FR" altLang="fr-FR" sz="1800">
              <a:ea typeface="Calibri Light"/>
              <a:cs typeface="Calibri Light"/>
            </a:endParaRPr>
          </a:p>
          <a:p>
            <a:pPr eaLnBrk="1" hangingPunct="1"/>
            <a:endParaRPr lang="fr-FR" altLang="fr-FR">
              <a:latin typeface="Tahoma (Corps)" charset="0"/>
              <a:cs typeface="Tahoma (Corps)" charset="0"/>
            </a:endParaRPr>
          </a:p>
        </p:txBody>
      </p:sp>
      <p:sp>
        <p:nvSpPr>
          <p:cNvPr id="5" name="Rectangle 2">
            <a:extLst>
              <a:ext uri="{FF2B5EF4-FFF2-40B4-BE49-F238E27FC236}">
                <a16:creationId xmlns:a16="http://schemas.microsoft.com/office/drawing/2014/main" id="{4FF4768F-EC5B-BDB9-5581-882D40EEAC46}"/>
              </a:ext>
            </a:extLst>
          </p:cNvPr>
          <p:cNvSpPr txBox="1">
            <a:spLocks noChangeArrowheads="1"/>
          </p:cNvSpPr>
          <p:nvPr/>
        </p:nvSpPr>
        <p:spPr>
          <a:xfrm>
            <a:off x="2063751" y="457200"/>
            <a:ext cx="8181975" cy="611188"/>
          </a:xfrm>
          <a:prstGeom prst="rect">
            <a:avLst/>
          </a:prstGeom>
        </p:spPr>
        <p:txBody>
          <a:bodyPr vert="horz" lIns="90488" tIns="44450" rIns="90488" bIns="4445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700" b="1" kern="1200">
                <a:solidFill>
                  <a:schemeClr val="tx1"/>
                </a:solidFill>
                <a:latin typeface="+mn-lt"/>
                <a:ea typeface="+mj-ea"/>
                <a:cs typeface="+mj-cs"/>
              </a:defRPr>
            </a:lvl1pPr>
          </a:lstStyle>
          <a:p>
            <a:pPr>
              <a:lnSpc>
                <a:spcPct val="88000"/>
              </a:lnSpc>
            </a:pPr>
            <a:r>
              <a:rPr lang="fr-FR" altLang="fr-FR"/>
              <a:t>Diagramme de cas d'utilisation</a:t>
            </a:r>
          </a:p>
        </p:txBody>
      </p:sp>
    </p:spTree>
  </p:cSld>
  <p:clrMapOvr>
    <a:masterClrMapping/>
  </p:clrMapOvr>
  <p:transition spd="slow"/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F7C7FDB-5413-3B2A-2596-405D9C663B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Espace réservé du contenu 2">
            <a:extLst>
              <a:ext uri="{FF2B5EF4-FFF2-40B4-BE49-F238E27FC236}">
                <a16:creationId xmlns:a16="http://schemas.microsoft.com/office/drawing/2014/main" id="{2C64ED03-CE0D-61D8-FC39-D945DE97EFDA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517979" y="1341438"/>
            <a:ext cx="10042071" cy="5256212"/>
          </a:xfrm>
        </p:spPr>
        <p:txBody>
          <a:bodyPr vert="horz" lIns="0" tIns="0" rIns="0" bIns="0" rtlCol="0" anchor="t">
            <a:noAutofit/>
          </a:bodyPr>
          <a:lstStyle/>
          <a:p>
            <a:pPr>
              <a:lnSpc>
                <a:spcPct val="120000"/>
              </a:lnSpc>
            </a:pPr>
            <a:r>
              <a:rPr lang="fr-FR" sz="2000">
                <a:latin typeface="Sans-Serif"/>
                <a:ea typeface="Calibri Light"/>
                <a:cs typeface="Calibri Light"/>
              </a:rPr>
              <a:t>En résumé:</a:t>
            </a:r>
          </a:p>
          <a:p>
            <a:pPr lvl="1">
              <a:lnSpc>
                <a:spcPct val="120000"/>
              </a:lnSpc>
            </a:pPr>
            <a:r>
              <a:rPr lang="fr-FR" sz="2000"/>
              <a:t>Les cas d'utilisation sont identifiés en examinant les acteurs et en définissant ce que chaque acteur est capable de faire avec le système</a:t>
            </a:r>
            <a:endParaRPr lang="en-US" sz="2000"/>
          </a:p>
          <a:p>
            <a:pPr lvl="1">
              <a:lnSpc>
                <a:spcPct val="120000"/>
              </a:lnSpc>
            </a:pPr>
            <a:r>
              <a:rPr lang="fr-FR" sz="2000"/>
              <a:t>Chaque fois qu'un acteur interagit avec le système, le use case instancie un scénario</a:t>
            </a:r>
            <a:endParaRPr lang="en-US" sz="2000">
              <a:ea typeface="Calibri Light" panose="020F0302020204030204"/>
              <a:cs typeface="Calibri Light" panose="020F0302020204030204"/>
            </a:endParaRPr>
          </a:p>
          <a:p>
            <a:pPr lvl="1">
              <a:lnSpc>
                <a:spcPct val="120000"/>
              </a:lnSpc>
            </a:pPr>
            <a:endParaRPr lang="fr-FR" sz="2000">
              <a:latin typeface="Calibri Light"/>
              <a:ea typeface="Calibri Light"/>
              <a:cs typeface="Calibri Light"/>
            </a:endParaRPr>
          </a:p>
          <a:p>
            <a:pPr>
              <a:lnSpc>
                <a:spcPct val="120000"/>
              </a:lnSpc>
            </a:pPr>
            <a:r>
              <a:rPr lang="fr-FR" altLang="fr-FR" sz="1800">
                <a:latin typeface="Calibri" panose="020F0502020204030204"/>
                <a:ea typeface="Calibri Light"/>
                <a:cs typeface="Calibri Light"/>
              </a:rPr>
              <a:t>Les questions importantes:</a:t>
            </a:r>
          </a:p>
          <a:p>
            <a:pPr lvl="1">
              <a:lnSpc>
                <a:spcPct val="120000"/>
              </a:lnSpc>
            </a:pPr>
            <a:r>
              <a:rPr lang="fr-FR" sz="2000">
                <a:latin typeface="Calibri Light"/>
                <a:ea typeface="Calibri Light"/>
                <a:cs typeface="Calibri Light"/>
              </a:rPr>
              <a:t>quelles sont les tâches de l'acteur ?</a:t>
            </a:r>
            <a:endParaRPr lang="en-US" sz="2000">
              <a:latin typeface="Calibri Light"/>
              <a:ea typeface="Calibri Light"/>
              <a:cs typeface="Calibri Light"/>
            </a:endParaRPr>
          </a:p>
          <a:p>
            <a:pPr lvl="1">
              <a:lnSpc>
                <a:spcPct val="120000"/>
              </a:lnSpc>
            </a:pPr>
            <a:r>
              <a:rPr lang="fr-FR" sz="2000">
                <a:latin typeface="Calibri Light"/>
                <a:ea typeface="Calibri Light"/>
                <a:cs typeface="Calibri Light"/>
              </a:rPr>
              <a:t>quelles informations l'acteur doit créer, sauvegarder, ….</a:t>
            </a:r>
            <a:endParaRPr lang="en-US" sz="2000">
              <a:latin typeface="Calibri Light"/>
              <a:ea typeface="Calibri Light"/>
              <a:cs typeface="Calibri Light"/>
            </a:endParaRPr>
          </a:p>
          <a:p>
            <a:pPr lvl="1">
              <a:lnSpc>
                <a:spcPct val="120000"/>
              </a:lnSpc>
            </a:pPr>
            <a:r>
              <a:rPr lang="fr-FR" sz="2000">
                <a:latin typeface="Calibri Light"/>
                <a:ea typeface="Calibri Light"/>
                <a:cs typeface="Calibri Light"/>
              </a:rPr>
              <a:t>l'acteur devra-t-il informer le système des changements externes?</a:t>
            </a:r>
            <a:endParaRPr lang="en-US" sz="2000">
              <a:latin typeface="Calibri Light"/>
              <a:ea typeface="Calibri Light"/>
              <a:cs typeface="Calibri Light"/>
            </a:endParaRPr>
          </a:p>
          <a:p>
            <a:pPr lvl="1">
              <a:lnSpc>
                <a:spcPct val="120000"/>
              </a:lnSpc>
            </a:pPr>
            <a:r>
              <a:rPr lang="fr-FR" sz="2000">
                <a:latin typeface="Calibri Light"/>
                <a:ea typeface="Calibri Light"/>
                <a:cs typeface="Calibri Light"/>
              </a:rPr>
              <a:t>le système devra-t-il informer l'acteur des changements?</a:t>
            </a:r>
            <a:endParaRPr lang="en-US" sz="2000">
              <a:latin typeface="Calibri Light"/>
              <a:ea typeface="Calibri Light"/>
              <a:cs typeface="Calibri Light"/>
            </a:endParaRPr>
          </a:p>
          <a:p>
            <a:pPr>
              <a:lnSpc>
                <a:spcPct val="120000"/>
              </a:lnSpc>
            </a:pPr>
            <a:endParaRPr lang="fr-FR" altLang="fr-FR" sz="1800">
              <a:latin typeface="Calibri" panose="020F0502020204030204"/>
              <a:ea typeface="Calibri Light"/>
              <a:cs typeface="Calibri Light"/>
            </a:endParaRPr>
          </a:p>
          <a:p>
            <a:endParaRPr lang="fr-FR" altLang="fr-FR">
              <a:latin typeface="Tahoma (Corps)" charset="0"/>
              <a:cs typeface="Tahoma (Corps)" charset="0"/>
            </a:endParaRPr>
          </a:p>
        </p:txBody>
      </p:sp>
      <p:sp>
        <p:nvSpPr>
          <p:cNvPr id="5" name="Rectangle 2">
            <a:extLst>
              <a:ext uri="{FF2B5EF4-FFF2-40B4-BE49-F238E27FC236}">
                <a16:creationId xmlns:a16="http://schemas.microsoft.com/office/drawing/2014/main" id="{EEB8B970-6FF8-8775-86B0-D49EA25BE126}"/>
              </a:ext>
            </a:extLst>
          </p:cNvPr>
          <p:cNvSpPr txBox="1">
            <a:spLocks noChangeArrowheads="1"/>
          </p:cNvSpPr>
          <p:nvPr/>
        </p:nvSpPr>
        <p:spPr>
          <a:xfrm>
            <a:off x="2063751" y="457200"/>
            <a:ext cx="8181975" cy="611188"/>
          </a:xfrm>
          <a:prstGeom prst="rect">
            <a:avLst/>
          </a:prstGeom>
        </p:spPr>
        <p:txBody>
          <a:bodyPr vert="horz" lIns="90488" tIns="44450" rIns="90488" bIns="4445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700" b="1" kern="1200">
                <a:solidFill>
                  <a:schemeClr val="tx1"/>
                </a:solidFill>
                <a:latin typeface="+mn-lt"/>
                <a:ea typeface="+mj-ea"/>
                <a:cs typeface="+mj-cs"/>
              </a:defRPr>
            </a:lvl1pPr>
          </a:lstStyle>
          <a:p>
            <a:pPr>
              <a:lnSpc>
                <a:spcPct val="88000"/>
              </a:lnSpc>
            </a:pPr>
            <a:r>
              <a:rPr lang="fr-FR" altLang="fr-FR"/>
              <a:t>Diagramme de cas d'utilisation</a:t>
            </a:r>
          </a:p>
        </p:txBody>
      </p:sp>
    </p:spTree>
    <p:extLst>
      <p:ext uri="{BB962C8B-B14F-4D97-AF65-F5344CB8AC3E}">
        <p14:creationId xmlns:p14="http://schemas.microsoft.com/office/powerpoint/2010/main" val="1790448439"/>
      </p:ext>
    </p:extLst>
  </p:cSld>
  <p:clrMapOvr>
    <a:masterClrMapping/>
  </p:clrMapOvr>
  <p:transition spd="slow"/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746" name="Grouper 6">
            <a:extLst>
              <a:ext uri="{FF2B5EF4-FFF2-40B4-BE49-F238E27FC236}">
                <a16:creationId xmlns:a16="http://schemas.microsoft.com/office/drawing/2014/main" id="{5234B6F7-0868-CA8B-B57C-DB719B80ED2F}"/>
              </a:ext>
            </a:extLst>
          </p:cNvPr>
          <p:cNvGrpSpPr>
            <a:grpSpLocks/>
          </p:cNvGrpSpPr>
          <p:nvPr/>
        </p:nvGrpSpPr>
        <p:grpSpPr bwMode="auto">
          <a:xfrm>
            <a:off x="4904468" y="1609498"/>
            <a:ext cx="7291616" cy="3733800"/>
            <a:chOff x="1331055" y="1700808"/>
            <a:chExt cx="7290218" cy="3732619"/>
          </a:xfrm>
        </p:grpSpPr>
        <p:pic>
          <p:nvPicPr>
            <p:cNvPr id="31747" name="Image 7">
              <a:extLst>
                <a:ext uri="{FF2B5EF4-FFF2-40B4-BE49-F238E27FC236}">
                  <a16:creationId xmlns:a16="http://schemas.microsoft.com/office/drawing/2014/main" id="{9C276AF1-642B-4675-96C8-50EB183B52C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350330" y="1700808"/>
              <a:ext cx="7270943" cy="373261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" name="Arrondir un rectangle à un seul coin 2">
              <a:extLst>
                <a:ext uri="{FF2B5EF4-FFF2-40B4-BE49-F238E27FC236}">
                  <a16:creationId xmlns:a16="http://schemas.microsoft.com/office/drawing/2014/main" id="{6640814F-0368-AAD3-89B2-21FF53DF9B4B}"/>
                </a:ext>
              </a:extLst>
            </p:cNvPr>
            <p:cNvSpPr/>
            <p:nvPr/>
          </p:nvSpPr>
          <p:spPr>
            <a:xfrm>
              <a:off x="4140392" y="3573465"/>
              <a:ext cx="1295152" cy="431663"/>
            </a:xfrm>
            <a:prstGeom prst="round1Rect">
              <a:avLst/>
            </a:prstGeom>
            <a:solidFill>
              <a:srgbClr val="FFFFFF"/>
            </a:solidFill>
            <a:ln w="0">
              <a:solidFill>
                <a:srgbClr val="FFFFFF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fr-FR" sz="1800"/>
            </a:p>
          </p:txBody>
        </p:sp>
        <p:sp>
          <p:nvSpPr>
            <p:cNvPr id="5" name="Arrondir un rectangle à un seul coin 4">
              <a:extLst>
                <a:ext uri="{FF2B5EF4-FFF2-40B4-BE49-F238E27FC236}">
                  <a16:creationId xmlns:a16="http://schemas.microsoft.com/office/drawing/2014/main" id="{202510DF-D878-2124-8459-832F0EF8322B}"/>
                </a:ext>
              </a:extLst>
            </p:cNvPr>
            <p:cNvSpPr/>
            <p:nvPr/>
          </p:nvSpPr>
          <p:spPr>
            <a:xfrm>
              <a:off x="4932403" y="4436792"/>
              <a:ext cx="3168043" cy="431663"/>
            </a:xfrm>
            <a:prstGeom prst="round1Rect">
              <a:avLst/>
            </a:prstGeom>
            <a:solidFill>
              <a:srgbClr val="FFFFFF"/>
            </a:solidFill>
            <a:ln w="0">
              <a:solidFill>
                <a:srgbClr val="FFFFFF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fr-FR" sz="1800"/>
            </a:p>
          </p:txBody>
        </p:sp>
        <p:sp>
          <p:nvSpPr>
            <p:cNvPr id="6" name="Arrondir un rectangle à un seul coin 5">
              <a:extLst>
                <a:ext uri="{FF2B5EF4-FFF2-40B4-BE49-F238E27FC236}">
                  <a16:creationId xmlns:a16="http://schemas.microsoft.com/office/drawing/2014/main" id="{E5675EFE-8798-3564-D331-10310E9F8896}"/>
                </a:ext>
              </a:extLst>
            </p:cNvPr>
            <p:cNvSpPr/>
            <p:nvPr/>
          </p:nvSpPr>
          <p:spPr>
            <a:xfrm>
              <a:off x="1331055" y="4436792"/>
              <a:ext cx="3169630" cy="431663"/>
            </a:xfrm>
            <a:prstGeom prst="round1Rect">
              <a:avLst/>
            </a:prstGeom>
            <a:solidFill>
              <a:srgbClr val="FFFFFF"/>
            </a:solidFill>
            <a:ln w="0">
              <a:solidFill>
                <a:srgbClr val="FFFFFF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fr-FR" sz="1800"/>
            </a:p>
          </p:txBody>
        </p:sp>
        <p:sp>
          <p:nvSpPr>
            <p:cNvPr id="31751" name="ZoneTexte 3">
              <a:extLst>
                <a:ext uri="{FF2B5EF4-FFF2-40B4-BE49-F238E27FC236}">
                  <a16:creationId xmlns:a16="http://schemas.microsoft.com/office/drawing/2014/main" id="{9497D7A9-7FA6-B5A8-E54D-3AECA221666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199076" y="2690336"/>
              <a:ext cx="1102598" cy="7386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lr>
                  <a:srgbClr val="000090"/>
                </a:buClr>
                <a:buFont typeface="Wingdings" panose="05000000000000000000" pitchFamily="2" charset="2"/>
                <a:buChar char="§"/>
                <a:defRPr sz="3200">
                  <a:solidFill>
                    <a:schemeClr val="tx1"/>
                  </a:solidFill>
                  <a:latin typeface="Tahoma (Corps)" charset="0"/>
                  <a:ea typeface="ＭＳ Ｐゴシック" panose="020B0600070205080204" pitchFamily="34" charset="-128"/>
                  <a:cs typeface="Tahoma (Corps)" charset="0"/>
                </a:defRPr>
              </a:lvl1pPr>
              <a:lvl2pPr marL="742950" indent="-285750">
                <a:spcBef>
                  <a:spcPct val="20000"/>
                </a:spcBef>
                <a:buClr>
                  <a:srgbClr val="FF0000"/>
                </a:buClr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Tahoma (Corps)" charset="0"/>
                  <a:ea typeface="ＭＳ Ｐゴシック" panose="020B0600070205080204" pitchFamily="34" charset="-128"/>
                  <a:cs typeface="Tahoma (Corps)" charset="0"/>
                </a:defRPr>
              </a:lvl2pPr>
              <a:lvl3pPr marL="1143000" indent="-228600">
                <a:spcBef>
                  <a:spcPct val="20000"/>
                </a:spcBef>
                <a:buClr>
                  <a:srgbClr val="6B6BCF"/>
                </a:buClr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Tahoma (Corps)" charset="0"/>
                  <a:ea typeface="Tahoma (Corps)" charset="0"/>
                  <a:cs typeface="Tahoma (Corps)" charset="0"/>
                </a:defRPr>
              </a:lvl3pPr>
              <a:lvl4pPr marL="1600200" indent="-228600">
                <a:spcBef>
                  <a:spcPct val="20000"/>
                </a:spcBef>
                <a:buClr>
                  <a:srgbClr val="FFFF00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Tahoma (Corps)" charset="0"/>
                  <a:ea typeface="Tahoma (Corps)" charset="0"/>
                  <a:cs typeface="Tahoma (Corps)" charset="0"/>
                </a:defRPr>
              </a:lvl4pPr>
              <a:lvl5pPr marL="2057400" indent="-228600">
                <a:spcBef>
                  <a:spcPct val="20000"/>
                </a:spcBef>
                <a:buClr>
                  <a:srgbClr val="008000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Tahoma (Corps)" charset="0"/>
                  <a:ea typeface="Tahoma (Corps)" charset="0"/>
                  <a:cs typeface="Tahoma (Corps)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8000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Tahoma (Corps)" charset="0"/>
                  <a:ea typeface="Tahoma (Corps)" charset="0"/>
                  <a:cs typeface="Tahoma (Corps)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8000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Tahoma (Corps)" charset="0"/>
                  <a:ea typeface="Tahoma (Corps)" charset="0"/>
                  <a:cs typeface="Tahoma (Corps)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8000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Tahoma (Corps)" charset="0"/>
                  <a:ea typeface="Tahoma (Corps)" charset="0"/>
                  <a:cs typeface="Tahoma (Corps)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8000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Tahoma (Corps)" charset="0"/>
                  <a:ea typeface="Tahoma (Corps)" charset="0"/>
                  <a:cs typeface="Tahoma (Corps)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FontTx/>
                <a:buNone/>
              </a:pPr>
              <a:r>
                <a:rPr lang="fr-FR" altLang="fr-FR" sz="1400">
                  <a:latin typeface="Arial" panose="020B0604020202020204" pitchFamily="34" charset="0"/>
                </a:rPr>
                <a:t>Maintenir </a:t>
              </a:r>
            </a:p>
            <a:p>
              <a:pPr algn="ctr" eaLnBrk="1" hangingPunct="1">
                <a:spcBef>
                  <a:spcPct val="0"/>
                </a:spcBef>
                <a:buClrTx/>
                <a:buFontTx/>
                <a:buNone/>
              </a:pPr>
              <a:r>
                <a:rPr lang="fr-FR" altLang="fr-FR" sz="1400">
                  <a:latin typeface="Arial" panose="020B0604020202020204" pitchFamily="34" charset="0"/>
                </a:rPr>
                <a:t>le </a:t>
              </a:r>
            </a:p>
            <a:p>
              <a:pPr algn="ctr" eaLnBrk="1" hangingPunct="1">
                <a:spcBef>
                  <a:spcPct val="0"/>
                </a:spcBef>
                <a:buClrTx/>
                <a:buFontTx/>
                <a:buNone/>
              </a:pPr>
              <a:r>
                <a:rPr lang="fr-FR" altLang="fr-FR" sz="1400">
                  <a:latin typeface="Arial" panose="020B0604020202020204" pitchFamily="34" charset="0"/>
                </a:rPr>
                <a:t>programme</a:t>
              </a:r>
            </a:p>
          </p:txBody>
        </p:sp>
        <p:sp>
          <p:nvSpPr>
            <p:cNvPr id="31752" name="ZoneTexte 8">
              <a:extLst>
                <a:ext uri="{FF2B5EF4-FFF2-40B4-BE49-F238E27FC236}">
                  <a16:creationId xmlns:a16="http://schemas.microsoft.com/office/drawing/2014/main" id="{1EE573CA-4B4A-B3AD-DABF-37C1C74D6C3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228184" y="3573016"/>
              <a:ext cx="922886" cy="3077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lr>
                  <a:srgbClr val="000090"/>
                </a:buClr>
                <a:buFont typeface="Wingdings" panose="05000000000000000000" pitchFamily="2" charset="2"/>
                <a:buChar char="§"/>
                <a:defRPr sz="3200">
                  <a:solidFill>
                    <a:schemeClr val="tx1"/>
                  </a:solidFill>
                  <a:latin typeface="Tahoma (Corps)" charset="0"/>
                  <a:ea typeface="ＭＳ Ｐゴシック" panose="020B0600070205080204" pitchFamily="34" charset="-128"/>
                  <a:cs typeface="Tahoma (Corps)" charset="0"/>
                </a:defRPr>
              </a:lvl1pPr>
              <a:lvl2pPr marL="742950" indent="-285750">
                <a:spcBef>
                  <a:spcPct val="20000"/>
                </a:spcBef>
                <a:buClr>
                  <a:srgbClr val="FF0000"/>
                </a:buClr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Tahoma (Corps)" charset="0"/>
                  <a:ea typeface="ＭＳ Ｐゴシック" panose="020B0600070205080204" pitchFamily="34" charset="-128"/>
                  <a:cs typeface="Tahoma (Corps)" charset="0"/>
                </a:defRPr>
              </a:lvl2pPr>
              <a:lvl3pPr marL="1143000" indent="-228600">
                <a:spcBef>
                  <a:spcPct val="20000"/>
                </a:spcBef>
                <a:buClr>
                  <a:srgbClr val="6B6BCF"/>
                </a:buClr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Tahoma (Corps)" charset="0"/>
                  <a:ea typeface="Tahoma (Corps)" charset="0"/>
                  <a:cs typeface="Tahoma (Corps)" charset="0"/>
                </a:defRPr>
              </a:lvl3pPr>
              <a:lvl4pPr marL="1600200" indent="-228600">
                <a:spcBef>
                  <a:spcPct val="20000"/>
                </a:spcBef>
                <a:buClr>
                  <a:srgbClr val="FFFF00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Tahoma (Corps)" charset="0"/>
                  <a:ea typeface="Tahoma (Corps)" charset="0"/>
                  <a:cs typeface="Tahoma (Corps)" charset="0"/>
                </a:defRPr>
              </a:lvl4pPr>
              <a:lvl5pPr marL="2057400" indent="-228600">
                <a:spcBef>
                  <a:spcPct val="20000"/>
                </a:spcBef>
                <a:buClr>
                  <a:srgbClr val="008000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Tahoma (Corps)" charset="0"/>
                  <a:ea typeface="Tahoma (Corps)" charset="0"/>
                  <a:cs typeface="Tahoma (Corps)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8000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Tahoma (Corps)" charset="0"/>
                  <a:ea typeface="Tahoma (Corps)" charset="0"/>
                  <a:cs typeface="Tahoma (Corps)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8000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Tahoma (Corps)" charset="0"/>
                  <a:ea typeface="Tahoma (Corps)" charset="0"/>
                  <a:cs typeface="Tahoma (Corps)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8000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Tahoma (Corps)" charset="0"/>
                  <a:ea typeface="Tahoma (Corps)" charset="0"/>
                  <a:cs typeface="Tahoma (Corps)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8000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Tahoma (Corps)" charset="0"/>
                  <a:ea typeface="Tahoma (Corps)" charset="0"/>
                  <a:cs typeface="Tahoma (Corps)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FontTx/>
                <a:buNone/>
              </a:pPr>
              <a:r>
                <a:rPr lang="fr-FR" altLang="fr-FR" sz="1400">
                  <a:latin typeface="Arial" panose="020B0604020202020204" pitchFamily="34" charset="0"/>
                </a:rPr>
                <a:t>S’inscrire</a:t>
              </a:r>
            </a:p>
          </p:txBody>
        </p:sp>
        <p:sp>
          <p:nvSpPr>
            <p:cNvPr id="31753" name="ZoneTexte 9">
              <a:extLst>
                <a:ext uri="{FF2B5EF4-FFF2-40B4-BE49-F238E27FC236}">
                  <a16:creationId xmlns:a16="http://schemas.microsoft.com/office/drawing/2014/main" id="{6A95D5D3-01EA-CF6B-6B07-30A147AF1AB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375525" y="3356992"/>
              <a:ext cx="1031051" cy="7386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lr>
                  <a:srgbClr val="000090"/>
                </a:buClr>
                <a:buFont typeface="Wingdings" panose="05000000000000000000" pitchFamily="2" charset="2"/>
                <a:buChar char="§"/>
                <a:defRPr sz="3200">
                  <a:solidFill>
                    <a:schemeClr val="tx1"/>
                  </a:solidFill>
                  <a:latin typeface="Tahoma (Corps)" charset="0"/>
                  <a:ea typeface="ＭＳ Ｐゴシック" panose="020B0600070205080204" pitchFamily="34" charset="-128"/>
                  <a:cs typeface="Tahoma (Corps)" charset="0"/>
                </a:defRPr>
              </a:lvl1pPr>
              <a:lvl2pPr marL="742950" indent="-285750">
                <a:spcBef>
                  <a:spcPct val="20000"/>
                </a:spcBef>
                <a:buClr>
                  <a:srgbClr val="FF0000"/>
                </a:buClr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Tahoma (Corps)" charset="0"/>
                  <a:ea typeface="ＭＳ Ｐゴシック" panose="020B0600070205080204" pitchFamily="34" charset="-128"/>
                  <a:cs typeface="Tahoma (Corps)" charset="0"/>
                </a:defRPr>
              </a:lvl2pPr>
              <a:lvl3pPr marL="1143000" indent="-228600">
                <a:spcBef>
                  <a:spcPct val="20000"/>
                </a:spcBef>
                <a:buClr>
                  <a:srgbClr val="6B6BCF"/>
                </a:buClr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Tahoma (Corps)" charset="0"/>
                  <a:ea typeface="Tahoma (Corps)" charset="0"/>
                  <a:cs typeface="Tahoma (Corps)" charset="0"/>
                </a:defRPr>
              </a:lvl3pPr>
              <a:lvl4pPr marL="1600200" indent="-228600">
                <a:spcBef>
                  <a:spcPct val="20000"/>
                </a:spcBef>
                <a:buClr>
                  <a:srgbClr val="FFFF00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Tahoma (Corps)" charset="0"/>
                  <a:ea typeface="Tahoma (Corps)" charset="0"/>
                  <a:cs typeface="Tahoma (Corps)" charset="0"/>
                </a:defRPr>
              </a:lvl4pPr>
              <a:lvl5pPr marL="2057400" indent="-228600">
                <a:spcBef>
                  <a:spcPct val="20000"/>
                </a:spcBef>
                <a:buClr>
                  <a:srgbClr val="008000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Tahoma (Corps)" charset="0"/>
                  <a:ea typeface="Tahoma (Corps)" charset="0"/>
                  <a:cs typeface="Tahoma (Corps)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8000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Tahoma (Corps)" charset="0"/>
                  <a:ea typeface="Tahoma (Corps)" charset="0"/>
                  <a:cs typeface="Tahoma (Corps)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8000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Tahoma (Corps)" charset="0"/>
                  <a:ea typeface="Tahoma (Corps)" charset="0"/>
                  <a:cs typeface="Tahoma (Corps)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8000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Tahoma (Corps)" charset="0"/>
                  <a:ea typeface="Tahoma (Corps)" charset="0"/>
                  <a:cs typeface="Tahoma (Corps)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8000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Tahoma (Corps)" charset="0"/>
                  <a:ea typeface="Tahoma (Corps)" charset="0"/>
                  <a:cs typeface="Tahoma (Corps)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FontTx/>
                <a:buNone/>
              </a:pPr>
              <a:r>
                <a:rPr lang="fr-FR" altLang="fr-FR" sz="1400">
                  <a:latin typeface="Arial" panose="020B0604020202020204" pitchFamily="34" charset="0"/>
                </a:rPr>
                <a:t>Demander </a:t>
              </a:r>
            </a:p>
            <a:p>
              <a:pPr algn="ctr" eaLnBrk="1" hangingPunct="1">
                <a:spcBef>
                  <a:spcPct val="0"/>
                </a:spcBef>
                <a:buClrTx/>
                <a:buFontTx/>
                <a:buNone/>
              </a:pPr>
              <a:r>
                <a:rPr lang="fr-FR" altLang="fr-FR" sz="1400">
                  <a:latin typeface="Arial" panose="020B0604020202020204" pitchFamily="34" charset="0"/>
                </a:rPr>
                <a:t>la liste </a:t>
              </a:r>
            </a:p>
            <a:p>
              <a:pPr algn="ctr" eaLnBrk="1" hangingPunct="1">
                <a:spcBef>
                  <a:spcPct val="0"/>
                </a:spcBef>
                <a:buClrTx/>
                <a:buFontTx/>
                <a:buNone/>
              </a:pPr>
              <a:r>
                <a:rPr lang="fr-FR" altLang="fr-FR" sz="1400">
                  <a:latin typeface="Arial" panose="020B0604020202020204" pitchFamily="34" charset="0"/>
                </a:rPr>
                <a:t>des cours</a:t>
              </a:r>
            </a:p>
          </p:txBody>
        </p:sp>
      </p:grpSp>
      <p:sp>
        <p:nvSpPr>
          <p:cNvPr id="7" name="ZoneTexte 6">
            <a:extLst>
              <a:ext uri="{FF2B5EF4-FFF2-40B4-BE49-F238E27FC236}">
                <a16:creationId xmlns:a16="http://schemas.microsoft.com/office/drawing/2014/main" id="{0DA38A7E-19D0-F52F-1AE6-D5F6FE8D2EB1}"/>
              </a:ext>
            </a:extLst>
          </p:cNvPr>
          <p:cNvSpPr txBox="1"/>
          <p:nvPr/>
        </p:nvSpPr>
        <p:spPr>
          <a:xfrm>
            <a:off x="68120" y="1672543"/>
            <a:ext cx="9970292" cy="361124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spcBef>
                <a:spcPts val="1000"/>
              </a:spcBef>
            </a:pPr>
            <a:r>
              <a:rPr lang="fr-FR">
                <a:ea typeface="+mn-lt"/>
                <a:cs typeface="+mn-lt"/>
              </a:rPr>
              <a:t>L'université souhaite améliorer son système d'enregistrement</a:t>
            </a:r>
            <a:endParaRPr lang="en-US">
              <a:ea typeface="+mn-lt"/>
              <a:cs typeface="+mn-lt"/>
            </a:endParaRPr>
          </a:p>
          <a:p>
            <a:pPr>
              <a:spcBef>
                <a:spcPts val="1000"/>
              </a:spcBef>
            </a:pPr>
            <a:r>
              <a:rPr lang="fr-FR">
                <a:ea typeface="+mn-lt"/>
                <a:cs typeface="+mn-lt"/>
              </a:rPr>
              <a:t>Le </a:t>
            </a:r>
            <a:r>
              <a:rPr lang="fr-FR" b="1">
                <a:ea typeface="+mn-lt"/>
                <a:cs typeface="+mn-lt"/>
              </a:rPr>
              <a:t>secrétariat </a:t>
            </a:r>
            <a:r>
              <a:rPr lang="fr-FR">
                <a:ea typeface="+mn-lt"/>
                <a:cs typeface="+mn-lt"/>
              </a:rPr>
              <a:t>définit le programme des matières optionnelles pour un semestre</a:t>
            </a:r>
            <a:endParaRPr lang="en-US">
              <a:ea typeface="+mn-lt"/>
              <a:cs typeface="+mn-lt"/>
            </a:endParaRPr>
          </a:p>
          <a:p>
            <a:pPr>
              <a:spcBef>
                <a:spcPts val="1000"/>
              </a:spcBef>
            </a:pPr>
            <a:r>
              <a:rPr lang="fr-FR">
                <a:ea typeface="+mn-lt"/>
                <a:cs typeface="+mn-lt"/>
              </a:rPr>
              <a:t>Une matière peut avoir plusieurs cours selon le nombre d'étudiants</a:t>
            </a:r>
            <a:endParaRPr lang="en-US">
              <a:ea typeface="+mn-lt"/>
              <a:cs typeface="+mn-lt"/>
            </a:endParaRPr>
          </a:p>
          <a:p>
            <a:pPr>
              <a:spcBef>
                <a:spcPts val="1000"/>
              </a:spcBef>
            </a:pPr>
            <a:r>
              <a:rPr lang="fr-FR">
                <a:ea typeface="+mn-lt"/>
                <a:cs typeface="+mn-lt"/>
              </a:rPr>
              <a:t>Les </a:t>
            </a:r>
            <a:r>
              <a:rPr lang="fr-FR" b="1">
                <a:ea typeface="+mn-lt"/>
                <a:cs typeface="+mn-lt"/>
              </a:rPr>
              <a:t>étudiants </a:t>
            </a:r>
            <a:r>
              <a:rPr lang="fr-FR">
                <a:ea typeface="+mn-lt"/>
                <a:cs typeface="+mn-lt"/>
              </a:rPr>
              <a:t>choisissent au moins 4 cours optionnels</a:t>
            </a:r>
            <a:endParaRPr lang="en-US">
              <a:ea typeface="+mn-lt"/>
              <a:cs typeface="+mn-lt"/>
            </a:endParaRPr>
          </a:p>
          <a:p>
            <a:pPr>
              <a:spcBef>
                <a:spcPts val="1000"/>
              </a:spcBef>
            </a:pPr>
            <a:r>
              <a:rPr lang="fr-FR">
                <a:ea typeface="+mn-lt"/>
                <a:cs typeface="+mn-lt"/>
              </a:rPr>
              <a:t>Une fois qu'un étudiant s'est inscrit pour un semestre, </a:t>
            </a:r>
            <a:endParaRPr lang="en-US">
              <a:ea typeface="+mn-lt"/>
              <a:cs typeface="+mn-lt"/>
            </a:endParaRPr>
          </a:p>
          <a:p>
            <a:pPr>
              <a:spcBef>
                <a:spcPts val="1000"/>
              </a:spcBef>
            </a:pPr>
            <a:r>
              <a:rPr lang="fr-FR">
                <a:ea typeface="+mn-lt"/>
                <a:cs typeface="+mn-lt"/>
              </a:rPr>
              <a:t>le </a:t>
            </a:r>
            <a:r>
              <a:rPr lang="fr-FR" b="1">
                <a:ea typeface="+mn-lt"/>
                <a:cs typeface="+mn-lt"/>
              </a:rPr>
              <a:t>système central </a:t>
            </a:r>
            <a:r>
              <a:rPr lang="fr-FR">
                <a:ea typeface="+mn-lt"/>
                <a:cs typeface="+mn-lt"/>
              </a:rPr>
              <a:t>est averti pour que l'étudiant soit noté</a:t>
            </a:r>
            <a:endParaRPr lang="en-US">
              <a:ea typeface="+mn-lt"/>
              <a:cs typeface="+mn-lt"/>
            </a:endParaRPr>
          </a:p>
          <a:p>
            <a:pPr>
              <a:spcBef>
                <a:spcPts val="1000"/>
              </a:spcBef>
            </a:pPr>
            <a:r>
              <a:rPr lang="fr-FR">
                <a:ea typeface="+mn-lt"/>
                <a:cs typeface="+mn-lt"/>
              </a:rPr>
              <a:t>Les étudiants peuvent utiliser le système pour s'inscrire à de nouveaux cours après l'inscription finale</a:t>
            </a:r>
            <a:endParaRPr lang="en-US">
              <a:ea typeface="+mn-lt"/>
              <a:cs typeface="+mn-lt"/>
            </a:endParaRPr>
          </a:p>
          <a:p>
            <a:pPr>
              <a:spcBef>
                <a:spcPts val="1000"/>
              </a:spcBef>
            </a:pPr>
            <a:r>
              <a:rPr lang="fr-FR">
                <a:ea typeface="+mn-lt"/>
                <a:cs typeface="+mn-lt"/>
              </a:rPr>
              <a:t>Les </a:t>
            </a:r>
            <a:r>
              <a:rPr lang="fr-FR" b="1">
                <a:ea typeface="+mn-lt"/>
                <a:cs typeface="+mn-lt"/>
              </a:rPr>
              <a:t>professeurs </a:t>
            </a:r>
            <a:r>
              <a:rPr lang="fr-FR">
                <a:ea typeface="+mn-lt"/>
                <a:cs typeface="+mn-lt"/>
              </a:rPr>
              <a:t>utilisent le système pour connaître leurs listes de cours</a:t>
            </a:r>
            <a:endParaRPr lang="en-US">
              <a:ea typeface="+mn-lt"/>
              <a:cs typeface="+mn-lt"/>
            </a:endParaRPr>
          </a:p>
          <a:p>
            <a:pPr>
              <a:spcBef>
                <a:spcPts val="1000"/>
              </a:spcBef>
            </a:pPr>
            <a:r>
              <a:rPr lang="fr-FR">
                <a:ea typeface="+mn-lt"/>
                <a:cs typeface="+mn-lt"/>
              </a:rPr>
              <a:t>Les </a:t>
            </a:r>
            <a:r>
              <a:rPr lang="fr-FR" b="1">
                <a:ea typeface="+mn-lt"/>
                <a:cs typeface="+mn-lt"/>
              </a:rPr>
              <a:t>utilisateurs </a:t>
            </a:r>
            <a:r>
              <a:rPr lang="fr-FR">
                <a:ea typeface="+mn-lt"/>
                <a:cs typeface="+mn-lt"/>
              </a:rPr>
              <a:t>ont besoin de mots de passe</a:t>
            </a:r>
          </a:p>
        </p:txBody>
      </p:sp>
      <p:sp>
        <p:nvSpPr>
          <p:cNvPr id="11" name="Rectangle 2">
            <a:extLst>
              <a:ext uri="{FF2B5EF4-FFF2-40B4-BE49-F238E27FC236}">
                <a16:creationId xmlns:a16="http://schemas.microsoft.com/office/drawing/2014/main" id="{614D3C7C-E15E-13D7-803A-0B6C9F06D4A6}"/>
              </a:ext>
            </a:extLst>
          </p:cNvPr>
          <p:cNvSpPr txBox="1">
            <a:spLocks noChangeArrowheads="1"/>
          </p:cNvSpPr>
          <p:nvPr/>
        </p:nvSpPr>
        <p:spPr>
          <a:xfrm>
            <a:off x="2063751" y="457200"/>
            <a:ext cx="8181975" cy="611188"/>
          </a:xfrm>
          <a:prstGeom prst="rect">
            <a:avLst/>
          </a:prstGeom>
        </p:spPr>
        <p:txBody>
          <a:bodyPr vert="horz" lIns="90488" tIns="44450" rIns="90488" bIns="4445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700" b="1" kern="1200">
                <a:solidFill>
                  <a:schemeClr val="tx1"/>
                </a:solidFill>
                <a:latin typeface="+mn-lt"/>
                <a:ea typeface="+mj-ea"/>
                <a:cs typeface="+mj-cs"/>
              </a:defRPr>
            </a:lvl1pPr>
          </a:lstStyle>
          <a:p>
            <a:pPr>
              <a:lnSpc>
                <a:spcPct val="88000"/>
              </a:lnSpc>
            </a:pPr>
            <a:r>
              <a:rPr lang="fr-FR" altLang="fr-FR"/>
              <a:t>Diagramme de cas d'utilisation</a:t>
            </a:r>
          </a:p>
        </p:txBody>
      </p:sp>
    </p:spTree>
  </p:cSld>
  <p:clrMapOvr>
    <a:masterClrMapping/>
  </p:clrMapOvr>
  <p:transition spd="slow"/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Espace réservé du contenu 2">
            <a:extLst>
              <a:ext uri="{FF2B5EF4-FFF2-40B4-BE49-F238E27FC236}">
                <a16:creationId xmlns:a16="http://schemas.microsoft.com/office/drawing/2014/main" id="{5BAF94E8-8AAB-EBF2-42E2-0841498BA866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553585" y="1640796"/>
            <a:ext cx="11188699" cy="4430259"/>
          </a:xfrm>
        </p:spPr>
        <p:txBody>
          <a:bodyPr vert="horz" lIns="0" tIns="0" rIns="0" bIns="0" rtlCol="0" anchor="t">
            <a:noAutofit/>
          </a:bodyPr>
          <a:lstStyle/>
          <a:p>
            <a:pPr>
              <a:lnSpc>
                <a:spcPct val="110000"/>
              </a:lnSpc>
            </a:pPr>
            <a:r>
              <a:rPr lang="fr-FR" altLang="fr-FR" sz="2000">
                <a:latin typeface="Tahoma (Corps)"/>
                <a:cs typeface="Tahoma (Corps)" charset="0"/>
              </a:rPr>
              <a:t>Le / la secrétaire se connecte au système d'enregistrement et entre son mot de passe ←  </a:t>
            </a:r>
            <a:r>
              <a:rPr lang="fr-FR" altLang="fr-FR" sz="2000">
                <a:solidFill>
                  <a:srgbClr val="000090"/>
                </a:solidFill>
                <a:latin typeface="Tahoma (Corps)"/>
                <a:cs typeface="Tahoma (Corps)" charset="0"/>
              </a:rPr>
              <a:t>état d'entrée dans le cas d'utilisation</a:t>
            </a:r>
          </a:p>
          <a:p>
            <a:pPr eaLnBrk="1" hangingPunct="1">
              <a:lnSpc>
                <a:spcPct val="110000"/>
              </a:lnSpc>
            </a:pPr>
            <a:r>
              <a:rPr lang="fr-FR" altLang="fr-FR" sz="2000">
                <a:latin typeface="Tahoma (Corps)"/>
                <a:cs typeface="Tahoma (Corps)" charset="0"/>
              </a:rPr>
              <a:t>Le système </a:t>
            </a:r>
            <a:r>
              <a:rPr lang="fr-FR" altLang="fr-FR" sz="2000">
                <a:solidFill>
                  <a:srgbClr val="FF0000"/>
                </a:solidFill>
                <a:latin typeface="Tahoma (Corps)"/>
                <a:cs typeface="Tahoma (Corps)" charset="0"/>
              </a:rPr>
              <a:t>vérifie le mot de passe</a:t>
            </a:r>
          </a:p>
          <a:p>
            <a:pPr eaLnBrk="1" hangingPunct="1">
              <a:lnSpc>
                <a:spcPct val="110000"/>
              </a:lnSpc>
            </a:pPr>
            <a:r>
              <a:rPr lang="fr-FR" altLang="fr-FR" sz="2000">
                <a:latin typeface="Tahoma (Corps)"/>
                <a:cs typeface="Tahoma (Corps)" charset="0"/>
              </a:rPr>
              <a:t>Le système demande de sélectionner le semestre</a:t>
            </a:r>
          </a:p>
          <a:p>
            <a:pPr>
              <a:lnSpc>
                <a:spcPct val="110000"/>
              </a:lnSpc>
            </a:pPr>
            <a:r>
              <a:rPr lang="fr-FR" altLang="fr-FR" sz="2000">
                <a:latin typeface="Tahoma (Corps)"/>
                <a:cs typeface="Tahoma (Corps)" charset="0"/>
              </a:rPr>
              <a:t>Le / la secrétaire saisit le semestre désiré</a:t>
            </a:r>
          </a:p>
          <a:p>
            <a:pPr>
              <a:lnSpc>
                <a:spcPct val="110000"/>
              </a:lnSpc>
            </a:pPr>
            <a:r>
              <a:rPr lang="fr-FR" altLang="fr-FR" sz="2000">
                <a:latin typeface="Tahoma (Corps)"/>
                <a:cs typeface="Tahoma (Corps)" charset="0"/>
              </a:rPr>
              <a:t>Le système demande au / à la secrétaire de choisir une action sur la matière parmi : ajouter, supprimer, voir ou quitter</a:t>
            </a:r>
          </a:p>
          <a:p>
            <a:pPr lvl="1" eaLnBrk="1" hangingPunct="1">
              <a:lnSpc>
                <a:spcPct val="110000"/>
              </a:lnSpc>
            </a:pPr>
            <a:r>
              <a:rPr lang="fr-FR" altLang="fr-FR" sz="1600"/>
              <a:t>a) si le choix est ajouter, le </a:t>
            </a:r>
            <a:r>
              <a:rPr lang="fr-FR" altLang="fr-FR" sz="1600" err="1"/>
              <a:t>sous-cas</a:t>
            </a:r>
            <a:r>
              <a:rPr lang="fr-FR" altLang="fr-FR" sz="1600"/>
              <a:t> d'utilisation "</a:t>
            </a:r>
            <a:r>
              <a:rPr lang="fr-FR" altLang="fr-FR" sz="1600">
                <a:solidFill>
                  <a:srgbClr val="FF0000"/>
                </a:solidFill>
              </a:rPr>
              <a:t>Ajouter une matière</a:t>
            </a:r>
            <a:r>
              <a:rPr lang="fr-FR" altLang="fr-FR" sz="1600"/>
              <a:t>" est réalisé</a:t>
            </a:r>
            <a:endParaRPr lang="fr-FR" altLang="fr-FR" sz="1600">
              <a:ea typeface="Calibri Light"/>
              <a:cs typeface="Calibri Light"/>
            </a:endParaRPr>
          </a:p>
          <a:p>
            <a:pPr lvl="1" eaLnBrk="1" hangingPunct="1">
              <a:lnSpc>
                <a:spcPct val="110000"/>
              </a:lnSpc>
            </a:pPr>
            <a:r>
              <a:rPr lang="fr-FR" altLang="fr-FR" sz="1600"/>
              <a:t>b) si le choix est supprimer, le </a:t>
            </a:r>
            <a:r>
              <a:rPr lang="fr-FR" altLang="fr-FR" sz="1600" err="1"/>
              <a:t>sous-cas</a:t>
            </a:r>
            <a:r>
              <a:rPr lang="fr-FR" altLang="fr-FR" sz="1600"/>
              <a:t> d'utilisation "</a:t>
            </a:r>
            <a:r>
              <a:rPr lang="fr-FR" altLang="fr-FR" sz="1600">
                <a:solidFill>
                  <a:srgbClr val="FF0000"/>
                </a:solidFill>
              </a:rPr>
              <a:t>Supprimer une matière</a:t>
            </a:r>
            <a:r>
              <a:rPr lang="fr-FR" altLang="fr-FR" sz="1600"/>
              <a:t>" est réalisé</a:t>
            </a:r>
            <a:endParaRPr lang="fr-FR" altLang="fr-FR" sz="1600">
              <a:ea typeface="Calibri Light"/>
              <a:cs typeface="Calibri Light"/>
            </a:endParaRPr>
          </a:p>
          <a:p>
            <a:pPr lvl="1" eaLnBrk="1" hangingPunct="1">
              <a:lnSpc>
                <a:spcPct val="110000"/>
              </a:lnSpc>
            </a:pPr>
            <a:r>
              <a:rPr lang="fr-FR" altLang="fr-FR" sz="1600"/>
              <a:t>c) si le choix est voir, le </a:t>
            </a:r>
            <a:r>
              <a:rPr lang="fr-FR" altLang="fr-FR" sz="1600" err="1"/>
              <a:t>sous-cas</a:t>
            </a:r>
            <a:r>
              <a:rPr lang="fr-FR" altLang="fr-FR" sz="1600"/>
              <a:t> d'utilisation "</a:t>
            </a:r>
            <a:r>
              <a:rPr lang="fr-FR" altLang="fr-FR" sz="1600">
                <a:solidFill>
                  <a:srgbClr val="FF0000"/>
                </a:solidFill>
              </a:rPr>
              <a:t>Visualiser une matière</a:t>
            </a:r>
            <a:r>
              <a:rPr lang="fr-FR" altLang="fr-FR" sz="1600"/>
              <a:t>" est réalisé</a:t>
            </a:r>
            <a:endParaRPr lang="fr-FR" altLang="fr-FR" sz="1600">
              <a:ea typeface="Calibri Light"/>
              <a:cs typeface="Calibri Light"/>
            </a:endParaRPr>
          </a:p>
          <a:p>
            <a:pPr lvl="1" eaLnBrk="1" hangingPunct="1">
              <a:lnSpc>
                <a:spcPct val="110000"/>
              </a:lnSpc>
            </a:pPr>
            <a:r>
              <a:rPr lang="fr-FR" altLang="fr-FR" sz="1600"/>
              <a:t>d) si le choix est quitter, le cas d'utilisation se termine </a:t>
            </a:r>
            <a:r>
              <a:rPr lang="fr-FR" altLang="fr-FR" sz="1600">
                <a:solidFill>
                  <a:srgbClr val="000090"/>
                </a:solidFill>
              </a:rPr>
              <a:t>←  sortie du cas d'utilisation car l'objectif est rempli</a:t>
            </a:r>
            <a:endParaRPr lang="fr-FR" altLang="fr-FR" sz="1600">
              <a:solidFill>
                <a:srgbClr val="000090"/>
              </a:solidFill>
              <a:ea typeface="Calibri Light"/>
              <a:cs typeface="Calibri Light"/>
            </a:endParaRPr>
          </a:p>
          <a:p>
            <a:pPr eaLnBrk="1" hangingPunct="1"/>
            <a:endParaRPr lang="fr-FR" altLang="fr-FR">
              <a:latin typeface="Tahoma (Corps)" charset="0"/>
              <a:cs typeface="Tahoma (Corps)" charset="0"/>
            </a:endParaRPr>
          </a:p>
        </p:txBody>
      </p:sp>
      <p:sp>
        <p:nvSpPr>
          <p:cNvPr id="5" name="Rectangle 2">
            <a:extLst>
              <a:ext uri="{FF2B5EF4-FFF2-40B4-BE49-F238E27FC236}">
                <a16:creationId xmlns:a16="http://schemas.microsoft.com/office/drawing/2014/main" id="{7A208042-020F-259D-644E-CBCC9B102D43}"/>
              </a:ext>
            </a:extLst>
          </p:cNvPr>
          <p:cNvSpPr txBox="1">
            <a:spLocks noChangeArrowheads="1"/>
          </p:cNvSpPr>
          <p:nvPr/>
        </p:nvSpPr>
        <p:spPr>
          <a:xfrm>
            <a:off x="2063751" y="457200"/>
            <a:ext cx="8181975" cy="611188"/>
          </a:xfrm>
          <a:prstGeom prst="rect">
            <a:avLst/>
          </a:prstGeom>
        </p:spPr>
        <p:txBody>
          <a:bodyPr vert="horz" lIns="90488" tIns="44450" rIns="90488" bIns="4445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700" b="1" kern="1200">
                <a:solidFill>
                  <a:schemeClr val="tx1"/>
                </a:solidFill>
                <a:latin typeface="+mn-lt"/>
                <a:ea typeface="+mj-ea"/>
                <a:cs typeface="+mj-cs"/>
              </a:defRPr>
            </a:lvl1pPr>
          </a:lstStyle>
          <a:p>
            <a:pPr>
              <a:lnSpc>
                <a:spcPct val="88000"/>
              </a:lnSpc>
            </a:pPr>
            <a:r>
              <a:rPr lang="fr-FR" altLang="fr-FR"/>
              <a:t>Diagramme de cas d'utilisation</a:t>
            </a:r>
          </a:p>
        </p:txBody>
      </p:sp>
    </p:spTree>
  </p:cSld>
  <p:clrMapOvr>
    <a:masterClrMapping/>
  </p:clrMapOvr>
  <p:transition spd="slow"/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Espace réservé du contenu 2">
            <a:extLst>
              <a:ext uri="{FF2B5EF4-FFF2-40B4-BE49-F238E27FC236}">
                <a16:creationId xmlns:a16="http://schemas.microsoft.com/office/drawing/2014/main" id="{AB5ED40A-1635-FFFB-0537-8C6DB6B682A0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436336" y="1341438"/>
            <a:ext cx="10123714" cy="5256212"/>
          </a:xfrm>
        </p:spPr>
        <p:txBody>
          <a:bodyPr vert="horz" lIns="0" tIns="0" rIns="0" bIns="0" rtlCol="0" anchor="t">
            <a:noAutofit/>
          </a:bodyPr>
          <a:lstStyle/>
          <a:p>
            <a:endParaRPr lang="fr-FR" altLang="fr-FR" sz="2000">
              <a:latin typeface="Tahoma (Corps)"/>
              <a:cs typeface="Tahoma (Corps)" charset="0"/>
            </a:endParaRPr>
          </a:p>
          <a:p>
            <a:r>
              <a:rPr lang="fr-FR" altLang="fr-FR" sz="2000">
                <a:latin typeface="Tahoma (Corps)"/>
                <a:cs typeface="Tahoma (Corps)" charset="0"/>
              </a:rPr>
              <a:t>Un UC correspond à une vue externe du système</a:t>
            </a:r>
            <a:endParaRPr lang="fr-FR"/>
          </a:p>
          <a:p>
            <a:pPr eaLnBrk="1" hangingPunct="1"/>
            <a:r>
              <a:rPr lang="fr-FR" altLang="fr-FR" sz="1800">
                <a:solidFill>
                  <a:srgbClr val="FF0000"/>
                </a:solidFill>
                <a:latin typeface="Tahoma (Corps)"/>
                <a:cs typeface="Tahoma (Corps)" charset="0"/>
              </a:rPr>
              <a:t>ATTENTION : ne pas confondre avec la décomposition fonctionnelle</a:t>
            </a:r>
          </a:p>
          <a:p>
            <a:pPr eaLnBrk="1" hangingPunct="1"/>
            <a:r>
              <a:rPr lang="fr-FR" altLang="fr-FR" sz="2000">
                <a:latin typeface="Tahoma (Corps)"/>
                <a:cs typeface="Tahoma (Corps)" charset="0"/>
              </a:rPr>
              <a:t>Un UC est un ensemble de succession d’actions, en AUCUN CAS une seule action</a:t>
            </a:r>
          </a:p>
          <a:p>
            <a:endParaRPr lang="fr-FR" altLang="fr-FR" sz="2000">
              <a:latin typeface="Tahoma (Corps)"/>
              <a:cs typeface="Tahoma (Corps)" charset="0"/>
            </a:endParaRPr>
          </a:p>
          <a:p>
            <a:r>
              <a:rPr lang="fr-FR" altLang="fr-FR" sz="2000">
                <a:solidFill>
                  <a:srgbClr val="000000"/>
                </a:solidFill>
                <a:latin typeface="Calibri Light"/>
                <a:ea typeface="Calibri Light"/>
                <a:cs typeface="Calibri Light"/>
              </a:rPr>
              <a:t>Les </a:t>
            </a:r>
            <a:r>
              <a:rPr lang="fr-FR" altLang="fr-FR" sz="2000">
                <a:latin typeface="Tahoma (Corps)"/>
              </a:rPr>
              <a:t>interactions</a:t>
            </a:r>
            <a:r>
              <a:rPr lang="fr-FR" altLang="fr-FR" sz="2000">
                <a:solidFill>
                  <a:srgbClr val="000000"/>
                </a:solidFill>
                <a:latin typeface="Calibri Light"/>
                <a:ea typeface="Calibri Light"/>
                <a:cs typeface="Calibri Light"/>
              </a:rPr>
              <a:t> permettent de passer d'un cas d'utilisation à un autre, et les </a:t>
            </a:r>
            <a:r>
              <a:rPr lang="fr-FR" altLang="fr-FR" sz="2000">
                <a:latin typeface="Tahoma (Corps)"/>
              </a:rPr>
              <a:t>diagrammes d'interaction</a:t>
            </a:r>
            <a:r>
              <a:rPr lang="fr-FR" altLang="fr-FR" sz="2000">
                <a:solidFill>
                  <a:srgbClr val="000000"/>
                </a:solidFill>
                <a:latin typeface="Calibri Light"/>
                <a:ea typeface="Calibri Light"/>
                <a:cs typeface="Calibri Light"/>
              </a:rPr>
              <a:t> décrivent comment les use cases sont réalisés par ces interactions</a:t>
            </a:r>
          </a:p>
          <a:p>
            <a:endParaRPr lang="fr-FR" altLang="fr-FR" sz="2000">
              <a:latin typeface="Tahoma (Corps)"/>
              <a:cs typeface="Tahoma (Corps)" charset="0"/>
            </a:endParaRPr>
          </a:p>
          <a:p>
            <a:r>
              <a:rPr lang="fr-FR" altLang="fr-FR" sz="2000">
                <a:solidFill>
                  <a:srgbClr val="000000"/>
                </a:solidFill>
                <a:latin typeface="Calibri Light"/>
                <a:ea typeface="Calibri Light"/>
                <a:cs typeface="Calibri Light"/>
              </a:rPr>
              <a:t>… Mais il s'agit d'une autre catégorie de diagrammes.</a:t>
            </a:r>
          </a:p>
        </p:txBody>
      </p:sp>
      <p:sp>
        <p:nvSpPr>
          <p:cNvPr id="5" name="Rectangle 2">
            <a:extLst>
              <a:ext uri="{FF2B5EF4-FFF2-40B4-BE49-F238E27FC236}">
                <a16:creationId xmlns:a16="http://schemas.microsoft.com/office/drawing/2014/main" id="{214756DA-5B01-27F9-DB65-32124983F39D}"/>
              </a:ext>
            </a:extLst>
          </p:cNvPr>
          <p:cNvSpPr txBox="1">
            <a:spLocks noChangeArrowheads="1"/>
          </p:cNvSpPr>
          <p:nvPr/>
        </p:nvSpPr>
        <p:spPr>
          <a:xfrm>
            <a:off x="2063751" y="457200"/>
            <a:ext cx="8181975" cy="611188"/>
          </a:xfrm>
          <a:prstGeom prst="rect">
            <a:avLst/>
          </a:prstGeom>
        </p:spPr>
        <p:txBody>
          <a:bodyPr vert="horz" lIns="90488" tIns="44450" rIns="90488" bIns="4445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700" b="1" kern="1200">
                <a:solidFill>
                  <a:schemeClr val="tx1"/>
                </a:solidFill>
                <a:latin typeface="+mn-lt"/>
                <a:ea typeface="+mj-ea"/>
                <a:cs typeface="+mj-cs"/>
              </a:defRPr>
            </a:lvl1pPr>
          </a:lstStyle>
          <a:p>
            <a:pPr>
              <a:lnSpc>
                <a:spcPct val="88000"/>
              </a:lnSpc>
            </a:pPr>
            <a:r>
              <a:rPr lang="fr-FR" altLang="fr-FR"/>
              <a:t>Diagramme de cas d'utilisation</a:t>
            </a:r>
          </a:p>
        </p:txBody>
      </p:sp>
    </p:spTree>
  </p:cSld>
  <p:clrMapOvr>
    <a:masterClrMapping/>
  </p:clrMapOvr>
  <p:transition spd="slow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2">
            <a:extLst>
              <a:ext uri="{FF2B5EF4-FFF2-40B4-BE49-F238E27FC236}">
                <a16:creationId xmlns:a16="http://schemas.microsoft.com/office/drawing/2014/main" id="{15AD4F7C-E742-F033-88A1-3323C7C9BD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>
                <a:ea typeface="Calibri"/>
                <a:cs typeface="Calibri"/>
              </a:rPr>
              <a:t>Comment s'y retrouver?</a:t>
            </a:r>
            <a:endParaRPr lang="fr-FR"/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ED3453C4-FF64-0335-6BA9-1D6D5126CAD3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767750" y="2171700"/>
            <a:ext cx="5331537" cy="3556000"/>
          </a:xfrm>
        </p:spPr>
        <p:txBody>
          <a:bodyPr vert="horz" lIns="0" tIns="0" rIns="0" bIns="0" rtlCol="0" anchor="t">
            <a:noAutofit/>
          </a:bodyPr>
          <a:lstStyle/>
          <a:p>
            <a:r>
              <a:rPr lang="fr-FR">
                <a:ea typeface="Calibri"/>
                <a:cs typeface="Calibri"/>
              </a:rPr>
              <a:t>Conception</a:t>
            </a:r>
          </a:p>
          <a:p>
            <a:pPr marL="285750" lvl="1" indent="-285750">
              <a:buFont typeface="Courier New"/>
              <a:buChar char="o"/>
            </a:pPr>
            <a:r>
              <a:rPr lang="fr-FR">
                <a:latin typeface="Calibri Light"/>
                <a:ea typeface="Calibri Light"/>
                <a:cs typeface="Calibri Light"/>
              </a:rPr>
              <a:t>Un bibliothécaire :</a:t>
            </a:r>
          </a:p>
          <a:p>
            <a:pPr marL="596900" lvl="2" indent="0">
              <a:buNone/>
            </a:pPr>
            <a:r>
              <a:rPr lang="fr-FR">
                <a:latin typeface="Calibri Light"/>
                <a:ea typeface="Calibri Light"/>
                <a:cs typeface="Calibri Light"/>
              </a:rPr>
              <a:t>Range les livres</a:t>
            </a:r>
            <a:endParaRPr lang="fr-FR">
              <a:ea typeface="Calibri Light"/>
              <a:cs typeface="Calibri Light"/>
            </a:endParaRPr>
          </a:p>
          <a:p>
            <a:pPr marL="596900" lvl="2" indent="0">
              <a:buNone/>
            </a:pPr>
            <a:r>
              <a:rPr lang="fr-FR">
                <a:latin typeface="Calibri Light"/>
                <a:ea typeface="Calibri Light"/>
                <a:cs typeface="Calibri Light"/>
              </a:rPr>
              <a:t>Est spécialisé dans un certain type d'ouvrages</a:t>
            </a:r>
          </a:p>
          <a:p>
            <a:pPr marL="596900" lvl="2" indent="0">
              <a:buNone/>
            </a:pPr>
            <a:r>
              <a:rPr lang="fr-FR">
                <a:latin typeface="Calibri Light"/>
                <a:ea typeface="Calibri Light"/>
                <a:cs typeface="Calibri Light"/>
              </a:rPr>
              <a:t>Conseille les clients selon sa spécialité</a:t>
            </a:r>
          </a:p>
          <a:p>
            <a:pPr marL="285750" lvl="1" indent="-285750">
              <a:buFont typeface="Courier New"/>
              <a:buChar char="o"/>
            </a:pPr>
            <a:r>
              <a:rPr lang="fr-FR">
                <a:latin typeface="Calibri Light"/>
                <a:ea typeface="Calibri Light"/>
                <a:cs typeface="Calibri Light"/>
              </a:rPr>
              <a:t>Bibliothécaires, directeur, manutentionnaire et webmaster sont des employés</a:t>
            </a:r>
          </a:p>
          <a:p>
            <a:pPr marL="285750" lvl="1" indent="-285750">
              <a:buFont typeface="Courier New"/>
              <a:buChar char="o"/>
            </a:pPr>
            <a:r>
              <a:rPr lang="fr-FR">
                <a:latin typeface="Calibri Light"/>
                <a:ea typeface="Calibri Light"/>
                <a:cs typeface="Calibri Light"/>
              </a:rPr>
              <a:t>Le directeur de la librairie est un bibliothécaire </a:t>
            </a:r>
            <a:r>
              <a:rPr lang="fr-FR" b="1">
                <a:latin typeface="Calibri Light"/>
                <a:ea typeface="Calibri Light"/>
                <a:cs typeface="Calibri Light"/>
              </a:rPr>
              <a:t>qui fait aussi</a:t>
            </a:r>
            <a:r>
              <a:rPr lang="fr-FR">
                <a:latin typeface="Calibri Light"/>
                <a:ea typeface="Calibri Light"/>
                <a:cs typeface="Calibri Light"/>
              </a:rPr>
              <a:t> la fiche de paie de ses employés</a:t>
            </a:r>
            <a:endParaRPr lang="fr-FR">
              <a:ea typeface="Calibri Light"/>
              <a:cs typeface="Calibri Light"/>
            </a:endParaRPr>
          </a:p>
        </p:txBody>
      </p:sp>
      <p:sp>
        <p:nvSpPr>
          <p:cNvPr id="5" name="Espace réservé du contenu 4">
            <a:extLst>
              <a:ext uri="{FF2B5EF4-FFF2-40B4-BE49-F238E27FC236}">
                <a16:creationId xmlns:a16="http://schemas.microsoft.com/office/drawing/2014/main" id="{889BB57C-FC5F-AE95-C378-67868BDB98A2}"/>
              </a:ext>
            </a:extLst>
          </p:cNvPr>
          <p:cNvSpPr>
            <a:spLocks noGrp="1"/>
          </p:cNvSpPr>
          <p:nvPr>
            <p:ph idx="15"/>
          </p:nvPr>
        </p:nvSpPr>
        <p:spPr>
          <a:xfrm>
            <a:off x="7218884" y="2171700"/>
            <a:ext cx="4613330" cy="3556000"/>
          </a:xfrm>
        </p:spPr>
        <p:txBody>
          <a:bodyPr vert="horz" lIns="0" tIns="0" rIns="0" bIns="0" rtlCol="0" anchor="t">
            <a:noAutofit/>
          </a:bodyPr>
          <a:lstStyle/>
          <a:p>
            <a:r>
              <a:rPr lang="fr-FR">
                <a:ea typeface="Calibri"/>
                <a:cs typeface="Calibri"/>
              </a:rPr>
              <a:t>Modélisation UML</a:t>
            </a:r>
          </a:p>
          <a:p>
            <a:r>
              <a:rPr lang="fr-FR" sz="1600" err="1">
                <a:solidFill>
                  <a:srgbClr val="000000"/>
                </a:solidFill>
                <a:latin typeface="Calibri Light"/>
                <a:ea typeface="Calibri Light"/>
                <a:cs typeface="Calibri Light"/>
              </a:rPr>
              <a:t>Unified</a:t>
            </a:r>
            <a:r>
              <a:rPr lang="fr-FR" sz="1600">
                <a:solidFill>
                  <a:srgbClr val="000000"/>
                </a:solidFill>
                <a:latin typeface="Calibri Light"/>
                <a:ea typeface="Calibri Light"/>
                <a:cs typeface="Calibri Light"/>
              </a:rPr>
              <a:t> Modeling </a:t>
            </a:r>
            <a:r>
              <a:rPr lang="fr-FR" sz="1600" err="1">
                <a:solidFill>
                  <a:srgbClr val="000000"/>
                </a:solidFill>
                <a:latin typeface="Calibri Light"/>
                <a:ea typeface="Calibri Light"/>
                <a:cs typeface="Calibri Light"/>
              </a:rPr>
              <a:t>Language</a:t>
            </a:r>
            <a:endParaRPr lang="fr-FR" sz="1600">
              <a:solidFill>
                <a:srgbClr val="000000"/>
              </a:solidFill>
              <a:latin typeface="Calibri Light"/>
              <a:ea typeface="Calibri Light"/>
              <a:cs typeface="Calibri Light"/>
            </a:endParaRPr>
          </a:p>
          <a:p>
            <a:r>
              <a:rPr lang="fr-FR" sz="1600">
                <a:solidFill>
                  <a:srgbClr val="000000"/>
                </a:solidFill>
                <a:latin typeface="Calibri Light"/>
                <a:ea typeface="Calibri Light"/>
                <a:cs typeface="Calibri Light"/>
              </a:rPr>
              <a:t>Langage: Il y a des règles à connaître pour obtenir une modélisation non ambigüe. </a:t>
            </a:r>
          </a:p>
          <a:p>
            <a:r>
              <a:rPr lang="fr-FR" sz="1600">
                <a:solidFill>
                  <a:srgbClr val="000000"/>
                </a:solidFill>
                <a:latin typeface="Calibri Light"/>
                <a:ea typeface="Calibri Light"/>
                <a:cs typeface="Calibri Light"/>
              </a:rPr>
              <a:t>De Modélisation: Nous allons décrire une vue conceptuelle du système étudié. Ce modèle sera indépendant du langage de programmation, et pourra être utilisé pour décrire le système au-delà de ses aspects informatiques.</a:t>
            </a:r>
          </a:p>
          <a:p>
            <a:r>
              <a:rPr lang="fr-FR" sz="1600">
                <a:solidFill>
                  <a:srgbClr val="000000"/>
                </a:solidFill>
                <a:latin typeface="Calibri Light"/>
                <a:ea typeface="Calibri Light"/>
                <a:cs typeface="Calibri Light"/>
              </a:rPr>
              <a:t>Unifié: UML est le résultat de l'unification de plusieurs méthodes de conception objet.</a:t>
            </a:r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1C037449-D2AC-8BF6-5098-B68D5A086FF6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r>
              <a:rPr lang="fr-FR"/>
              <a:t>Programmation orientée objet</a:t>
            </a:r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C4D7F93E-E7DB-5869-58EE-204F4508EA6B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FEC3A539-CEB8-AE4B-BB83-0A7D7F63FFAA}" type="slidenum">
              <a:rPr lang="fr-FR" smtClean="0"/>
              <a:pPr/>
              <a:t>9</a:t>
            </a:fld>
            <a:endParaRPr lang="fr-FR"/>
          </a:p>
        </p:txBody>
      </p:sp>
      <p:sp>
        <p:nvSpPr>
          <p:cNvPr id="2" name="Flèche : droite 1">
            <a:extLst>
              <a:ext uri="{FF2B5EF4-FFF2-40B4-BE49-F238E27FC236}">
                <a16:creationId xmlns:a16="http://schemas.microsoft.com/office/drawing/2014/main" id="{23334347-B919-BBE8-EFE0-57C4493E713A}"/>
              </a:ext>
            </a:extLst>
          </p:cNvPr>
          <p:cNvSpPr/>
          <p:nvPr/>
        </p:nvSpPr>
        <p:spPr>
          <a:xfrm>
            <a:off x="2390774" y="2238375"/>
            <a:ext cx="4600575" cy="209550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91683712"/>
      </p:ext>
    </p:extLst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2BE5B1D-D638-F0B8-BF91-29E0C5804E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746" name="Grouper 6">
            <a:extLst>
              <a:ext uri="{FF2B5EF4-FFF2-40B4-BE49-F238E27FC236}">
                <a16:creationId xmlns:a16="http://schemas.microsoft.com/office/drawing/2014/main" id="{BAED8748-B062-1428-085E-7A340B51F91F}"/>
              </a:ext>
            </a:extLst>
          </p:cNvPr>
          <p:cNvGrpSpPr>
            <a:grpSpLocks/>
          </p:cNvGrpSpPr>
          <p:nvPr/>
        </p:nvGrpSpPr>
        <p:grpSpPr bwMode="auto">
          <a:xfrm>
            <a:off x="4904468" y="1609498"/>
            <a:ext cx="7291616" cy="3733800"/>
            <a:chOff x="1331055" y="1700808"/>
            <a:chExt cx="7290218" cy="3732619"/>
          </a:xfrm>
        </p:grpSpPr>
        <p:pic>
          <p:nvPicPr>
            <p:cNvPr id="31747" name="Image 7">
              <a:extLst>
                <a:ext uri="{FF2B5EF4-FFF2-40B4-BE49-F238E27FC236}">
                  <a16:creationId xmlns:a16="http://schemas.microsoft.com/office/drawing/2014/main" id="{9C5FEC6D-0377-FE25-6DF5-4B4D8C5F663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350330" y="1700808"/>
              <a:ext cx="7270943" cy="373261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" name="Arrondir un rectangle à un seul coin 2">
              <a:extLst>
                <a:ext uri="{FF2B5EF4-FFF2-40B4-BE49-F238E27FC236}">
                  <a16:creationId xmlns:a16="http://schemas.microsoft.com/office/drawing/2014/main" id="{03C3EE09-B5D2-75EA-D76B-6A5F2CC6B646}"/>
                </a:ext>
              </a:extLst>
            </p:cNvPr>
            <p:cNvSpPr/>
            <p:nvPr/>
          </p:nvSpPr>
          <p:spPr>
            <a:xfrm>
              <a:off x="4140392" y="3573465"/>
              <a:ext cx="1295152" cy="431663"/>
            </a:xfrm>
            <a:prstGeom prst="round1Rect">
              <a:avLst/>
            </a:prstGeom>
            <a:solidFill>
              <a:srgbClr val="FFFFFF"/>
            </a:solidFill>
            <a:ln w="0">
              <a:solidFill>
                <a:srgbClr val="FFFFFF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fr-FR" sz="1800"/>
            </a:p>
          </p:txBody>
        </p:sp>
        <p:sp>
          <p:nvSpPr>
            <p:cNvPr id="5" name="Arrondir un rectangle à un seul coin 4">
              <a:extLst>
                <a:ext uri="{FF2B5EF4-FFF2-40B4-BE49-F238E27FC236}">
                  <a16:creationId xmlns:a16="http://schemas.microsoft.com/office/drawing/2014/main" id="{ECD2BA16-DF9D-37E5-263C-6DD910B1E8B1}"/>
                </a:ext>
              </a:extLst>
            </p:cNvPr>
            <p:cNvSpPr/>
            <p:nvPr/>
          </p:nvSpPr>
          <p:spPr>
            <a:xfrm>
              <a:off x="4932403" y="4436792"/>
              <a:ext cx="3168043" cy="431663"/>
            </a:xfrm>
            <a:prstGeom prst="round1Rect">
              <a:avLst/>
            </a:prstGeom>
            <a:solidFill>
              <a:srgbClr val="FFFFFF"/>
            </a:solidFill>
            <a:ln w="0">
              <a:solidFill>
                <a:srgbClr val="FFFFFF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fr-FR" sz="1800"/>
            </a:p>
          </p:txBody>
        </p:sp>
        <p:sp>
          <p:nvSpPr>
            <p:cNvPr id="6" name="Arrondir un rectangle à un seul coin 5">
              <a:extLst>
                <a:ext uri="{FF2B5EF4-FFF2-40B4-BE49-F238E27FC236}">
                  <a16:creationId xmlns:a16="http://schemas.microsoft.com/office/drawing/2014/main" id="{16489691-17FA-5CA1-1756-65389573E322}"/>
                </a:ext>
              </a:extLst>
            </p:cNvPr>
            <p:cNvSpPr/>
            <p:nvPr/>
          </p:nvSpPr>
          <p:spPr>
            <a:xfrm>
              <a:off x="1331055" y="4436792"/>
              <a:ext cx="3169630" cy="431663"/>
            </a:xfrm>
            <a:prstGeom prst="round1Rect">
              <a:avLst/>
            </a:prstGeom>
            <a:solidFill>
              <a:srgbClr val="FFFFFF"/>
            </a:solidFill>
            <a:ln w="0">
              <a:solidFill>
                <a:srgbClr val="FFFFFF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fr-FR" sz="1800"/>
            </a:p>
          </p:txBody>
        </p:sp>
        <p:sp>
          <p:nvSpPr>
            <p:cNvPr id="31751" name="ZoneTexte 3">
              <a:extLst>
                <a:ext uri="{FF2B5EF4-FFF2-40B4-BE49-F238E27FC236}">
                  <a16:creationId xmlns:a16="http://schemas.microsoft.com/office/drawing/2014/main" id="{051DC9B3-6A80-DBEC-4167-D7C1FB1FF2D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199076" y="2690336"/>
              <a:ext cx="1102598" cy="7386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lr>
                  <a:srgbClr val="000090"/>
                </a:buClr>
                <a:buFont typeface="Wingdings" panose="05000000000000000000" pitchFamily="2" charset="2"/>
                <a:buChar char="§"/>
                <a:defRPr sz="3200">
                  <a:solidFill>
                    <a:schemeClr val="tx1"/>
                  </a:solidFill>
                  <a:latin typeface="Tahoma (Corps)" charset="0"/>
                  <a:ea typeface="ＭＳ Ｐゴシック" panose="020B0600070205080204" pitchFamily="34" charset="-128"/>
                  <a:cs typeface="Tahoma (Corps)" charset="0"/>
                </a:defRPr>
              </a:lvl1pPr>
              <a:lvl2pPr marL="742950" indent="-285750">
                <a:spcBef>
                  <a:spcPct val="20000"/>
                </a:spcBef>
                <a:buClr>
                  <a:srgbClr val="FF0000"/>
                </a:buClr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Tahoma (Corps)" charset="0"/>
                  <a:ea typeface="ＭＳ Ｐゴシック" panose="020B0600070205080204" pitchFamily="34" charset="-128"/>
                  <a:cs typeface="Tahoma (Corps)" charset="0"/>
                </a:defRPr>
              </a:lvl2pPr>
              <a:lvl3pPr marL="1143000" indent="-228600">
                <a:spcBef>
                  <a:spcPct val="20000"/>
                </a:spcBef>
                <a:buClr>
                  <a:srgbClr val="6B6BCF"/>
                </a:buClr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Tahoma (Corps)" charset="0"/>
                  <a:ea typeface="Tahoma (Corps)" charset="0"/>
                  <a:cs typeface="Tahoma (Corps)" charset="0"/>
                </a:defRPr>
              </a:lvl3pPr>
              <a:lvl4pPr marL="1600200" indent="-228600">
                <a:spcBef>
                  <a:spcPct val="20000"/>
                </a:spcBef>
                <a:buClr>
                  <a:srgbClr val="FFFF00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Tahoma (Corps)" charset="0"/>
                  <a:ea typeface="Tahoma (Corps)" charset="0"/>
                  <a:cs typeface="Tahoma (Corps)" charset="0"/>
                </a:defRPr>
              </a:lvl4pPr>
              <a:lvl5pPr marL="2057400" indent="-228600">
                <a:spcBef>
                  <a:spcPct val="20000"/>
                </a:spcBef>
                <a:buClr>
                  <a:srgbClr val="008000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Tahoma (Corps)" charset="0"/>
                  <a:ea typeface="Tahoma (Corps)" charset="0"/>
                  <a:cs typeface="Tahoma (Corps)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8000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Tahoma (Corps)" charset="0"/>
                  <a:ea typeface="Tahoma (Corps)" charset="0"/>
                  <a:cs typeface="Tahoma (Corps)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8000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Tahoma (Corps)" charset="0"/>
                  <a:ea typeface="Tahoma (Corps)" charset="0"/>
                  <a:cs typeface="Tahoma (Corps)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8000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Tahoma (Corps)" charset="0"/>
                  <a:ea typeface="Tahoma (Corps)" charset="0"/>
                  <a:cs typeface="Tahoma (Corps)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8000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Tahoma (Corps)" charset="0"/>
                  <a:ea typeface="Tahoma (Corps)" charset="0"/>
                  <a:cs typeface="Tahoma (Corps)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FontTx/>
                <a:buNone/>
              </a:pPr>
              <a:r>
                <a:rPr lang="fr-FR" altLang="fr-FR" sz="1400">
                  <a:latin typeface="Arial" panose="020B0604020202020204" pitchFamily="34" charset="0"/>
                </a:rPr>
                <a:t>Maintenir </a:t>
              </a:r>
            </a:p>
            <a:p>
              <a:pPr algn="ctr" eaLnBrk="1" hangingPunct="1">
                <a:spcBef>
                  <a:spcPct val="0"/>
                </a:spcBef>
                <a:buClrTx/>
                <a:buFontTx/>
                <a:buNone/>
              </a:pPr>
              <a:r>
                <a:rPr lang="fr-FR" altLang="fr-FR" sz="1400">
                  <a:latin typeface="Arial" panose="020B0604020202020204" pitchFamily="34" charset="0"/>
                </a:rPr>
                <a:t>le </a:t>
              </a:r>
            </a:p>
            <a:p>
              <a:pPr algn="ctr" eaLnBrk="1" hangingPunct="1">
                <a:spcBef>
                  <a:spcPct val="0"/>
                </a:spcBef>
                <a:buClrTx/>
                <a:buFontTx/>
                <a:buNone/>
              </a:pPr>
              <a:r>
                <a:rPr lang="fr-FR" altLang="fr-FR" sz="1400">
                  <a:latin typeface="Arial" panose="020B0604020202020204" pitchFamily="34" charset="0"/>
                </a:rPr>
                <a:t>programme</a:t>
              </a:r>
            </a:p>
          </p:txBody>
        </p:sp>
        <p:sp>
          <p:nvSpPr>
            <p:cNvPr id="31752" name="ZoneTexte 8">
              <a:extLst>
                <a:ext uri="{FF2B5EF4-FFF2-40B4-BE49-F238E27FC236}">
                  <a16:creationId xmlns:a16="http://schemas.microsoft.com/office/drawing/2014/main" id="{E04C31A9-3CCB-0F24-7FA6-650C42AE23A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228184" y="3573016"/>
              <a:ext cx="922886" cy="3077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lr>
                  <a:srgbClr val="000090"/>
                </a:buClr>
                <a:buFont typeface="Wingdings" panose="05000000000000000000" pitchFamily="2" charset="2"/>
                <a:buChar char="§"/>
                <a:defRPr sz="3200">
                  <a:solidFill>
                    <a:schemeClr val="tx1"/>
                  </a:solidFill>
                  <a:latin typeface="Tahoma (Corps)" charset="0"/>
                  <a:ea typeface="ＭＳ Ｐゴシック" panose="020B0600070205080204" pitchFamily="34" charset="-128"/>
                  <a:cs typeface="Tahoma (Corps)" charset="0"/>
                </a:defRPr>
              </a:lvl1pPr>
              <a:lvl2pPr marL="742950" indent="-285750">
                <a:spcBef>
                  <a:spcPct val="20000"/>
                </a:spcBef>
                <a:buClr>
                  <a:srgbClr val="FF0000"/>
                </a:buClr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Tahoma (Corps)" charset="0"/>
                  <a:ea typeface="ＭＳ Ｐゴシック" panose="020B0600070205080204" pitchFamily="34" charset="-128"/>
                  <a:cs typeface="Tahoma (Corps)" charset="0"/>
                </a:defRPr>
              </a:lvl2pPr>
              <a:lvl3pPr marL="1143000" indent="-228600">
                <a:spcBef>
                  <a:spcPct val="20000"/>
                </a:spcBef>
                <a:buClr>
                  <a:srgbClr val="6B6BCF"/>
                </a:buClr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Tahoma (Corps)" charset="0"/>
                  <a:ea typeface="Tahoma (Corps)" charset="0"/>
                  <a:cs typeface="Tahoma (Corps)" charset="0"/>
                </a:defRPr>
              </a:lvl3pPr>
              <a:lvl4pPr marL="1600200" indent="-228600">
                <a:spcBef>
                  <a:spcPct val="20000"/>
                </a:spcBef>
                <a:buClr>
                  <a:srgbClr val="FFFF00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Tahoma (Corps)" charset="0"/>
                  <a:ea typeface="Tahoma (Corps)" charset="0"/>
                  <a:cs typeface="Tahoma (Corps)" charset="0"/>
                </a:defRPr>
              </a:lvl4pPr>
              <a:lvl5pPr marL="2057400" indent="-228600">
                <a:spcBef>
                  <a:spcPct val="20000"/>
                </a:spcBef>
                <a:buClr>
                  <a:srgbClr val="008000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Tahoma (Corps)" charset="0"/>
                  <a:ea typeface="Tahoma (Corps)" charset="0"/>
                  <a:cs typeface="Tahoma (Corps)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8000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Tahoma (Corps)" charset="0"/>
                  <a:ea typeface="Tahoma (Corps)" charset="0"/>
                  <a:cs typeface="Tahoma (Corps)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8000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Tahoma (Corps)" charset="0"/>
                  <a:ea typeface="Tahoma (Corps)" charset="0"/>
                  <a:cs typeface="Tahoma (Corps)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8000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Tahoma (Corps)" charset="0"/>
                  <a:ea typeface="Tahoma (Corps)" charset="0"/>
                  <a:cs typeface="Tahoma (Corps)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8000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Tahoma (Corps)" charset="0"/>
                  <a:ea typeface="Tahoma (Corps)" charset="0"/>
                  <a:cs typeface="Tahoma (Corps)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FontTx/>
                <a:buNone/>
              </a:pPr>
              <a:r>
                <a:rPr lang="fr-FR" altLang="fr-FR" sz="1400">
                  <a:latin typeface="Arial" panose="020B0604020202020204" pitchFamily="34" charset="0"/>
                </a:rPr>
                <a:t>S’inscrire</a:t>
              </a:r>
            </a:p>
          </p:txBody>
        </p:sp>
        <p:sp>
          <p:nvSpPr>
            <p:cNvPr id="31753" name="ZoneTexte 9">
              <a:extLst>
                <a:ext uri="{FF2B5EF4-FFF2-40B4-BE49-F238E27FC236}">
                  <a16:creationId xmlns:a16="http://schemas.microsoft.com/office/drawing/2014/main" id="{DC4DEA8B-44BC-6C69-4FAF-5834A9D527B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375525" y="3356992"/>
              <a:ext cx="1031051" cy="7386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lr>
                  <a:srgbClr val="000090"/>
                </a:buClr>
                <a:buFont typeface="Wingdings" panose="05000000000000000000" pitchFamily="2" charset="2"/>
                <a:buChar char="§"/>
                <a:defRPr sz="3200">
                  <a:solidFill>
                    <a:schemeClr val="tx1"/>
                  </a:solidFill>
                  <a:latin typeface="Tahoma (Corps)" charset="0"/>
                  <a:ea typeface="ＭＳ Ｐゴシック" panose="020B0600070205080204" pitchFamily="34" charset="-128"/>
                  <a:cs typeface="Tahoma (Corps)" charset="0"/>
                </a:defRPr>
              </a:lvl1pPr>
              <a:lvl2pPr marL="742950" indent="-285750">
                <a:spcBef>
                  <a:spcPct val="20000"/>
                </a:spcBef>
                <a:buClr>
                  <a:srgbClr val="FF0000"/>
                </a:buClr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Tahoma (Corps)" charset="0"/>
                  <a:ea typeface="ＭＳ Ｐゴシック" panose="020B0600070205080204" pitchFamily="34" charset="-128"/>
                  <a:cs typeface="Tahoma (Corps)" charset="0"/>
                </a:defRPr>
              </a:lvl2pPr>
              <a:lvl3pPr marL="1143000" indent="-228600">
                <a:spcBef>
                  <a:spcPct val="20000"/>
                </a:spcBef>
                <a:buClr>
                  <a:srgbClr val="6B6BCF"/>
                </a:buClr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Tahoma (Corps)" charset="0"/>
                  <a:ea typeface="Tahoma (Corps)" charset="0"/>
                  <a:cs typeface="Tahoma (Corps)" charset="0"/>
                </a:defRPr>
              </a:lvl3pPr>
              <a:lvl4pPr marL="1600200" indent="-228600">
                <a:spcBef>
                  <a:spcPct val="20000"/>
                </a:spcBef>
                <a:buClr>
                  <a:srgbClr val="FFFF00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Tahoma (Corps)" charset="0"/>
                  <a:ea typeface="Tahoma (Corps)" charset="0"/>
                  <a:cs typeface="Tahoma (Corps)" charset="0"/>
                </a:defRPr>
              </a:lvl4pPr>
              <a:lvl5pPr marL="2057400" indent="-228600">
                <a:spcBef>
                  <a:spcPct val="20000"/>
                </a:spcBef>
                <a:buClr>
                  <a:srgbClr val="008000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Tahoma (Corps)" charset="0"/>
                  <a:ea typeface="Tahoma (Corps)" charset="0"/>
                  <a:cs typeface="Tahoma (Corps)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8000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Tahoma (Corps)" charset="0"/>
                  <a:ea typeface="Tahoma (Corps)" charset="0"/>
                  <a:cs typeface="Tahoma (Corps)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8000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Tahoma (Corps)" charset="0"/>
                  <a:ea typeface="Tahoma (Corps)" charset="0"/>
                  <a:cs typeface="Tahoma (Corps)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8000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Tahoma (Corps)" charset="0"/>
                  <a:ea typeface="Tahoma (Corps)" charset="0"/>
                  <a:cs typeface="Tahoma (Corps)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8000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Tahoma (Corps)" charset="0"/>
                  <a:ea typeface="Tahoma (Corps)" charset="0"/>
                  <a:cs typeface="Tahoma (Corps)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FontTx/>
                <a:buNone/>
              </a:pPr>
              <a:r>
                <a:rPr lang="fr-FR" altLang="fr-FR" sz="1400">
                  <a:latin typeface="Arial" panose="020B0604020202020204" pitchFamily="34" charset="0"/>
                </a:rPr>
                <a:t>Demander </a:t>
              </a:r>
            </a:p>
            <a:p>
              <a:pPr algn="ctr" eaLnBrk="1" hangingPunct="1">
                <a:spcBef>
                  <a:spcPct val="0"/>
                </a:spcBef>
                <a:buClrTx/>
                <a:buFontTx/>
                <a:buNone/>
              </a:pPr>
              <a:r>
                <a:rPr lang="fr-FR" altLang="fr-FR" sz="1400">
                  <a:latin typeface="Arial" panose="020B0604020202020204" pitchFamily="34" charset="0"/>
                </a:rPr>
                <a:t>la liste </a:t>
              </a:r>
            </a:p>
            <a:p>
              <a:pPr algn="ctr" eaLnBrk="1" hangingPunct="1">
                <a:spcBef>
                  <a:spcPct val="0"/>
                </a:spcBef>
                <a:buClrTx/>
                <a:buFontTx/>
                <a:buNone/>
              </a:pPr>
              <a:r>
                <a:rPr lang="fr-FR" altLang="fr-FR" sz="1400">
                  <a:latin typeface="Arial" panose="020B0604020202020204" pitchFamily="34" charset="0"/>
                </a:rPr>
                <a:t>des cours</a:t>
              </a:r>
            </a:p>
          </p:txBody>
        </p:sp>
      </p:grpSp>
      <p:sp>
        <p:nvSpPr>
          <p:cNvPr id="7" name="ZoneTexte 6">
            <a:extLst>
              <a:ext uri="{FF2B5EF4-FFF2-40B4-BE49-F238E27FC236}">
                <a16:creationId xmlns:a16="http://schemas.microsoft.com/office/drawing/2014/main" id="{991E7D21-9FAE-703C-2831-B7F5B443FE97}"/>
              </a:ext>
            </a:extLst>
          </p:cNvPr>
          <p:cNvSpPr txBox="1"/>
          <p:nvPr/>
        </p:nvSpPr>
        <p:spPr>
          <a:xfrm>
            <a:off x="68120" y="1672543"/>
            <a:ext cx="9970292" cy="361124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spcBef>
                <a:spcPts val="1000"/>
              </a:spcBef>
            </a:pPr>
            <a:r>
              <a:rPr lang="fr-FR">
                <a:ea typeface="+mn-lt"/>
                <a:cs typeface="+mn-lt"/>
              </a:rPr>
              <a:t>L'université souhaite améliorer son système d'enregistrement</a:t>
            </a:r>
            <a:endParaRPr lang="en-US">
              <a:ea typeface="+mn-lt"/>
              <a:cs typeface="+mn-lt"/>
            </a:endParaRPr>
          </a:p>
          <a:p>
            <a:pPr>
              <a:spcBef>
                <a:spcPts val="1000"/>
              </a:spcBef>
            </a:pPr>
            <a:r>
              <a:rPr lang="fr-FR">
                <a:ea typeface="+mn-lt"/>
                <a:cs typeface="+mn-lt"/>
              </a:rPr>
              <a:t>Le </a:t>
            </a:r>
            <a:r>
              <a:rPr lang="fr-FR" b="1">
                <a:ea typeface="+mn-lt"/>
                <a:cs typeface="+mn-lt"/>
              </a:rPr>
              <a:t>secrétariat </a:t>
            </a:r>
            <a:r>
              <a:rPr lang="fr-FR">
                <a:ea typeface="+mn-lt"/>
                <a:cs typeface="+mn-lt"/>
              </a:rPr>
              <a:t>définit le programme des matières optionnelles pour un semestre</a:t>
            </a:r>
            <a:endParaRPr lang="en-US">
              <a:ea typeface="+mn-lt"/>
              <a:cs typeface="+mn-lt"/>
            </a:endParaRPr>
          </a:p>
          <a:p>
            <a:pPr>
              <a:spcBef>
                <a:spcPts val="1000"/>
              </a:spcBef>
            </a:pPr>
            <a:r>
              <a:rPr lang="fr-FR">
                <a:ea typeface="+mn-lt"/>
                <a:cs typeface="+mn-lt"/>
              </a:rPr>
              <a:t>Une matière peut avoir plusieurs cours selon le nombre d'étudiants</a:t>
            </a:r>
            <a:endParaRPr lang="en-US">
              <a:ea typeface="+mn-lt"/>
              <a:cs typeface="+mn-lt"/>
            </a:endParaRPr>
          </a:p>
          <a:p>
            <a:pPr>
              <a:spcBef>
                <a:spcPts val="1000"/>
              </a:spcBef>
            </a:pPr>
            <a:r>
              <a:rPr lang="fr-FR">
                <a:ea typeface="+mn-lt"/>
                <a:cs typeface="+mn-lt"/>
              </a:rPr>
              <a:t>Les </a:t>
            </a:r>
            <a:r>
              <a:rPr lang="fr-FR" b="1">
                <a:ea typeface="+mn-lt"/>
                <a:cs typeface="+mn-lt"/>
              </a:rPr>
              <a:t>étudiants </a:t>
            </a:r>
            <a:r>
              <a:rPr lang="fr-FR">
                <a:ea typeface="+mn-lt"/>
                <a:cs typeface="+mn-lt"/>
              </a:rPr>
              <a:t>choisissent au moins 4 cours optionnels</a:t>
            </a:r>
            <a:endParaRPr lang="en-US">
              <a:ea typeface="+mn-lt"/>
              <a:cs typeface="+mn-lt"/>
            </a:endParaRPr>
          </a:p>
          <a:p>
            <a:pPr>
              <a:spcBef>
                <a:spcPts val="1000"/>
              </a:spcBef>
            </a:pPr>
            <a:r>
              <a:rPr lang="fr-FR">
                <a:ea typeface="+mn-lt"/>
                <a:cs typeface="+mn-lt"/>
              </a:rPr>
              <a:t>Une fois qu'un étudiant s'est inscrit pour un semestre, </a:t>
            </a:r>
            <a:endParaRPr lang="en-US">
              <a:ea typeface="+mn-lt"/>
              <a:cs typeface="+mn-lt"/>
            </a:endParaRPr>
          </a:p>
          <a:p>
            <a:pPr>
              <a:spcBef>
                <a:spcPts val="1000"/>
              </a:spcBef>
            </a:pPr>
            <a:r>
              <a:rPr lang="fr-FR">
                <a:ea typeface="+mn-lt"/>
                <a:cs typeface="+mn-lt"/>
              </a:rPr>
              <a:t>le </a:t>
            </a:r>
            <a:r>
              <a:rPr lang="fr-FR" b="1">
                <a:ea typeface="+mn-lt"/>
                <a:cs typeface="+mn-lt"/>
              </a:rPr>
              <a:t>système central </a:t>
            </a:r>
            <a:r>
              <a:rPr lang="fr-FR">
                <a:ea typeface="+mn-lt"/>
                <a:cs typeface="+mn-lt"/>
              </a:rPr>
              <a:t>est averti pour que l'étudiant soit noté</a:t>
            </a:r>
            <a:endParaRPr lang="en-US">
              <a:ea typeface="+mn-lt"/>
              <a:cs typeface="+mn-lt"/>
            </a:endParaRPr>
          </a:p>
          <a:p>
            <a:pPr>
              <a:spcBef>
                <a:spcPts val="1000"/>
              </a:spcBef>
            </a:pPr>
            <a:r>
              <a:rPr lang="fr-FR">
                <a:ea typeface="+mn-lt"/>
                <a:cs typeface="+mn-lt"/>
              </a:rPr>
              <a:t>Les étudiants peuvent utiliser le système pour s'inscrire à de nouveaux cours après l'inscription finale</a:t>
            </a:r>
            <a:endParaRPr lang="en-US">
              <a:ea typeface="+mn-lt"/>
              <a:cs typeface="+mn-lt"/>
            </a:endParaRPr>
          </a:p>
          <a:p>
            <a:pPr>
              <a:spcBef>
                <a:spcPts val="1000"/>
              </a:spcBef>
            </a:pPr>
            <a:r>
              <a:rPr lang="fr-FR">
                <a:ea typeface="+mn-lt"/>
                <a:cs typeface="+mn-lt"/>
              </a:rPr>
              <a:t>Les </a:t>
            </a:r>
            <a:r>
              <a:rPr lang="fr-FR" b="1">
                <a:ea typeface="+mn-lt"/>
                <a:cs typeface="+mn-lt"/>
              </a:rPr>
              <a:t>professeurs </a:t>
            </a:r>
            <a:r>
              <a:rPr lang="fr-FR">
                <a:ea typeface="+mn-lt"/>
                <a:cs typeface="+mn-lt"/>
              </a:rPr>
              <a:t>utilisent le système pour connaître leurs listes de cours</a:t>
            </a:r>
            <a:endParaRPr lang="en-US">
              <a:ea typeface="+mn-lt"/>
              <a:cs typeface="+mn-lt"/>
            </a:endParaRPr>
          </a:p>
          <a:p>
            <a:pPr>
              <a:spcBef>
                <a:spcPts val="1000"/>
              </a:spcBef>
            </a:pPr>
            <a:r>
              <a:rPr lang="fr-FR">
                <a:ea typeface="+mn-lt"/>
                <a:cs typeface="+mn-lt"/>
              </a:rPr>
              <a:t>Les </a:t>
            </a:r>
            <a:r>
              <a:rPr lang="fr-FR" b="1">
                <a:ea typeface="+mn-lt"/>
                <a:cs typeface="+mn-lt"/>
              </a:rPr>
              <a:t>utilisateurs </a:t>
            </a:r>
            <a:r>
              <a:rPr lang="fr-FR">
                <a:ea typeface="+mn-lt"/>
                <a:cs typeface="+mn-lt"/>
              </a:rPr>
              <a:t>ont besoin de mots de passe</a:t>
            </a:r>
          </a:p>
        </p:txBody>
      </p:sp>
      <p:sp>
        <p:nvSpPr>
          <p:cNvPr id="11" name="Rectangle 2">
            <a:extLst>
              <a:ext uri="{FF2B5EF4-FFF2-40B4-BE49-F238E27FC236}">
                <a16:creationId xmlns:a16="http://schemas.microsoft.com/office/drawing/2014/main" id="{C5A2E36D-ECFE-A81E-9C72-447CB4AAEC6C}"/>
              </a:ext>
            </a:extLst>
          </p:cNvPr>
          <p:cNvSpPr txBox="1">
            <a:spLocks noChangeArrowheads="1"/>
          </p:cNvSpPr>
          <p:nvPr/>
        </p:nvSpPr>
        <p:spPr>
          <a:xfrm>
            <a:off x="2063751" y="457200"/>
            <a:ext cx="8181975" cy="611188"/>
          </a:xfrm>
          <a:prstGeom prst="rect">
            <a:avLst/>
          </a:prstGeom>
        </p:spPr>
        <p:txBody>
          <a:bodyPr vert="horz" lIns="90488" tIns="44450" rIns="90488" bIns="4445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700" b="1" kern="1200">
                <a:solidFill>
                  <a:schemeClr val="tx1"/>
                </a:solidFill>
                <a:latin typeface="+mn-lt"/>
                <a:ea typeface="+mj-ea"/>
                <a:cs typeface="+mj-cs"/>
              </a:defRPr>
            </a:lvl1pPr>
          </a:lstStyle>
          <a:p>
            <a:pPr>
              <a:lnSpc>
                <a:spcPct val="88000"/>
              </a:lnSpc>
            </a:pPr>
            <a:r>
              <a:rPr lang="fr-FR" altLang="fr-FR"/>
              <a:t>Diagramme de cas d'utilisation</a:t>
            </a:r>
          </a:p>
        </p:txBody>
      </p:sp>
      <p:sp>
        <p:nvSpPr>
          <p:cNvPr id="4" name="Espace réservé du contenu 4">
            <a:extLst>
              <a:ext uri="{FF2B5EF4-FFF2-40B4-BE49-F238E27FC236}">
                <a16:creationId xmlns:a16="http://schemas.microsoft.com/office/drawing/2014/main" id="{D8BDA9D2-32C3-3532-1AF1-47D0AEF6BC8B}"/>
              </a:ext>
            </a:extLst>
          </p:cNvPr>
          <p:cNvSpPr txBox="1">
            <a:spLocks/>
          </p:cNvSpPr>
          <p:nvPr/>
        </p:nvSpPr>
        <p:spPr>
          <a:xfrm>
            <a:off x="10040098" y="2579914"/>
            <a:ext cx="1592545" cy="526143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None/>
              <a:defRPr sz="2400" b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0" indent="0" algn="l" defTabSz="914400" rtl="0" eaLnBrk="1" latinLnBrk="0" hangingPunct="1">
              <a:lnSpc>
                <a:spcPts val="22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rgbClr val="000000"/>
                </a:solidFill>
                <a:latin typeface="+mj-lt"/>
                <a:ea typeface="+mn-ea"/>
                <a:cs typeface="+mn-cs"/>
              </a:defRPr>
            </a:lvl2pPr>
            <a:lvl3pPr marL="540000" indent="-228600" algn="l" defTabSz="914400" rtl="0" eaLnBrk="1" latinLnBrk="0" hangingPunct="1">
              <a:lnSpc>
                <a:spcPts val="2200"/>
              </a:lnSpc>
              <a:spcBef>
                <a:spcPts val="500"/>
              </a:spcBef>
              <a:buFont typeface="Arial"/>
              <a:buChar char="•"/>
              <a:defRPr sz="1600" kern="1200">
                <a:solidFill>
                  <a:srgbClr val="000000"/>
                </a:solidFill>
                <a:latin typeface="+mj-lt"/>
                <a:ea typeface="+mn-ea"/>
                <a:cs typeface="+mn-cs"/>
              </a:defRPr>
            </a:lvl3pPr>
            <a:lvl4pPr marL="540000" indent="0" algn="l" defTabSz="914400" rtl="0" eaLnBrk="1" latinLnBrk="0" hangingPunct="1">
              <a:lnSpc>
                <a:spcPts val="1800"/>
              </a:lnSpc>
              <a:spcBef>
                <a:spcPts val="500"/>
              </a:spcBef>
              <a:buFont typeface="Arial"/>
              <a:buNone/>
              <a:defRPr sz="1400" kern="1200">
                <a:solidFill>
                  <a:srgbClr val="000000"/>
                </a:solidFill>
                <a:latin typeface="+mj-lt"/>
                <a:ea typeface="+mn-ea"/>
                <a:cs typeface="+mn-cs"/>
              </a:defRPr>
            </a:lvl4pPr>
            <a:lvl5pPr marL="711450" indent="-171450" algn="l" defTabSz="914400" rtl="0" eaLnBrk="1" latinLnBrk="0" hangingPunct="1">
              <a:lnSpc>
                <a:spcPts val="1800"/>
              </a:lnSpc>
              <a:spcBef>
                <a:spcPts val="500"/>
              </a:spcBef>
              <a:buFont typeface="Arial" charset="0"/>
              <a:buChar char="•"/>
              <a:defRPr sz="1400" kern="1200">
                <a:solidFill>
                  <a:srgbClr val="000000"/>
                </a:solidFill>
                <a:latin typeface="+mj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3200">
                <a:solidFill>
                  <a:srgbClr val="000000"/>
                </a:solidFill>
                <a:latin typeface="Calibri Light"/>
                <a:ea typeface="Calibri Light"/>
                <a:cs typeface="Calibri Light"/>
              </a:rPr>
              <a:t>ESSAYEZ!</a:t>
            </a:r>
            <a:endParaRPr lang="fr-FR"/>
          </a:p>
        </p:txBody>
      </p:sp>
      <p:pic>
        <p:nvPicPr>
          <p:cNvPr id="9" name="Espace réservé pour une image  10" descr="https://sdmntprukwest.oaiusercontent.com/files/00000000-66f8-6243-8a7f-0d4c33dd4d1f/raw?se=2025-08-22T14%3A05%3A25Z&amp;sp=r&amp;sv=2024-08-04&amp;sr=b&amp;scid=4c8859e8-e7e4-51d5-ba56-da9fc6fa30da&amp;skoid=d9a3f0e9-8380-4267-a144-3f27388a5c5d&amp;sktid=a48cca56-e6da-484e-a814-9c849652bcb3&amp;skt=2025-08-22T13%3A59%3A08Z&amp;ske=2025-08-23T13%3A59%3A08Z&amp;sks=b&amp;skv=2024-08-04&amp;sig=IHVqp4oPMu8aVftgrhtzYFYBQeGaFr5DsMCojipVL6Q%3D">
            <a:extLst>
              <a:ext uri="{FF2B5EF4-FFF2-40B4-BE49-F238E27FC236}">
                <a16:creationId xmlns:a16="http://schemas.microsoft.com/office/drawing/2014/main" id="{AAA98A45-69F8-AA6C-42EE-63583580193E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8795" r="18795"/>
          <a:stretch/>
        </p:blipFill>
        <p:spPr>
          <a:xfrm>
            <a:off x="9521322" y="2534"/>
            <a:ext cx="2637866" cy="2576922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FCE28736-1441-DB35-6D6F-849C02B7A898}"/>
              </a:ext>
            </a:extLst>
          </p:cNvPr>
          <p:cNvSpPr txBox="1"/>
          <p:nvPr/>
        </p:nvSpPr>
        <p:spPr>
          <a:xfrm>
            <a:off x="9398000" y="2580640"/>
            <a:ext cx="2794000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fr-FR">
                <a:ea typeface="Calibri"/>
                <a:cs typeface="Calibri"/>
              </a:rPr>
              <a:t>Faites-le. Il n'y a pas d'essai.</a:t>
            </a:r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40684324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10" grpId="0"/>
    </p:bldLst>
  </p:timing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0F9D49F-EF89-1D39-51A7-BAB51D71AA4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3" name="Rectangle 2">
            <a:extLst>
              <a:ext uri="{FF2B5EF4-FFF2-40B4-BE49-F238E27FC236}">
                <a16:creationId xmlns:a16="http://schemas.microsoft.com/office/drawing/2014/main" id="{9AFDFF3F-6B54-1269-D0AA-898B3FBF9E5C}"/>
              </a:ext>
            </a:extLst>
          </p:cNvPr>
          <p:cNvSpPr>
            <a:spLocks noGrp="1" noChangeArrowheads="1"/>
          </p:cNvSpPr>
          <p:nvPr>
            <p:ph type="ctrTitle" idx="4294967295"/>
          </p:nvPr>
        </p:nvSpPr>
        <p:spPr>
          <a:xfrm>
            <a:off x="4189414" y="2470150"/>
            <a:ext cx="7999372" cy="611188"/>
          </a:xfrm>
          <a:noFill/>
        </p:spPr>
        <p:txBody>
          <a:bodyPr anchor="ctr"/>
          <a:lstStyle/>
          <a:p>
            <a:r>
              <a:rPr lang="fr-FR" dirty="0">
                <a:solidFill>
                  <a:srgbClr val="00B050"/>
                </a:solidFill>
              </a:rPr>
              <a:t>Polymorphisme</a:t>
            </a:r>
            <a:r>
              <a:rPr lang="fr-FR" dirty="0">
                <a:solidFill>
                  <a:srgbClr val="00B050"/>
                </a:solidFill>
                <a:ea typeface="+mn-lt"/>
                <a:cs typeface="+mn-lt"/>
              </a:rPr>
              <a:t> avancé, interfaces et classes abstraites</a:t>
            </a:r>
            <a:endParaRPr lang="fr-FR" altLang="fr-FR" dirty="0">
              <a:solidFill>
                <a:srgbClr val="00B050"/>
              </a:solidFill>
            </a:endParaRPr>
          </a:p>
        </p:txBody>
      </p:sp>
      <p:sp>
        <p:nvSpPr>
          <p:cNvPr id="79874" name="Espace réservé du numéro de diapositive 1">
            <a:extLst>
              <a:ext uri="{FF2B5EF4-FFF2-40B4-BE49-F238E27FC236}">
                <a16:creationId xmlns:a16="http://schemas.microsoft.com/office/drawing/2014/main" id="{18DE5536-8B9F-A787-850B-E18C780B4083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fld id="{100BE6F7-15A4-4157-8254-2A353538D1A0}" type="slidenum">
              <a:rPr lang="fr-FR" altLang="fr-FR" sz="1400" smtClean="0"/>
              <a:pPr/>
              <a:t>91</a:t>
            </a:fld>
            <a:endParaRPr lang="fr-FR" altLang="fr-FR" sz="1400"/>
          </a:p>
        </p:txBody>
      </p:sp>
      <p:pic>
        <p:nvPicPr>
          <p:cNvPr id="3" name="Image 2" descr="Une image contenant texte, Police, capture d’écran, Graphique&#10;&#10;Le contenu généré par l’IA peut être incorrect.">
            <a:extLst>
              <a:ext uri="{FF2B5EF4-FFF2-40B4-BE49-F238E27FC236}">
                <a16:creationId xmlns:a16="http://schemas.microsoft.com/office/drawing/2014/main" id="{C4552FA7-4B2F-D260-54FA-DB27AA0671B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24705" y="5537533"/>
            <a:ext cx="2530435" cy="10843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8630607"/>
      </p:ext>
    </p:extLst>
  </p:cSld>
  <p:clrMapOvr>
    <a:masterClrMapping/>
  </p:clrMapOvr>
  <p:transition/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576A3BB-E3A8-3D05-4A65-791D34602F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FE1B7F18-69AB-D917-8EBC-9EB952CD6A96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r>
              <a:rPr lang="fr-FR"/>
              <a:t>Programmation orientée objet</a:t>
            </a:r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2E05EE0D-4065-6618-8753-8ABFFFE4ADA3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FEC3A539-CEB8-AE4B-BB83-0A7D7F63FFAA}" type="slidenum">
              <a:rPr lang="fr-FR" smtClean="0"/>
              <a:pPr/>
              <a:t>92</a:t>
            </a:fld>
            <a:endParaRPr lang="fr-FR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18D66F6F-AE7D-96BE-DB81-2325D449EF2F}"/>
              </a:ext>
            </a:extLst>
          </p:cNvPr>
          <p:cNvSpPr/>
          <p:nvPr/>
        </p:nvSpPr>
        <p:spPr>
          <a:xfrm>
            <a:off x="605440" y="5434395"/>
            <a:ext cx="1333500" cy="457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" name="Espace réservé du contenu 4">
            <a:extLst>
              <a:ext uri="{FF2B5EF4-FFF2-40B4-BE49-F238E27FC236}">
                <a16:creationId xmlns:a16="http://schemas.microsoft.com/office/drawing/2014/main" id="{CA614BE9-2418-9C4B-9C84-535503A966D8}"/>
              </a:ext>
            </a:extLst>
          </p:cNvPr>
          <p:cNvSpPr txBox="1">
            <a:spLocks/>
          </p:cNvSpPr>
          <p:nvPr/>
        </p:nvSpPr>
        <p:spPr>
          <a:xfrm>
            <a:off x="180299" y="2109067"/>
            <a:ext cx="11701139" cy="3556000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None/>
              <a:defRPr sz="2200" b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0" indent="0" algn="l" defTabSz="914400" rtl="0" eaLnBrk="1" latinLnBrk="0" hangingPunct="1">
              <a:lnSpc>
                <a:spcPts val="22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rgbClr val="000000"/>
                </a:solidFill>
                <a:latin typeface="+mj-lt"/>
                <a:ea typeface="+mn-ea"/>
                <a:cs typeface="+mn-cs"/>
              </a:defRPr>
            </a:lvl2pPr>
            <a:lvl3pPr marL="540000" indent="-228600" algn="l" defTabSz="914400" rtl="0" eaLnBrk="1" latinLnBrk="0" hangingPunct="1">
              <a:lnSpc>
                <a:spcPts val="2200"/>
              </a:lnSpc>
              <a:spcBef>
                <a:spcPts val="500"/>
              </a:spcBef>
              <a:buFont typeface="Arial"/>
              <a:buChar char="•"/>
              <a:defRPr sz="1600" kern="1200">
                <a:solidFill>
                  <a:srgbClr val="000000"/>
                </a:solidFill>
                <a:latin typeface="+mj-lt"/>
                <a:ea typeface="+mn-ea"/>
                <a:cs typeface="+mn-cs"/>
              </a:defRPr>
            </a:lvl3pPr>
            <a:lvl4pPr marL="540000" indent="0" algn="l" defTabSz="914400" rtl="0" eaLnBrk="1" latinLnBrk="0" hangingPunct="1">
              <a:lnSpc>
                <a:spcPts val="1800"/>
              </a:lnSpc>
              <a:spcBef>
                <a:spcPts val="500"/>
              </a:spcBef>
              <a:buFont typeface="Arial"/>
              <a:buNone/>
              <a:defRPr sz="1400" kern="1200">
                <a:solidFill>
                  <a:srgbClr val="000000"/>
                </a:solidFill>
                <a:latin typeface="+mj-lt"/>
                <a:ea typeface="+mn-ea"/>
                <a:cs typeface="+mn-cs"/>
              </a:defRPr>
            </a:lvl4pPr>
            <a:lvl5pPr marL="711450" indent="-171450" algn="l" defTabSz="914400" rtl="0" eaLnBrk="1" latinLnBrk="0" hangingPunct="1">
              <a:lnSpc>
                <a:spcPts val="1800"/>
              </a:lnSpc>
              <a:spcBef>
                <a:spcPts val="500"/>
              </a:spcBef>
              <a:buFont typeface="Arial" charset="0"/>
              <a:buChar char="•"/>
              <a:defRPr sz="1400" kern="1200">
                <a:solidFill>
                  <a:srgbClr val="000000"/>
                </a:solidFill>
                <a:latin typeface="+mj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/>
              <a:t> Avec ce que l'on a vu, on est bons? On a résolu tous les problèmes de conception?</a:t>
            </a:r>
            <a:endParaRPr lang="fr-FR">
              <a:ea typeface="Calibri"/>
              <a:cs typeface="Calibri"/>
            </a:endParaRPr>
          </a:p>
          <a:p>
            <a:endParaRPr lang="fr-FR" b="0">
              <a:ea typeface="Calibri"/>
              <a:cs typeface="Calibri"/>
            </a:endParaRPr>
          </a:p>
          <a:p>
            <a:endParaRPr lang="fr-FR">
              <a:solidFill>
                <a:srgbClr val="586CDC"/>
              </a:solidFill>
              <a:latin typeface="Calibri"/>
              <a:ea typeface="Calibri"/>
              <a:cs typeface="Calibri"/>
            </a:endParaRPr>
          </a:p>
          <a:p>
            <a:endParaRPr lang="fr-FR" sz="1600">
              <a:solidFill>
                <a:srgbClr val="000000"/>
              </a:solidFill>
              <a:latin typeface="Calibri Light"/>
              <a:ea typeface="Calibri Light"/>
              <a:cs typeface="Calibri Light"/>
            </a:endParaRPr>
          </a:p>
        </p:txBody>
      </p:sp>
      <p:sp>
        <p:nvSpPr>
          <p:cNvPr id="17" name="Titre 2">
            <a:extLst>
              <a:ext uri="{FF2B5EF4-FFF2-40B4-BE49-F238E27FC236}">
                <a16:creationId xmlns:a16="http://schemas.microsoft.com/office/drawing/2014/main" id="{15843887-9830-B9B7-002F-9E071C3458BC}"/>
              </a:ext>
            </a:extLst>
          </p:cNvPr>
          <p:cNvSpPr txBox="1">
            <a:spLocks/>
          </p:cNvSpPr>
          <p:nvPr/>
        </p:nvSpPr>
        <p:spPr>
          <a:xfrm>
            <a:off x="920150" y="517525"/>
            <a:ext cx="10649549" cy="1325563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700" b="1" kern="1200">
                <a:solidFill>
                  <a:schemeClr val="tx1"/>
                </a:solidFill>
                <a:latin typeface="+mn-lt"/>
                <a:ea typeface="+mj-ea"/>
                <a:cs typeface="+mj-cs"/>
              </a:defRPr>
            </a:lvl1pPr>
          </a:lstStyle>
          <a:p>
            <a:r>
              <a:rPr lang="fr-FR">
                <a:ea typeface="Calibri"/>
                <a:cs typeface="Calibri"/>
              </a:rPr>
              <a:t>Polymorphisme avancé, interfaces et classes abstraites</a:t>
            </a:r>
            <a:endParaRPr lang="fr-FR"/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B2859ED1-F149-A3C6-FA40-6B6114C13CD6}"/>
              </a:ext>
            </a:extLst>
          </p:cNvPr>
          <p:cNvSpPr txBox="1"/>
          <p:nvPr/>
        </p:nvSpPr>
        <p:spPr>
          <a:xfrm>
            <a:off x="181429" y="2552700"/>
            <a:ext cx="9976151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fr-FR">
                <a:ea typeface="Calibri"/>
                <a:cs typeface="Calibri"/>
              </a:rPr>
              <a:t>Vous vous en doutez, mais... pas vraiment, non.</a:t>
            </a:r>
            <a:endParaRPr lang="fr-FR"/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7746DE83-A408-9AEA-0238-7992F33213F8}"/>
              </a:ext>
            </a:extLst>
          </p:cNvPr>
          <p:cNvSpPr txBox="1"/>
          <p:nvPr/>
        </p:nvSpPr>
        <p:spPr>
          <a:xfrm>
            <a:off x="406400" y="3124200"/>
            <a:ext cx="3606800" cy="2790508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lnSpc>
                <a:spcPct val="90000"/>
              </a:lnSpc>
              <a:spcBef>
                <a:spcPts val="1000"/>
              </a:spcBef>
            </a:pPr>
            <a:r>
              <a:rPr lang="fr-FR" sz="1600">
                <a:ea typeface="Calibri"/>
                <a:cs typeface="Calibri"/>
              </a:rPr>
              <a:t>class </a:t>
            </a:r>
            <a:r>
              <a:rPr lang="fr-FR" sz="1600" err="1">
                <a:ea typeface="Calibri"/>
                <a:cs typeface="Calibri"/>
              </a:rPr>
              <a:t>Etre</a:t>
            </a:r>
            <a:r>
              <a:rPr lang="fr-FR" sz="1600">
                <a:ea typeface="Calibri"/>
                <a:cs typeface="Calibri"/>
              </a:rPr>
              <a:t> {</a:t>
            </a:r>
          </a:p>
          <a:p>
            <a:pPr>
              <a:lnSpc>
                <a:spcPct val="90000"/>
              </a:lnSpc>
              <a:spcBef>
                <a:spcPts val="1000"/>
              </a:spcBef>
            </a:pPr>
            <a:r>
              <a:rPr lang="fr-FR" sz="1600">
                <a:ea typeface="Calibri"/>
                <a:cs typeface="Calibri"/>
              </a:rPr>
              <a:t>    </a:t>
            </a:r>
            <a:r>
              <a:rPr lang="fr-FR" sz="1600" err="1">
                <a:ea typeface="Calibri"/>
                <a:cs typeface="Calibri"/>
              </a:rPr>
              <a:t>void</a:t>
            </a:r>
            <a:r>
              <a:rPr lang="fr-FR" sz="1600">
                <a:ea typeface="Calibri"/>
                <a:cs typeface="Calibri"/>
              </a:rPr>
              <a:t> exister() { /* ... */ }</a:t>
            </a:r>
          </a:p>
          <a:p>
            <a:pPr>
              <a:lnSpc>
                <a:spcPct val="90000"/>
              </a:lnSpc>
              <a:spcBef>
                <a:spcPts val="1000"/>
              </a:spcBef>
            </a:pPr>
            <a:r>
              <a:rPr lang="fr-FR" sz="1600">
                <a:ea typeface="Calibri"/>
                <a:cs typeface="Calibri"/>
              </a:rPr>
              <a:t>}</a:t>
            </a:r>
          </a:p>
          <a:p>
            <a:pPr>
              <a:lnSpc>
                <a:spcPct val="90000"/>
              </a:lnSpc>
              <a:spcBef>
                <a:spcPts val="1000"/>
              </a:spcBef>
            </a:pPr>
            <a:endParaRPr lang="fr-FR" sz="1600">
              <a:ea typeface="Calibri"/>
              <a:cs typeface="Calibri"/>
            </a:endParaRPr>
          </a:p>
          <a:p>
            <a:pPr>
              <a:lnSpc>
                <a:spcPct val="90000"/>
              </a:lnSpc>
              <a:spcBef>
                <a:spcPts val="1000"/>
              </a:spcBef>
            </a:pPr>
            <a:r>
              <a:rPr lang="fr-FR" sz="1600">
                <a:ea typeface="Calibri"/>
                <a:cs typeface="Calibri"/>
              </a:rPr>
              <a:t>class </a:t>
            </a:r>
            <a:r>
              <a:rPr lang="fr-FR" sz="1600" err="1">
                <a:ea typeface="Calibri"/>
                <a:cs typeface="Calibri"/>
              </a:rPr>
              <a:t>EtreVivant</a:t>
            </a:r>
            <a:r>
              <a:rPr lang="fr-FR" sz="1600">
                <a:ea typeface="Calibri"/>
                <a:cs typeface="Calibri"/>
              </a:rPr>
              <a:t> </a:t>
            </a:r>
            <a:r>
              <a:rPr lang="fr-FR" sz="1600" err="1">
                <a:ea typeface="Calibri"/>
                <a:cs typeface="Calibri"/>
              </a:rPr>
              <a:t>extends</a:t>
            </a:r>
            <a:r>
              <a:rPr lang="fr-FR" sz="1600">
                <a:ea typeface="Calibri"/>
                <a:cs typeface="Calibri"/>
              </a:rPr>
              <a:t> </a:t>
            </a:r>
            <a:r>
              <a:rPr lang="fr-FR" sz="1600" err="1">
                <a:ea typeface="Calibri"/>
                <a:cs typeface="Calibri"/>
              </a:rPr>
              <a:t>Etre</a:t>
            </a:r>
            <a:r>
              <a:rPr lang="fr-FR" sz="1600">
                <a:ea typeface="Calibri"/>
                <a:cs typeface="Calibri"/>
              </a:rPr>
              <a:t> {</a:t>
            </a:r>
          </a:p>
          <a:p>
            <a:pPr>
              <a:lnSpc>
                <a:spcPct val="90000"/>
              </a:lnSpc>
              <a:spcBef>
                <a:spcPts val="1000"/>
              </a:spcBef>
            </a:pPr>
            <a:r>
              <a:rPr lang="fr-FR" sz="1600">
                <a:ea typeface="Calibri"/>
                <a:cs typeface="Calibri"/>
              </a:rPr>
              <a:t>    </a:t>
            </a:r>
            <a:r>
              <a:rPr lang="fr-FR" sz="1600" err="1">
                <a:ea typeface="Calibri"/>
                <a:cs typeface="Calibri"/>
              </a:rPr>
              <a:t>void</a:t>
            </a:r>
            <a:r>
              <a:rPr lang="fr-FR" sz="1600">
                <a:ea typeface="Calibri"/>
                <a:cs typeface="Calibri"/>
              </a:rPr>
              <a:t> respirer() { /* ... */ }</a:t>
            </a:r>
          </a:p>
          <a:p>
            <a:pPr>
              <a:lnSpc>
                <a:spcPct val="90000"/>
              </a:lnSpc>
              <a:spcBef>
                <a:spcPts val="1000"/>
              </a:spcBef>
            </a:pPr>
            <a:r>
              <a:rPr lang="fr-FR" sz="1600">
                <a:ea typeface="Calibri"/>
                <a:cs typeface="Calibri"/>
              </a:rPr>
              <a:t>}</a:t>
            </a:r>
          </a:p>
          <a:p>
            <a:pPr>
              <a:lnSpc>
                <a:spcPct val="90000"/>
              </a:lnSpc>
              <a:spcBef>
                <a:spcPts val="1000"/>
              </a:spcBef>
            </a:pPr>
            <a:endParaRPr lang="fr-FR"/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B4CF8D64-B7BA-937A-5ED9-158E5FBFEB5D}"/>
              </a:ext>
            </a:extLst>
          </p:cNvPr>
          <p:cNvSpPr txBox="1"/>
          <p:nvPr/>
        </p:nvSpPr>
        <p:spPr>
          <a:xfrm>
            <a:off x="4559300" y="2921000"/>
            <a:ext cx="7010400" cy="2762808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lnSpc>
                <a:spcPct val="90000"/>
              </a:lnSpc>
              <a:spcBef>
                <a:spcPts val="1000"/>
              </a:spcBef>
            </a:pPr>
            <a:r>
              <a:rPr lang="fr-FR" sz="1600">
                <a:ea typeface="Calibri"/>
                <a:cs typeface="Calibri"/>
              </a:rPr>
              <a:t>class </a:t>
            </a:r>
            <a:r>
              <a:rPr lang="fr-FR" sz="1600" err="1">
                <a:ea typeface="Calibri"/>
                <a:cs typeface="Calibri"/>
              </a:rPr>
              <a:t>EtreVivantVolant</a:t>
            </a:r>
            <a:r>
              <a:rPr lang="fr-FR" sz="1600">
                <a:ea typeface="Calibri"/>
                <a:cs typeface="Calibri"/>
              </a:rPr>
              <a:t> </a:t>
            </a:r>
            <a:r>
              <a:rPr lang="fr-FR" sz="1600" err="1">
                <a:ea typeface="Calibri"/>
                <a:cs typeface="Calibri"/>
              </a:rPr>
              <a:t>extends</a:t>
            </a:r>
            <a:r>
              <a:rPr lang="fr-FR" sz="1600">
                <a:ea typeface="Calibri"/>
                <a:cs typeface="Calibri"/>
              </a:rPr>
              <a:t> </a:t>
            </a:r>
            <a:r>
              <a:rPr lang="fr-FR" sz="1600" err="1">
                <a:ea typeface="Calibri"/>
                <a:cs typeface="Calibri"/>
              </a:rPr>
              <a:t>EtreVivant</a:t>
            </a:r>
            <a:r>
              <a:rPr lang="fr-FR" sz="1600">
                <a:ea typeface="Calibri"/>
                <a:cs typeface="Calibri"/>
              </a:rPr>
              <a:t> {</a:t>
            </a:r>
            <a:endParaRPr lang="en-US" sz="1600">
              <a:ea typeface="Calibri"/>
              <a:cs typeface="Calibri"/>
            </a:endParaRPr>
          </a:p>
          <a:p>
            <a:pPr>
              <a:lnSpc>
                <a:spcPct val="90000"/>
              </a:lnSpc>
              <a:spcBef>
                <a:spcPts val="1000"/>
              </a:spcBef>
            </a:pPr>
            <a:r>
              <a:rPr lang="fr-FR" sz="1600">
                <a:ea typeface="Calibri"/>
                <a:cs typeface="Calibri"/>
              </a:rPr>
              <a:t>    </a:t>
            </a:r>
            <a:r>
              <a:rPr lang="fr-FR" sz="1600" err="1">
                <a:ea typeface="Calibri"/>
                <a:cs typeface="Calibri"/>
              </a:rPr>
              <a:t>void</a:t>
            </a:r>
            <a:r>
              <a:rPr lang="fr-FR" sz="1600">
                <a:ea typeface="Calibri"/>
                <a:cs typeface="Calibri"/>
              </a:rPr>
              <a:t> voler() { /* ... */ }</a:t>
            </a:r>
            <a:endParaRPr lang="en-US" sz="1600">
              <a:ea typeface="Calibri"/>
              <a:cs typeface="Calibri"/>
            </a:endParaRPr>
          </a:p>
          <a:p>
            <a:pPr>
              <a:lnSpc>
                <a:spcPct val="90000"/>
              </a:lnSpc>
              <a:spcBef>
                <a:spcPts val="1000"/>
              </a:spcBef>
            </a:pPr>
            <a:r>
              <a:rPr lang="fr-FR" sz="1600">
                <a:ea typeface="Calibri"/>
                <a:cs typeface="Calibri"/>
              </a:rPr>
              <a:t>}</a:t>
            </a:r>
            <a:endParaRPr lang="en-US" sz="1600">
              <a:ea typeface="Calibri"/>
              <a:cs typeface="Calibri"/>
            </a:endParaRPr>
          </a:p>
          <a:p>
            <a:pPr>
              <a:lnSpc>
                <a:spcPct val="90000"/>
              </a:lnSpc>
              <a:spcBef>
                <a:spcPts val="1000"/>
              </a:spcBef>
            </a:pPr>
            <a:endParaRPr lang="fr-FR" sz="1600">
              <a:ea typeface="Calibri"/>
              <a:cs typeface="Calibri"/>
            </a:endParaRPr>
          </a:p>
          <a:p>
            <a:pPr>
              <a:lnSpc>
                <a:spcPct val="90000"/>
              </a:lnSpc>
              <a:spcBef>
                <a:spcPts val="1000"/>
              </a:spcBef>
            </a:pPr>
            <a:r>
              <a:rPr lang="fr-FR" sz="1600">
                <a:ea typeface="Calibri"/>
                <a:cs typeface="Calibri"/>
              </a:rPr>
              <a:t>class </a:t>
            </a:r>
            <a:r>
              <a:rPr lang="fr-FR" sz="1600" err="1">
                <a:ea typeface="Calibri"/>
                <a:cs typeface="Calibri"/>
              </a:rPr>
              <a:t>EtreVivantNageur</a:t>
            </a:r>
            <a:r>
              <a:rPr lang="fr-FR" sz="1600">
                <a:ea typeface="Calibri"/>
                <a:cs typeface="Calibri"/>
              </a:rPr>
              <a:t> </a:t>
            </a:r>
            <a:r>
              <a:rPr lang="fr-FR" sz="1600" err="1">
                <a:ea typeface="Calibri"/>
                <a:cs typeface="Calibri"/>
              </a:rPr>
              <a:t>extends</a:t>
            </a:r>
            <a:r>
              <a:rPr lang="fr-FR" sz="1600">
                <a:ea typeface="Calibri"/>
                <a:cs typeface="Calibri"/>
              </a:rPr>
              <a:t> </a:t>
            </a:r>
            <a:r>
              <a:rPr lang="fr-FR" sz="1600" err="1">
                <a:ea typeface="Calibri"/>
                <a:cs typeface="Calibri"/>
              </a:rPr>
              <a:t>EtreVivant</a:t>
            </a:r>
            <a:r>
              <a:rPr lang="fr-FR" sz="1600">
                <a:ea typeface="Calibri"/>
                <a:cs typeface="Calibri"/>
              </a:rPr>
              <a:t> {</a:t>
            </a:r>
            <a:endParaRPr lang="en-US" sz="1600">
              <a:ea typeface="Calibri"/>
              <a:cs typeface="Calibri"/>
            </a:endParaRPr>
          </a:p>
          <a:p>
            <a:pPr>
              <a:lnSpc>
                <a:spcPct val="90000"/>
              </a:lnSpc>
              <a:spcBef>
                <a:spcPts val="1000"/>
              </a:spcBef>
            </a:pPr>
            <a:r>
              <a:rPr lang="fr-FR" sz="1600">
                <a:ea typeface="Calibri"/>
                <a:cs typeface="Calibri"/>
              </a:rPr>
              <a:t>    </a:t>
            </a:r>
            <a:r>
              <a:rPr lang="fr-FR" sz="1600" err="1">
                <a:ea typeface="Calibri"/>
                <a:cs typeface="Calibri"/>
              </a:rPr>
              <a:t>void</a:t>
            </a:r>
            <a:r>
              <a:rPr lang="fr-FR" sz="1600">
                <a:ea typeface="Calibri"/>
                <a:cs typeface="Calibri"/>
              </a:rPr>
              <a:t> nager() { /* ... */ }</a:t>
            </a:r>
            <a:endParaRPr lang="en-US" sz="1600">
              <a:ea typeface="Calibri"/>
              <a:cs typeface="Calibri"/>
            </a:endParaRPr>
          </a:p>
          <a:p>
            <a:pPr>
              <a:lnSpc>
                <a:spcPct val="90000"/>
              </a:lnSpc>
              <a:spcBef>
                <a:spcPts val="1000"/>
              </a:spcBef>
            </a:pPr>
            <a:r>
              <a:rPr lang="fr-FR" sz="1600">
                <a:ea typeface="Calibri"/>
                <a:cs typeface="Calibri"/>
              </a:rPr>
              <a:t>}</a:t>
            </a:r>
            <a:endParaRPr lang="en-US" sz="1600">
              <a:ea typeface="Calibri"/>
              <a:cs typeface="Calibri"/>
            </a:endParaRPr>
          </a:p>
          <a:p>
            <a:pPr>
              <a:lnSpc>
                <a:spcPct val="90000"/>
              </a:lnSpc>
              <a:spcBef>
                <a:spcPts val="1000"/>
              </a:spcBef>
            </a:pPr>
            <a:endParaRPr lang="fr-FR" sz="1600">
              <a:ea typeface="Calibri"/>
              <a:cs typeface="Calibri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DA605E14-AE79-111E-6778-0E51FD7C1233}"/>
              </a:ext>
            </a:extLst>
          </p:cNvPr>
          <p:cNvSpPr txBox="1"/>
          <p:nvPr/>
        </p:nvSpPr>
        <p:spPr>
          <a:xfrm>
            <a:off x="404364" y="5555172"/>
            <a:ext cx="10619835" cy="1917448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lnSpc>
                <a:spcPct val="90000"/>
              </a:lnSpc>
              <a:spcBef>
                <a:spcPts val="1000"/>
              </a:spcBef>
            </a:pPr>
            <a:r>
              <a:rPr lang="fr-FR" sz="1600">
                <a:ea typeface="Calibri"/>
                <a:cs typeface="Calibri"/>
              </a:rPr>
              <a:t>Problème : où placer le cormoran, qui vole ET nage ?</a:t>
            </a:r>
            <a:endParaRPr lang="en-US" sz="1600">
              <a:ea typeface="Calibri"/>
              <a:cs typeface="Calibri"/>
            </a:endParaRPr>
          </a:p>
          <a:p>
            <a:pPr>
              <a:lnSpc>
                <a:spcPct val="90000"/>
              </a:lnSpc>
              <a:spcBef>
                <a:spcPts val="1000"/>
              </a:spcBef>
            </a:pPr>
            <a:r>
              <a:rPr lang="fr-FR" sz="1600">
                <a:ea typeface="Calibri"/>
                <a:cs typeface="Calibri"/>
              </a:rPr>
              <a:t>Il faudrait créer </a:t>
            </a:r>
            <a:r>
              <a:rPr lang="fr-FR" sz="1600" err="1">
                <a:ea typeface="Calibri"/>
                <a:cs typeface="Calibri"/>
              </a:rPr>
              <a:t>EtreVivantVolantNageur</a:t>
            </a:r>
            <a:r>
              <a:rPr lang="fr-FR" sz="1600">
                <a:ea typeface="Calibri"/>
                <a:cs typeface="Calibri"/>
              </a:rPr>
              <a:t>... Peut-être juste pour quelques cas particuliers?</a:t>
            </a:r>
            <a:endParaRPr lang="en-US" sz="1600">
              <a:ea typeface="Calibri"/>
              <a:cs typeface="Calibri"/>
            </a:endParaRPr>
          </a:p>
          <a:p>
            <a:pPr>
              <a:lnSpc>
                <a:spcPct val="90000"/>
              </a:lnSpc>
              <a:spcBef>
                <a:spcPts val="1000"/>
              </a:spcBef>
            </a:pPr>
            <a:endParaRPr lang="fr-FR" sz="1600">
              <a:ea typeface="+mn-lt"/>
              <a:cs typeface="+mn-lt"/>
            </a:endParaRPr>
          </a:p>
          <a:p>
            <a:pPr>
              <a:lnSpc>
                <a:spcPct val="90000"/>
              </a:lnSpc>
              <a:spcBef>
                <a:spcPts val="1000"/>
              </a:spcBef>
            </a:pPr>
            <a:endParaRPr lang="fr-FR" sz="1600">
              <a:ea typeface="Calibri"/>
              <a:cs typeface="Calibri"/>
            </a:endParaRPr>
          </a:p>
          <a:p>
            <a:endParaRPr lang="fr-FR">
              <a:ea typeface="Calibri"/>
              <a:cs typeface="Calibri"/>
            </a:endParaRPr>
          </a:p>
          <a:p>
            <a:endParaRPr lang="fr-FR">
              <a:ea typeface="Calibri"/>
              <a:cs typeface="Calibri"/>
            </a:endParaRPr>
          </a:p>
        </p:txBody>
      </p:sp>
      <p:pic>
        <p:nvPicPr>
          <p:cNvPr id="10" name="Image 9" descr="Une image contenant oiseau, oiseau aquatique, bec, plein air&#10;&#10;Le contenu généré par l’IA peut être incorrect.">
            <a:extLst>
              <a:ext uri="{FF2B5EF4-FFF2-40B4-BE49-F238E27FC236}">
                <a16:creationId xmlns:a16="http://schemas.microsoft.com/office/drawing/2014/main" id="{B5A7A188-5095-F75B-9973-8C750C01D3B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01013" y="4598988"/>
            <a:ext cx="2835275" cy="1889125"/>
          </a:xfrm>
          <a:prstGeom prst="rect">
            <a:avLst/>
          </a:prstGeom>
        </p:spPr>
      </p:pic>
      <p:sp>
        <p:nvSpPr>
          <p:cNvPr id="12" name="ZoneTexte 11">
            <a:extLst>
              <a:ext uri="{FF2B5EF4-FFF2-40B4-BE49-F238E27FC236}">
                <a16:creationId xmlns:a16="http://schemas.microsoft.com/office/drawing/2014/main" id="{8D1DE727-A44B-F286-746C-5E17A6301F3B}"/>
              </a:ext>
            </a:extLst>
          </p:cNvPr>
          <p:cNvSpPr txBox="1"/>
          <p:nvPr/>
        </p:nvSpPr>
        <p:spPr>
          <a:xfrm>
            <a:off x="8763000" y="6489700"/>
            <a:ext cx="1498600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fr-FR">
                <a:ea typeface="Calibri"/>
                <a:cs typeface="Calibri"/>
              </a:rPr>
              <a:t>Trop la classe!</a:t>
            </a:r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691136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900" decel="100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3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900" decel="100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4" grpId="0"/>
      <p:bldP spid="5" grpId="0"/>
      <p:bldP spid="8" grpId="0"/>
      <p:bldP spid="9" grpId="0"/>
      <p:bldP spid="12" grpId="0"/>
    </p:bldLst>
  </p:timing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4A5B638-376C-3AE3-3442-3C2D2C2DB73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74855234-9015-99BD-6C51-E9D6EF1D23B2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r>
              <a:rPr lang="fr-FR"/>
              <a:t>Programmation orientée objet</a:t>
            </a:r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BDE12AB6-17BA-701F-6D03-C575A2521E6E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FEC3A539-CEB8-AE4B-BB83-0A7D7F63FFAA}" type="slidenum">
              <a:rPr lang="fr-FR" smtClean="0"/>
              <a:pPr/>
              <a:t>93</a:t>
            </a:fld>
            <a:endParaRPr lang="fr-FR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BC85509F-15B5-F483-67CD-4656BC1E2CB2}"/>
              </a:ext>
            </a:extLst>
          </p:cNvPr>
          <p:cNvSpPr/>
          <p:nvPr/>
        </p:nvSpPr>
        <p:spPr>
          <a:xfrm>
            <a:off x="605440" y="5434395"/>
            <a:ext cx="1333500" cy="457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" name="Espace réservé du contenu 4">
            <a:extLst>
              <a:ext uri="{FF2B5EF4-FFF2-40B4-BE49-F238E27FC236}">
                <a16:creationId xmlns:a16="http://schemas.microsoft.com/office/drawing/2014/main" id="{471589B1-CC29-DD5A-D391-C4DE55475E30}"/>
              </a:ext>
            </a:extLst>
          </p:cNvPr>
          <p:cNvSpPr txBox="1">
            <a:spLocks/>
          </p:cNvSpPr>
          <p:nvPr/>
        </p:nvSpPr>
        <p:spPr>
          <a:xfrm>
            <a:off x="180299" y="2109067"/>
            <a:ext cx="11701139" cy="3556000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None/>
              <a:defRPr sz="2200" b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0" indent="0" algn="l" defTabSz="914400" rtl="0" eaLnBrk="1" latinLnBrk="0" hangingPunct="1">
              <a:lnSpc>
                <a:spcPts val="22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rgbClr val="000000"/>
                </a:solidFill>
                <a:latin typeface="+mj-lt"/>
                <a:ea typeface="+mn-ea"/>
                <a:cs typeface="+mn-cs"/>
              </a:defRPr>
            </a:lvl2pPr>
            <a:lvl3pPr marL="540000" indent="-228600" algn="l" defTabSz="914400" rtl="0" eaLnBrk="1" latinLnBrk="0" hangingPunct="1">
              <a:lnSpc>
                <a:spcPts val="2200"/>
              </a:lnSpc>
              <a:spcBef>
                <a:spcPts val="500"/>
              </a:spcBef>
              <a:buFont typeface="Arial"/>
              <a:buChar char="•"/>
              <a:defRPr sz="1600" kern="1200">
                <a:solidFill>
                  <a:srgbClr val="000000"/>
                </a:solidFill>
                <a:latin typeface="+mj-lt"/>
                <a:ea typeface="+mn-ea"/>
                <a:cs typeface="+mn-cs"/>
              </a:defRPr>
            </a:lvl3pPr>
            <a:lvl4pPr marL="540000" indent="0" algn="l" defTabSz="914400" rtl="0" eaLnBrk="1" latinLnBrk="0" hangingPunct="1">
              <a:lnSpc>
                <a:spcPts val="1800"/>
              </a:lnSpc>
              <a:spcBef>
                <a:spcPts val="500"/>
              </a:spcBef>
              <a:buFont typeface="Arial"/>
              <a:buNone/>
              <a:defRPr sz="1400" kern="1200">
                <a:solidFill>
                  <a:srgbClr val="000000"/>
                </a:solidFill>
                <a:latin typeface="+mj-lt"/>
                <a:ea typeface="+mn-ea"/>
                <a:cs typeface="+mn-cs"/>
              </a:defRPr>
            </a:lvl4pPr>
            <a:lvl5pPr marL="711450" indent="-171450" algn="l" defTabSz="914400" rtl="0" eaLnBrk="1" latinLnBrk="0" hangingPunct="1">
              <a:lnSpc>
                <a:spcPts val="1800"/>
              </a:lnSpc>
              <a:spcBef>
                <a:spcPts val="500"/>
              </a:spcBef>
              <a:buFont typeface="Arial" charset="0"/>
              <a:buChar char="•"/>
              <a:defRPr sz="1400" kern="1200">
                <a:solidFill>
                  <a:srgbClr val="000000"/>
                </a:solidFill>
                <a:latin typeface="+mj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/>
              <a:t> Avec ce que l'on a vu, on est bons? On a résolu tous les problèmes de conception?</a:t>
            </a:r>
            <a:endParaRPr lang="fr-FR">
              <a:ea typeface="Calibri"/>
              <a:cs typeface="Calibri"/>
            </a:endParaRPr>
          </a:p>
          <a:p>
            <a:endParaRPr lang="fr-FR" b="0">
              <a:ea typeface="Calibri"/>
              <a:cs typeface="Calibri"/>
            </a:endParaRPr>
          </a:p>
          <a:p>
            <a:endParaRPr lang="fr-FR">
              <a:solidFill>
                <a:srgbClr val="586CDC"/>
              </a:solidFill>
              <a:latin typeface="Calibri"/>
              <a:ea typeface="Calibri"/>
              <a:cs typeface="Calibri"/>
            </a:endParaRPr>
          </a:p>
          <a:p>
            <a:endParaRPr lang="fr-FR" sz="1600">
              <a:solidFill>
                <a:srgbClr val="000000"/>
              </a:solidFill>
              <a:latin typeface="Calibri Light"/>
              <a:ea typeface="Calibri Light"/>
              <a:cs typeface="Calibri Light"/>
            </a:endParaRPr>
          </a:p>
        </p:txBody>
      </p:sp>
      <p:sp>
        <p:nvSpPr>
          <p:cNvPr id="17" name="Titre 2">
            <a:extLst>
              <a:ext uri="{FF2B5EF4-FFF2-40B4-BE49-F238E27FC236}">
                <a16:creationId xmlns:a16="http://schemas.microsoft.com/office/drawing/2014/main" id="{F4FBD9AD-1511-7A31-69A2-19A364F6232F}"/>
              </a:ext>
            </a:extLst>
          </p:cNvPr>
          <p:cNvSpPr txBox="1">
            <a:spLocks/>
          </p:cNvSpPr>
          <p:nvPr/>
        </p:nvSpPr>
        <p:spPr>
          <a:xfrm>
            <a:off x="920150" y="517525"/>
            <a:ext cx="10649549" cy="1325563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700" b="1" kern="1200">
                <a:solidFill>
                  <a:schemeClr val="tx1"/>
                </a:solidFill>
                <a:latin typeface="+mn-lt"/>
                <a:ea typeface="+mj-ea"/>
                <a:cs typeface="+mj-cs"/>
              </a:defRPr>
            </a:lvl1pPr>
          </a:lstStyle>
          <a:p>
            <a:r>
              <a:rPr lang="fr-FR">
                <a:ea typeface="Calibri"/>
                <a:cs typeface="Calibri"/>
              </a:rPr>
              <a:t>Polymorphisme avancé, interfaces et classes abstraites</a:t>
            </a:r>
            <a:endParaRPr lang="fr-FR"/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E83BAB4D-8116-6E71-AD13-538CBE8B5D69}"/>
              </a:ext>
            </a:extLst>
          </p:cNvPr>
          <p:cNvSpPr txBox="1"/>
          <p:nvPr/>
        </p:nvSpPr>
        <p:spPr>
          <a:xfrm>
            <a:off x="181429" y="2552700"/>
            <a:ext cx="9976151" cy="64633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fr-FR">
                <a:ea typeface="Calibri"/>
                <a:cs typeface="Calibri"/>
              </a:rPr>
              <a:t>L'idée derrière les interfaces, est de créer des comportements que l'on peut "embarquer" indépendamment de sa propre hiérarchie de classes.</a:t>
            </a:r>
            <a:endParaRPr lang="fr-FR"/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D26412EC-F9A2-4477-C1D5-3533FE097B45}"/>
              </a:ext>
            </a:extLst>
          </p:cNvPr>
          <p:cNvSpPr txBox="1"/>
          <p:nvPr/>
        </p:nvSpPr>
        <p:spPr>
          <a:xfrm>
            <a:off x="187477" y="3199190"/>
            <a:ext cx="6069390" cy="1477328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fr-FR">
                <a:ea typeface="Calibri"/>
                <a:cs typeface="Calibri"/>
              </a:rPr>
              <a:t>Première approche:</a:t>
            </a:r>
          </a:p>
          <a:p>
            <a:r>
              <a:rPr lang="fr-FR">
                <a:ea typeface="+mn-lt"/>
                <a:cs typeface="+mn-lt"/>
              </a:rPr>
              <a:t>interface Volant { </a:t>
            </a:r>
            <a:r>
              <a:rPr lang="fr-FR" err="1">
                <a:ea typeface="+mn-lt"/>
                <a:cs typeface="+mn-lt"/>
              </a:rPr>
              <a:t>void</a:t>
            </a:r>
            <a:r>
              <a:rPr lang="fr-FR">
                <a:ea typeface="+mn-lt"/>
                <a:cs typeface="+mn-lt"/>
              </a:rPr>
              <a:t> voler(); }</a:t>
            </a:r>
            <a:endParaRPr lang="fr-FR"/>
          </a:p>
          <a:p>
            <a:r>
              <a:rPr lang="fr-FR">
                <a:ea typeface="+mn-lt"/>
                <a:cs typeface="+mn-lt"/>
              </a:rPr>
              <a:t>interface Nageur { </a:t>
            </a:r>
            <a:r>
              <a:rPr lang="fr-FR" err="1">
                <a:ea typeface="+mn-lt"/>
                <a:cs typeface="+mn-lt"/>
              </a:rPr>
              <a:t>void</a:t>
            </a:r>
            <a:r>
              <a:rPr lang="fr-FR">
                <a:ea typeface="+mn-lt"/>
                <a:cs typeface="+mn-lt"/>
              </a:rPr>
              <a:t> nager(); }</a:t>
            </a:r>
            <a:endParaRPr lang="fr-FR"/>
          </a:p>
          <a:p>
            <a:r>
              <a:rPr lang="fr-FR">
                <a:ea typeface="+mn-lt"/>
                <a:cs typeface="+mn-lt"/>
              </a:rPr>
              <a:t>interface Terrestre { </a:t>
            </a:r>
            <a:r>
              <a:rPr lang="fr-FR" err="1">
                <a:ea typeface="+mn-lt"/>
                <a:cs typeface="+mn-lt"/>
              </a:rPr>
              <a:t>void</a:t>
            </a:r>
            <a:r>
              <a:rPr lang="fr-FR">
                <a:ea typeface="+mn-lt"/>
                <a:cs typeface="+mn-lt"/>
              </a:rPr>
              <a:t> marcher(); }</a:t>
            </a:r>
            <a:endParaRPr lang="fr-FR"/>
          </a:p>
          <a:p>
            <a:endParaRPr lang="fr-FR"/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87B8508F-368D-1B39-193D-A9719D82254D}"/>
              </a:ext>
            </a:extLst>
          </p:cNvPr>
          <p:cNvSpPr txBox="1"/>
          <p:nvPr/>
        </p:nvSpPr>
        <p:spPr>
          <a:xfrm>
            <a:off x="2940626" y="4836611"/>
            <a:ext cx="6613675" cy="120032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fr-FR">
                <a:ea typeface="Calibri"/>
                <a:cs typeface="Calibri"/>
              </a:rPr>
              <a:t>Et la chauve-souris? Elle aussi elle donne dans le bizarre.</a:t>
            </a:r>
          </a:p>
          <a:p>
            <a:r>
              <a:rPr lang="fr-FR">
                <a:ea typeface="+mn-lt"/>
                <a:cs typeface="+mn-lt"/>
              </a:rPr>
              <a:t>class </a:t>
            </a:r>
            <a:r>
              <a:rPr lang="fr-FR" err="1">
                <a:ea typeface="+mn-lt"/>
                <a:cs typeface="+mn-lt"/>
              </a:rPr>
              <a:t>ChauveSouris</a:t>
            </a:r>
            <a:r>
              <a:rPr lang="fr-FR">
                <a:ea typeface="+mn-lt"/>
                <a:cs typeface="+mn-lt"/>
              </a:rPr>
              <a:t> </a:t>
            </a:r>
            <a:r>
              <a:rPr lang="fr-FR" err="1">
                <a:ea typeface="+mn-lt"/>
                <a:cs typeface="+mn-lt"/>
              </a:rPr>
              <a:t>extends</a:t>
            </a:r>
            <a:r>
              <a:rPr lang="fr-FR">
                <a:ea typeface="+mn-lt"/>
                <a:cs typeface="+mn-lt"/>
              </a:rPr>
              <a:t> </a:t>
            </a:r>
            <a:r>
              <a:rPr lang="fr-FR" err="1">
                <a:ea typeface="+mn-lt"/>
                <a:cs typeface="+mn-lt"/>
              </a:rPr>
              <a:t>Mammifere</a:t>
            </a:r>
            <a:r>
              <a:rPr lang="fr-FR">
                <a:ea typeface="+mn-lt"/>
                <a:cs typeface="+mn-lt"/>
              </a:rPr>
              <a:t> </a:t>
            </a:r>
            <a:r>
              <a:rPr lang="fr-FR" err="1">
                <a:ea typeface="+mn-lt"/>
                <a:cs typeface="+mn-lt"/>
              </a:rPr>
              <a:t>implements</a:t>
            </a:r>
            <a:r>
              <a:rPr lang="fr-FR">
                <a:ea typeface="+mn-lt"/>
                <a:cs typeface="+mn-lt"/>
              </a:rPr>
              <a:t> Volant, Nageur { // Combine librement les capacités nécessaires </a:t>
            </a:r>
          </a:p>
          <a:p>
            <a:r>
              <a:rPr lang="fr-FR">
                <a:ea typeface="+mn-lt"/>
                <a:cs typeface="+mn-lt"/>
              </a:rPr>
              <a:t>}</a:t>
            </a:r>
            <a:endParaRPr lang="fr-FR"/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B3B0CE84-6B59-7CF3-A2C3-48BEE7B468BC}"/>
              </a:ext>
            </a:extLst>
          </p:cNvPr>
          <p:cNvSpPr txBox="1"/>
          <p:nvPr/>
        </p:nvSpPr>
        <p:spPr>
          <a:xfrm>
            <a:off x="179358" y="4549356"/>
            <a:ext cx="8997350" cy="230832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fr-FR">
                <a:ea typeface="Calibri"/>
                <a:cs typeface="Calibri"/>
              </a:rPr>
              <a:t>class Cormoran </a:t>
            </a:r>
            <a:r>
              <a:rPr lang="fr-FR" err="1">
                <a:ea typeface="Calibri"/>
                <a:cs typeface="Calibri"/>
              </a:rPr>
              <a:t>extends</a:t>
            </a:r>
            <a:r>
              <a:rPr lang="fr-FR">
                <a:ea typeface="Calibri"/>
                <a:cs typeface="Calibri"/>
              </a:rPr>
              <a:t> Oiseau </a:t>
            </a:r>
            <a:r>
              <a:rPr lang="fr-FR" err="1">
                <a:ea typeface="Calibri"/>
                <a:cs typeface="Calibri"/>
              </a:rPr>
              <a:t>implements</a:t>
            </a:r>
            <a:r>
              <a:rPr lang="fr-FR">
                <a:ea typeface="Calibri"/>
                <a:cs typeface="Calibri"/>
              </a:rPr>
              <a:t> Volant, Nageur {</a:t>
            </a:r>
          </a:p>
          <a:p>
            <a:r>
              <a:rPr lang="fr-FR">
                <a:ea typeface="Calibri"/>
                <a:cs typeface="Calibri"/>
              </a:rPr>
              <a:t>    // Combine librement les capacités nécessaires</a:t>
            </a:r>
          </a:p>
          <a:p>
            <a:r>
              <a:rPr lang="fr-FR">
                <a:ea typeface="Calibri"/>
                <a:cs typeface="Calibri"/>
              </a:rPr>
              <a:t>}</a:t>
            </a:r>
          </a:p>
          <a:p>
            <a:endParaRPr lang="fr-FR">
              <a:ea typeface="Calibri"/>
              <a:cs typeface="Calibri"/>
            </a:endParaRPr>
          </a:p>
          <a:p>
            <a:r>
              <a:rPr lang="fr-FR">
                <a:ea typeface="Calibri"/>
                <a:cs typeface="Calibri"/>
              </a:rPr>
              <a:t>class Pingouin </a:t>
            </a:r>
            <a:r>
              <a:rPr lang="fr-FR" err="1">
                <a:ea typeface="Calibri"/>
                <a:cs typeface="Calibri"/>
              </a:rPr>
              <a:t>extends</a:t>
            </a:r>
            <a:r>
              <a:rPr lang="fr-FR">
                <a:ea typeface="Calibri"/>
                <a:cs typeface="Calibri"/>
              </a:rPr>
              <a:t> Oiseau </a:t>
            </a:r>
            <a:r>
              <a:rPr lang="fr-FR" err="1">
                <a:ea typeface="Calibri"/>
                <a:cs typeface="Calibri"/>
              </a:rPr>
              <a:t>implements</a:t>
            </a:r>
            <a:r>
              <a:rPr lang="fr-FR">
                <a:ea typeface="Calibri"/>
                <a:cs typeface="Calibri"/>
              </a:rPr>
              <a:t> Nageur, Terrestre {</a:t>
            </a:r>
          </a:p>
          <a:p>
            <a:r>
              <a:rPr lang="fr-FR">
                <a:ea typeface="Calibri"/>
                <a:cs typeface="Calibri"/>
              </a:rPr>
              <a:t>    // Pas forcé d'hériter de capacités non pertinentes</a:t>
            </a:r>
          </a:p>
          <a:p>
            <a:r>
              <a:rPr lang="fr-FR">
                <a:ea typeface="Calibri"/>
                <a:cs typeface="Calibri"/>
              </a:rPr>
              <a:t>}</a:t>
            </a:r>
          </a:p>
          <a:p>
            <a:pPr algn="l"/>
            <a:endParaRPr lang="fr-FR"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019903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2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14" grpId="0"/>
      <p:bldP spid="14" grpId="1"/>
    </p:bldLst>
  </p:timing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E76883-324A-9752-B95E-143599F2C2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22E6ADF3-8E28-C1DF-ACB3-B326058B6F44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r>
              <a:rPr lang="fr-FR"/>
              <a:t>Programmation orientée objet</a:t>
            </a:r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9E77C175-C25C-EA25-9D4A-E9AAE278FD34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FEC3A539-CEB8-AE4B-BB83-0A7D7F63FFAA}" type="slidenum">
              <a:rPr lang="fr-FR" smtClean="0"/>
              <a:pPr/>
              <a:t>94</a:t>
            </a:fld>
            <a:endParaRPr lang="fr-FR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852FD42D-58FE-A1D0-4BCF-C6F7E50FD699}"/>
              </a:ext>
            </a:extLst>
          </p:cNvPr>
          <p:cNvSpPr/>
          <p:nvPr/>
        </p:nvSpPr>
        <p:spPr>
          <a:xfrm>
            <a:off x="605440" y="5434395"/>
            <a:ext cx="1333500" cy="457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" name="Espace réservé du contenu 4">
            <a:extLst>
              <a:ext uri="{FF2B5EF4-FFF2-40B4-BE49-F238E27FC236}">
                <a16:creationId xmlns:a16="http://schemas.microsoft.com/office/drawing/2014/main" id="{F3402A83-4AFD-3CAE-C861-ED656DF81DC5}"/>
              </a:ext>
            </a:extLst>
          </p:cNvPr>
          <p:cNvSpPr txBox="1">
            <a:spLocks/>
          </p:cNvSpPr>
          <p:nvPr/>
        </p:nvSpPr>
        <p:spPr>
          <a:xfrm>
            <a:off x="180299" y="2109067"/>
            <a:ext cx="4613330" cy="3556000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None/>
              <a:defRPr sz="2200" b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0" indent="0" algn="l" defTabSz="914400" rtl="0" eaLnBrk="1" latinLnBrk="0" hangingPunct="1">
              <a:lnSpc>
                <a:spcPts val="22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rgbClr val="000000"/>
                </a:solidFill>
                <a:latin typeface="+mj-lt"/>
                <a:ea typeface="+mn-ea"/>
                <a:cs typeface="+mn-cs"/>
              </a:defRPr>
            </a:lvl2pPr>
            <a:lvl3pPr marL="540000" indent="-228600" algn="l" defTabSz="914400" rtl="0" eaLnBrk="1" latinLnBrk="0" hangingPunct="1">
              <a:lnSpc>
                <a:spcPts val="2200"/>
              </a:lnSpc>
              <a:spcBef>
                <a:spcPts val="500"/>
              </a:spcBef>
              <a:buFont typeface="Arial"/>
              <a:buChar char="•"/>
              <a:defRPr sz="1600" kern="1200">
                <a:solidFill>
                  <a:srgbClr val="000000"/>
                </a:solidFill>
                <a:latin typeface="+mj-lt"/>
                <a:ea typeface="+mn-ea"/>
                <a:cs typeface="+mn-cs"/>
              </a:defRPr>
            </a:lvl3pPr>
            <a:lvl4pPr marL="540000" indent="0" algn="l" defTabSz="914400" rtl="0" eaLnBrk="1" latinLnBrk="0" hangingPunct="1">
              <a:lnSpc>
                <a:spcPts val="1800"/>
              </a:lnSpc>
              <a:spcBef>
                <a:spcPts val="500"/>
              </a:spcBef>
              <a:buFont typeface="Arial"/>
              <a:buNone/>
              <a:defRPr sz="1400" kern="1200">
                <a:solidFill>
                  <a:srgbClr val="000000"/>
                </a:solidFill>
                <a:latin typeface="+mj-lt"/>
                <a:ea typeface="+mn-ea"/>
                <a:cs typeface="+mn-cs"/>
              </a:defRPr>
            </a:lvl4pPr>
            <a:lvl5pPr marL="711450" indent="-171450" algn="l" defTabSz="914400" rtl="0" eaLnBrk="1" latinLnBrk="0" hangingPunct="1">
              <a:lnSpc>
                <a:spcPts val="1800"/>
              </a:lnSpc>
              <a:spcBef>
                <a:spcPts val="500"/>
              </a:spcBef>
              <a:buFont typeface="Arial" charset="0"/>
              <a:buChar char="•"/>
              <a:defRPr sz="1400" kern="1200">
                <a:solidFill>
                  <a:srgbClr val="000000"/>
                </a:solidFill>
                <a:latin typeface="+mj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/>
              <a:t>Interfaces Java et leur implémentation</a:t>
            </a:r>
          </a:p>
          <a:p>
            <a:r>
              <a:rPr lang="fr-FR" sz="1800" b="0">
                <a:solidFill>
                  <a:srgbClr val="000000"/>
                </a:solidFill>
                <a:ea typeface="+mn-lt"/>
                <a:cs typeface="+mn-lt"/>
              </a:rPr>
              <a:t>Définition et syntaxe</a:t>
            </a:r>
          </a:p>
          <a:p>
            <a:r>
              <a:rPr lang="fr-FR" sz="1800" b="0">
                <a:solidFill>
                  <a:srgbClr val="000000"/>
                </a:solidFill>
                <a:ea typeface="+mn-lt"/>
                <a:cs typeface="+mn-lt"/>
              </a:rPr>
              <a:t>Une interface en Java définit un contrat que les classes doivent respecter. Elle spécifie quelles méthodes une classe doit implémenter, </a:t>
            </a:r>
            <a:r>
              <a:rPr lang="fr-FR" sz="1800" b="0" u="sng">
                <a:solidFill>
                  <a:srgbClr val="000000"/>
                </a:solidFill>
                <a:ea typeface="+mn-lt"/>
                <a:cs typeface="+mn-lt"/>
              </a:rPr>
              <a:t>sans définir comment</a:t>
            </a:r>
            <a:r>
              <a:rPr lang="fr-FR" sz="1800" b="0">
                <a:solidFill>
                  <a:srgbClr val="000000"/>
                </a:solidFill>
                <a:ea typeface="+mn-lt"/>
                <a:cs typeface="+mn-lt"/>
              </a:rPr>
              <a:t>.</a:t>
            </a:r>
          </a:p>
          <a:p>
            <a:endParaRPr lang="fr-FR">
              <a:solidFill>
                <a:srgbClr val="586CDC"/>
              </a:solidFill>
              <a:latin typeface="Calibri"/>
              <a:ea typeface="Calibri"/>
              <a:cs typeface="Calibri"/>
            </a:endParaRPr>
          </a:p>
          <a:p>
            <a:endParaRPr lang="fr-FR" sz="1600">
              <a:solidFill>
                <a:srgbClr val="000000"/>
              </a:solidFill>
              <a:latin typeface="Calibri Light"/>
              <a:ea typeface="Calibri Light"/>
              <a:cs typeface="Calibri Light"/>
            </a:endParaRPr>
          </a:p>
        </p:txBody>
      </p:sp>
      <p:sp>
        <p:nvSpPr>
          <p:cNvPr id="17" name="Titre 2">
            <a:extLst>
              <a:ext uri="{FF2B5EF4-FFF2-40B4-BE49-F238E27FC236}">
                <a16:creationId xmlns:a16="http://schemas.microsoft.com/office/drawing/2014/main" id="{C9185C56-CA23-66CE-240D-45407075002A}"/>
              </a:ext>
            </a:extLst>
          </p:cNvPr>
          <p:cNvSpPr txBox="1">
            <a:spLocks/>
          </p:cNvSpPr>
          <p:nvPr/>
        </p:nvSpPr>
        <p:spPr>
          <a:xfrm>
            <a:off x="920150" y="517525"/>
            <a:ext cx="10649549" cy="1325563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700" b="1" kern="1200">
                <a:solidFill>
                  <a:schemeClr val="tx1"/>
                </a:solidFill>
                <a:latin typeface="+mn-lt"/>
                <a:ea typeface="+mj-ea"/>
                <a:cs typeface="+mj-cs"/>
              </a:defRPr>
            </a:lvl1pPr>
          </a:lstStyle>
          <a:p>
            <a:r>
              <a:rPr lang="fr-FR">
                <a:ea typeface="Calibri"/>
                <a:cs typeface="Calibri"/>
              </a:rPr>
              <a:t>Polymorphisme avancé, interfaces et classes abstraites</a:t>
            </a:r>
            <a:endParaRPr lang="fr-FR"/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3A7DF410-A1D9-094C-77AB-708192A1463F}"/>
              </a:ext>
            </a:extLst>
          </p:cNvPr>
          <p:cNvSpPr txBox="1"/>
          <p:nvPr/>
        </p:nvSpPr>
        <p:spPr>
          <a:xfrm>
            <a:off x="6096000" y="2108200"/>
            <a:ext cx="5334000" cy="258532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fr-FR">
                <a:ea typeface="+mn-lt"/>
                <a:cs typeface="+mn-lt"/>
              </a:rPr>
              <a:t>public interface Forme {</a:t>
            </a:r>
            <a:endParaRPr lang="fr-FR"/>
          </a:p>
          <a:p>
            <a:r>
              <a:rPr lang="fr-FR">
                <a:ea typeface="+mn-lt"/>
                <a:cs typeface="+mn-lt"/>
              </a:rPr>
              <a:t>    // Méthodes abstraites (implicitement public abstract)</a:t>
            </a:r>
            <a:endParaRPr lang="fr-FR"/>
          </a:p>
          <a:p>
            <a:r>
              <a:rPr lang="fr-FR">
                <a:ea typeface="+mn-lt"/>
                <a:cs typeface="+mn-lt"/>
              </a:rPr>
              <a:t>    double </a:t>
            </a:r>
            <a:r>
              <a:rPr lang="fr-FR" err="1">
                <a:ea typeface="+mn-lt"/>
                <a:cs typeface="+mn-lt"/>
              </a:rPr>
              <a:t>calculerSurface</a:t>
            </a:r>
            <a:r>
              <a:rPr lang="fr-FR">
                <a:ea typeface="+mn-lt"/>
                <a:cs typeface="+mn-lt"/>
              </a:rPr>
              <a:t>();</a:t>
            </a:r>
            <a:endParaRPr lang="fr-FR"/>
          </a:p>
          <a:p>
            <a:r>
              <a:rPr lang="fr-FR">
                <a:ea typeface="+mn-lt"/>
                <a:cs typeface="+mn-lt"/>
              </a:rPr>
              <a:t>    double </a:t>
            </a:r>
            <a:r>
              <a:rPr lang="fr-FR" err="1">
                <a:ea typeface="+mn-lt"/>
                <a:cs typeface="+mn-lt"/>
              </a:rPr>
              <a:t>calculerPerimetre</a:t>
            </a:r>
            <a:r>
              <a:rPr lang="fr-FR">
                <a:ea typeface="+mn-lt"/>
                <a:cs typeface="+mn-lt"/>
              </a:rPr>
              <a:t>();</a:t>
            </a:r>
            <a:endParaRPr lang="fr-FR"/>
          </a:p>
          <a:p>
            <a:r>
              <a:rPr lang="fr-FR">
                <a:ea typeface="+mn-lt"/>
                <a:cs typeface="+mn-lt"/>
              </a:rPr>
              <a:t>    </a:t>
            </a:r>
            <a:endParaRPr lang="fr-FR"/>
          </a:p>
          <a:p>
            <a:r>
              <a:rPr lang="fr-FR">
                <a:ea typeface="+mn-lt"/>
                <a:cs typeface="+mn-lt"/>
              </a:rPr>
              <a:t>    // Constante (implicitement public </a:t>
            </a:r>
            <a:r>
              <a:rPr lang="fr-FR" err="1">
                <a:ea typeface="+mn-lt"/>
                <a:cs typeface="+mn-lt"/>
              </a:rPr>
              <a:t>static</a:t>
            </a:r>
            <a:r>
              <a:rPr lang="fr-FR">
                <a:ea typeface="+mn-lt"/>
                <a:cs typeface="+mn-lt"/>
              </a:rPr>
              <a:t> final)</a:t>
            </a:r>
            <a:endParaRPr lang="fr-FR"/>
          </a:p>
          <a:p>
            <a:r>
              <a:rPr lang="fr-FR">
                <a:ea typeface="+mn-lt"/>
                <a:cs typeface="+mn-lt"/>
              </a:rPr>
              <a:t>    String TYPE_DEFAUT = "GEOMETRIQUE";</a:t>
            </a:r>
            <a:endParaRPr lang="fr-FR"/>
          </a:p>
          <a:p>
            <a:pPr algn="l"/>
            <a:r>
              <a:rPr lang="fr-FR">
                <a:ea typeface="+mn-lt"/>
                <a:cs typeface="+mn-lt"/>
              </a:rPr>
              <a:t>}</a:t>
            </a:r>
            <a:endParaRPr lang="fr-FR"/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4B1AC037-689E-DFFF-E14E-12C886696B07}"/>
              </a:ext>
            </a:extLst>
          </p:cNvPr>
          <p:cNvSpPr txBox="1"/>
          <p:nvPr/>
        </p:nvSpPr>
        <p:spPr>
          <a:xfrm>
            <a:off x="86264" y="2111315"/>
            <a:ext cx="6159500" cy="480131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fr-FR">
                <a:ea typeface="+mn-lt"/>
                <a:cs typeface="+mn-lt"/>
              </a:rPr>
              <a:t>public class Cercle implements Forme {</a:t>
            </a:r>
            <a:endParaRPr lang="fr-FR"/>
          </a:p>
          <a:p>
            <a:r>
              <a:rPr lang="fr-FR">
                <a:ea typeface="+mn-lt"/>
                <a:cs typeface="+mn-lt"/>
              </a:rPr>
              <a:t>    </a:t>
            </a:r>
            <a:r>
              <a:rPr lang="fr-FR" err="1">
                <a:ea typeface="+mn-lt"/>
                <a:cs typeface="+mn-lt"/>
              </a:rPr>
              <a:t>private</a:t>
            </a:r>
            <a:r>
              <a:rPr lang="fr-FR">
                <a:ea typeface="+mn-lt"/>
                <a:cs typeface="+mn-lt"/>
              </a:rPr>
              <a:t> double rayon;</a:t>
            </a:r>
            <a:endParaRPr lang="fr-FR"/>
          </a:p>
          <a:p>
            <a:r>
              <a:rPr lang="fr-FR">
                <a:ea typeface="+mn-lt"/>
                <a:cs typeface="+mn-lt"/>
              </a:rPr>
              <a:t>    </a:t>
            </a:r>
            <a:endParaRPr lang="fr-FR"/>
          </a:p>
          <a:p>
            <a:r>
              <a:rPr lang="fr-FR">
                <a:ea typeface="+mn-lt"/>
                <a:cs typeface="+mn-lt"/>
              </a:rPr>
              <a:t>    public Cercle(double rayon) {</a:t>
            </a:r>
            <a:endParaRPr lang="fr-FR"/>
          </a:p>
          <a:p>
            <a:r>
              <a:rPr lang="fr-FR">
                <a:ea typeface="+mn-lt"/>
                <a:cs typeface="+mn-lt"/>
              </a:rPr>
              <a:t>        </a:t>
            </a:r>
            <a:r>
              <a:rPr lang="fr-FR" err="1">
                <a:ea typeface="+mn-lt"/>
                <a:cs typeface="+mn-lt"/>
              </a:rPr>
              <a:t>this.rayon</a:t>
            </a:r>
            <a:r>
              <a:rPr lang="fr-FR">
                <a:ea typeface="+mn-lt"/>
                <a:cs typeface="+mn-lt"/>
              </a:rPr>
              <a:t> = rayon;</a:t>
            </a:r>
            <a:endParaRPr lang="fr-FR"/>
          </a:p>
          <a:p>
            <a:r>
              <a:rPr lang="fr-FR">
                <a:ea typeface="+mn-lt"/>
                <a:cs typeface="+mn-lt"/>
              </a:rPr>
              <a:t>    }</a:t>
            </a:r>
            <a:endParaRPr lang="fr-FR"/>
          </a:p>
          <a:p>
            <a:r>
              <a:rPr lang="fr-FR">
                <a:ea typeface="+mn-lt"/>
                <a:cs typeface="+mn-lt"/>
              </a:rPr>
              <a:t>    </a:t>
            </a:r>
            <a:endParaRPr lang="fr-FR"/>
          </a:p>
          <a:p>
            <a:r>
              <a:rPr lang="fr-FR">
                <a:ea typeface="+mn-lt"/>
                <a:cs typeface="+mn-lt"/>
              </a:rPr>
              <a:t>    @Override</a:t>
            </a:r>
            <a:endParaRPr lang="fr-FR"/>
          </a:p>
          <a:p>
            <a:r>
              <a:rPr lang="fr-FR">
                <a:ea typeface="+mn-lt"/>
                <a:cs typeface="+mn-lt"/>
              </a:rPr>
              <a:t>    public double </a:t>
            </a:r>
            <a:r>
              <a:rPr lang="fr-FR" err="1">
                <a:ea typeface="+mn-lt"/>
                <a:cs typeface="+mn-lt"/>
              </a:rPr>
              <a:t>calculerSurface</a:t>
            </a:r>
            <a:r>
              <a:rPr lang="fr-FR">
                <a:ea typeface="+mn-lt"/>
                <a:cs typeface="+mn-lt"/>
              </a:rPr>
              <a:t>() {</a:t>
            </a:r>
            <a:endParaRPr lang="fr-FR"/>
          </a:p>
          <a:p>
            <a:r>
              <a:rPr lang="fr-FR">
                <a:ea typeface="+mn-lt"/>
                <a:cs typeface="+mn-lt"/>
              </a:rPr>
              <a:t>        return </a:t>
            </a:r>
            <a:r>
              <a:rPr lang="fr-FR" err="1">
                <a:ea typeface="+mn-lt"/>
                <a:cs typeface="+mn-lt"/>
              </a:rPr>
              <a:t>Math.PI</a:t>
            </a:r>
            <a:r>
              <a:rPr lang="fr-FR">
                <a:ea typeface="+mn-lt"/>
                <a:cs typeface="+mn-lt"/>
              </a:rPr>
              <a:t> * rayon * rayon;</a:t>
            </a:r>
            <a:endParaRPr lang="fr-FR"/>
          </a:p>
          <a:p>
            <a:r>
              <a:rPr lang="fr-FR">
                <a:ea typeface="+mn-lt"/>
                <a:cs typeface="+mn-lt"/>
              </a:rPr>
              <a:t>    }</a:t>
            </a:r>
            <a:endParaRPr lang="fr-FR"/>
          </a:p>
          <a:p>
            <a:r>
              <a:rPr lang="fr-FR">
                <a:ea typeface="+mn-lt"/>
                <a:cs typeface="+mn-lt"/>
              </a:rPr>
              <a:t>    </a:t>
            </a:r>
            <a:endParaRPr lang="fr-FR"/>
          </a:p>
          <a:p>
            <a:r>
              <a:rPr lang="fr-FR">
                <a:ea typeface="+mn-lt"/>
                <a:cs typeface="+mn-lt"/>
              </a:rPr>
              <a:t>    @Override</a:t>
            </a:r>
            <a:endParaRPr lang="fr-FR"/>
          </a:p>
          <a:p>
            <a:r>
              <a:rPr lang="fr-FR">
                <a:ea typeface="+mn-lt"/>
                <a:cs typeface="+mn-lt"/>
              </a:rPr>
              <a:t>    public double </a:t>
            </a:r>
            <a:r>
              <a:rPr lang="fr-FR" err="1">
                <a:ea typeface="+mn-lt"/>
                <a:cs typeface="+mn-lt"/>
              </a:rPr>
              <a:t>calculerPerimetre</a:t>
            </a:r>
            <a:r>
              <a:rPr lang="fr-FR">
                <a:ea typeface="+mn-lt"/>
                <a:cs typeface="+mn-lt"/>
              </a:rPr>
              <a:t>() {</a:t>
            </a:r>
            <a:endParaRPr lang="fr-FR"/>
          </a:p>
          <a:p>
            <a:r>
              <a:rPr lang="fr-FR">
                <a:ea typeface="+mn-lt"/>
                <a:cs typeface="+mn-lt"/>
              </a:rPr>
              <a:t>        return 2 * </a:t>
            </a:r>
            <a:r>
              <a:rPr lang="fr-FR" err="1">
                <a:ea typeface="+mn-lt"/>
                <a:cs typeface="+mn-lt"/>
              </a:rPr>
              <a:t>Math.PI</a:t>
            </a:r>
            <a:r>
              <a:rPr lang="fr-FR">
                <a:ea typeface="+mn-lt"/>
                <a:cs typeface="+mn-lt"/>
              </a:rPr>
              <a:t> * rayon;</a:t>
            </a:r>
            <a:endParaRPr lang="fr-FR"/>
          </a:p>
          <a:p>
            <a:r>
              <a:rPr lang="fr-FR">
                <a:ea typeface="+mn-lt"/>
                <a:cs typeface="+mn-lt"/>
              </a:rPr>
              <a:t>    }</a:t>
            </a:r>
            <a:endParaRPr lang="fr-FR"/>
          </a:p>
          <a:p>
            <a:pPr algn="l"/>
            <a:r>
              <a:rPr lang="fr-FR">
                <a:ea typeface="+mn-lt"/>
                <a:cs typeface="+mn-lt"/>
              </a:rPr>
              <a:t>}</a:t>
            </a:r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566898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2" grpId="0"/>
      <p:bldP spid="3" grpId="0"/>
    </p:bldLst>
  </p:timing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12A9CAA-2799-11F2-5691-FD0676C019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DEF84F40-B464-9DFD-00A0-5C04A94779C1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r>
              <a:rPr lang="fr-FR"/>
              <a:t>Programmation orientée objet</a:t>
            </a:r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2D2F9967-E6A7-96AC-2149-9B68AAD08C66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FEC3A539-CEB8-AE4B-BB83-0A7D7F63FFAA}" type="slidenum">
              <a:rPr lang="fr-FR" smtClean="0"/>
              <a:pPr/>
              <a:t>95</a:t>
            </a:fld>
            <a:endParaRPr lang="fr-FR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AE1443EF-FAC5-2FF6-170B-450878920C58}"/>
              </a:ext>
            </a:extLst>
          </p:cNvPr>
          <p:cNvSpPr/>
          <p:nvPr/>
        </p:nvSpPr>
        <p:spPr>
          <a:xfrm>
            <a:off x="605440" y="5434395"/>
            <a:ext cx="1333500" cy="457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677E0163-CDAA-4CE0-44A4-A56FE204FA44}"/>
              </a:ext>
            </a:extLst>
          </p:cNvPr>
          <p:cNvSpPr txBox="1"/>
          <p:nvPr/>
        </p:nvSpPr>
        <p:spPr>
          <a:xfrm>
            <a:off x="6096000" y="2108200"/>
            <a:ext cx="5334000" cy="258532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fr-FR">
                <a:ea typeface="+mn-lt"/>
                <a:cs typeface="+mn-lt"/>
              </a:rPr>
              <a:t>public interface Forme {</a:t>
            </a:r>
            <a:endParaRPr lang="fr-FR"/>
          </a:p>
          <a:p>
            <a:r>
              <a:rPr lang="fr-FR">
                <a:ea typeface="+mn-lt"/>
                <a:cs typeface="+mn-lt"/>
              </a:rPr>
              <a:t>    // Méthodes abstraites (implicitement public abstract)</a:t>
            </a:r>
            <a:endParaRPr lang="fr-FR"/>
          </a:p>
          <a:p>
            <a:r>
              <a:rPr lang="fr-FR">
                <a:ea typeface="+mn-lt"/>
                <a:cs typeface="+mn-lt"/>
              </a:rPr>
              <a:t>    double </a:t>
            </a:r>
            <a:r>
              <a:rPr lang="fr-FR" err="1">
                <a:ea typeface="+mn-lt"/>
                <a:cs typeface="+mn-lt"/>
              </a:rPr>
              <a:t>calculerSurface</a:t>
            </a:r>
            <a:r>
              <a:rPr lang="fr-FR">
                <a:ea typeface="+mn-lt"/>
                <a:cs typeface="+mn-lt"/>
              </a:rPr>
              <a:t>();</a:t>
            </a:r>
            <a:endParaRPr lang="fr-FR"/>
          </a:p>
          <a:p>
            <a:r>
              <a:rPr lang="fr-FR">
                <a:ea typeface="+mn-lt"/>
                <a:cs typeface="+mn-lt"/>
              </a:rPr>
              <a:t>    double </a:t>
            </a:r>
            <a:r>
              <a:rPr lang="fr-FR" err="1">
                <a:ea typeface="+mn-lt"/>
                <a:cs typeface="+mn-lt"/>
              </a:rPr>
              <a:t>calculerPerimetre</a:t>
            </a:r>
            <a:r>
              <a:rPr lang="fr-FR">
                <a:ea typeface="+mn-lt"/>
                <a:cs typeface="+mn-lt"/>
              </a:rPr>
              <a:t>();</a:t>
            </a:r>
            <a:endParaRPr lang="fr-FR"/>
          </a:p>
          <a:p>
            <a:r>
              <a:rPr lang="fr-FR">
                <a:ea typeface="+mn-lt"/>
                <a:cs typeface="+mn-lt"/>
              </a:rPr>
              <a:t>    </a:t>
            </a:r>
            <a:endParaRPr lang="fr-FR"/>
          </a:p>
          <a:p>
            <a:r>
              <a:rPr lang="fr-FR">
                <a:ea typeface="+mn-lt"/>
                <a:cs typeface="+mn-lt"/>
              </a:rPr>
              <a:t>    // Constante (implicitement public static final)</a:t>
            </a:r>
            <a:endParaRPr lang="fr-FR"/>
          </a:p>
          <a:p>
            <a:r>
              <a:rPr lang="fr-FR">
                <a:ea typeface="+mn-lt"/>
                <a:cs typeface="+mn-lt"/>
              </a:rPr>
              <a:t>    String TYPE_DEFAUT = "GEOMETRIQUE";</a:t>
            </a:r>
            <a:endParaRPr lang="fr-FR"/>
          </a:p>
          <a:p>
            <a:pPr algn="l"/>
            <a:r>
              <a:rPr lang="fr-FR">
                <a:ea typeface="+mn-lt"/>
                <a:cs typeface="+mn-lt"/>
              </a:rPr>
              <a:t>}</a:t>
            </a:r>
            <a:endParaRPr lang="fr-FR"/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CA925A68-F286-E169-068E-B04561CEEB52}"/>
              </a:ext>
            </a:extLst>
          </p:cNvPr>
          <p:cNvSpPr txBox="1"/>
          <p:nvPr/>
        </p:nvSpPr>
        <p:spPr>
          <a:xfrm>
            <a:off x="39697" y="2111315"/>
            <a:ext cx="6159500" cy="480131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fr-FR">
                <a:ea typeface="+mn-lt"/>
                <a:cs typeface="+mn-lt"/>
              </a:rPr>
              <a:t>public class Cercle</a:t>
            </a:r>
            <a:r>
              <a:rPr lang="fr-FR">
                <a:solidFill>
                  <a:srgbClr val="00B050"/>
                </a:solidFill>
                <a:ea typeface="+mn-lt"/>
                <a:cs typeface="+mn-lt"/>
              </a:rPr>
              <a:t> </a:t>
            </a:r>
            <a:r>
              <a:rPr lang="fr-FR" err="1">
                <a:solidFill>
                  <a:srgbClr val="00B050"/>
                </a:solidFill>
                <a:ea typeface="+mn-lt"/>
                <a:cs typeface="+mn-lt"/>
              </a:rPr>
              <a:t>implements</a:t>
            </a:r>
            <a:r>
              <a:rPr lang="fr-FR">
                <a:solidFill>
                  <a:srgbClr val="00B050"/>
                </a:solidFill>
                <a:ea typeface="+mn-lt"/>
                <a:cs typeface="+mn-lt"/>
              </a:rPr>
              <a:t> Forme</a:t>
            </a:r>
            <a:r>
              <a:rPr lang="fr-FR">
                <a:ea typeface="+mn-lt"/>
                <a:cs typeface="+mn-lt"/>
              </a:rPr>
              <a:t> {</a:t>
            </a:r>
            <a:endParaRPr lang="fr-FR"/>
          </a:p>
          <a:p>
            <a:r>
              <a:rPr lang="fr-FR">
                <a:ea typeface="+mn-lt"/>
                <a:cs typeface="+mn-lt"/>
              </a:rPr>
              <a:t>    </a:t>
            </a:r>
            <a:r>
              <a:rPr lang="fr-FR" err="1">
                <a:ea typeface="+mn-lt"/>
                <a:cs typeface="+mn-lt"/>
              </a:rPr>
              <a:t>private</a:t>
            </a:r>
            <a:r>
              <a:rPr lang="fr-FR">
                <a:ea typeface="+mn-lt"/>
                <a:cs typeface="+mn-lt"/>
              </a:rPr>
              <a:t> double rayon;</a:t>
            </a:r>
            <a:endParaRPr lang="fr-FR"/>
          </a:p>
          <a:p>
            <a:r>
              <a:rPr lang="fr-FR">
                <a:ea typeface="+mn-lt"/>
                <a:cs typeface="+mn-lt"/>
              </a:rPr>
              <a:t>    </a:t>
            </a:r>
            <a:endParaRPr lang="fr-FR"/>
          </a:p>
          <a:p>
            <a:r>
              <a:rPr lang="fr-FR">
                <a:ea typeface="+mn-lt"/>
                <a:cs typeface="+mn-lt"/>
              </a:rPr>
              <a:t>    public Cercle(double rayon) {</a:t>
            </a:r>
            <a:endParaRPr lang="fr-FR"/>
          </a:p>
          <a:p>
            <a:r>
              <a:rPr lang="fr-FR">
                <a:ea typeface="+mn-lt"/>
                <a:cs typeface="+mn-lt"/>
              </a:rPr>
              <a:t>        </a:t>
            </a:r>
            <a:r>
              <a:rPr lang="fr-FR" err="1">
                <a:ea typeface="+mn-lt"/>
                <a:cs typeface="+mn-lt"/>
              </a:rPr>
              <a:t>this.rayon</a:t>
            </a:r>
            <a:r>
              <a:rPr lang="fr-FR">
                <a:ea typeface="+mn-lt"/>
                <a:cs typeface="+mn-lt"/>
              </a:rPr>
              <a:t> = rayon;</a:t>
            </a:r>
            <a:endParaRPr lang="fr-FR"/>
          </a:p>
          <a:p>
            <a:r>
              <a:rPr lang="fr-FR">
                <a:ea typeface="+mn-lt"/>
                <a:cs typeface="+mn-lt"/>
              </a:rPr>
              <a:t>    }</a:t>
            </a:r>
            <a:endParaRPr lang="fr-FR"/>
          </a:p>
          <a:p>
            <a:r>
              <a:rPr lang="fr-FR">
                <a:ea typeface="+mn-lt"/>
                <a:cs typeface="+mn-lt"/>
              </a:rPr>
              <a:t>    </a:t>
            </a:r>
            <a:endParaRPr lang="fr-FR"/>
          </a:p>
          <a:p>
            <a:r>
              <a:rPr lang="fr-FR">
                <a:ea typeface="+mn-lt"/>
                <a:cs typeface="+mn-lt"/>
              </a:rPr>
              <a:t>    @Override</a:t>
            </a:r>
            <a:endParaRPr lang="fr-FR"/>
          </a:p>
          <a:p>
            <a:r>
              <a:rPr lang="fr-FR">
                <a:ea typeface="+mn-lt"/>
                <a:cs typeface="+mn-lt"/>
              </a:rPr>
              <a:t>    public double </a:t>
            </a:r>
            <a:r>
              <a:rPr lang="fr-FR" err="1">
                <a:ea typeface="+mn-lt"/>
                <a:cs typeface="+mn-lt"/>
              </a:rPr>
              <a:t>calculerSurface</a:t>
            </a:r>
            <a:r>
              <a:rPr lang="fr-FR">
                <a:ea typeface="+mn-lt"/>
                <a:cs typeface="+mn-lt"/>
              </a:rPr>
              <a:t>() {</a:t>
            </a:r>
            <a:endParaRPr lang="fr-FR"/>
          </a:p>
          <a:p>
            <a:r>
              <a:rPr lang="fr-FR">
                <a:ea typeface="+mn-lt"/>
                <a:cs typeface="+mn-lt"/>
              </a:rPr>
              <a:t>        return </a:t>
            </a:r>
            <a:r>
              <a:rPr lang="fr-FR" err="1">
                <a:ea typeface="+mn-lt"/>
                <a:cs typeface="+mn-lt"/>
              </a:rPr>
              <a:t>Math.PI</a:t>
            </a:r>
            <a:r>
              <a:rPr lang="fr-FR">
                <a:ea typeface="+mn-lt"/>
                <a:cs typeface="+mn-lt"/>
              </a:rPr>
              <a:t> * rayon * rayon;</a:t>
            </a:r>
            <a:endParaRPr lang="fr-FR"/>
          </a:p>
          <a:p>
            <a:r>
              <a:rPr lang="fr-FR">
                <a:ea typeface="+mn-lt"/>
                <a:cs typeface="+mn-lt"/>
              </a:rPr>
              <a:t>    }</a:t>
            </a:r>
            <a:endParaRPr lang="fr-FR"/>
          </a:p>
          <a:p>
            <a:r>
              <a:rPr lang="fr-FR">
                <a:ea typeface="+mn-lt"/>
                <a:cs typeface="+mn-lt"/>
              </a:rPr>
              <a:t>    </a:t>
            </a:r>
            <a:endParaRPr lang="fr-FR"/>
          </a:p>
          <a:p>
            <a:r>
              <a:rPr lang="fr-FR">
                <a:ea typeface="+mn-lt"/>
                <a:cs typeface="+mn-lt"/>
              </a:rPr>
              <a:t>    @Override</a:t>
            </a:r>
            <a:endParaRPr lang="fr-FR"/>
          </a:p>
          <a:p>
            <a:r>
              <a:rPr lang="fr-FR">
                <a:ea typeface="+mn-lt"/>
                <a:cs typeface="+mn-lt"/>
              </a:rPr>
              <a:t>    public double </a:t>
            </a:r>
            <a:r>
              <a:rPr lang="fr-FR" err="1">
                <a:ea typeface="+mn-lt"/>
                <a:cs typeface="+mn-lt"/>
              </a:rPr>
              <a:t>calculerPerimetre</a:t>
            </a:r>
            <a:r>
              <a:rPr lang="fr-FR">
                <a:ea typeface="+mn-lt"/>
                <a:cs typeface="+mn-lt"/>
              </a:rPr>
              <a:t>() {</a:t>
            </a:r>
            <a:endParaRPr lang="fr-FR"/>
          </a:p>
          <a:p>
            <a:r>
              <a:rPr lang="fr-FR">
                <a:ea typeface="+mn-lt"/>
                <a:cs typeface="+mn-lt"/>
              </a:rPr>
              <a:t>        return 2 * </a:t>
            </a:r>
            <a:r>
              <a:rPr lang="fr-FR" err="1">
                <a:ea typeface="+mn-lt"/>
                <a:cs typeface="+mn-lt"/>
              </a:rPr>
              <a:t>Math.PI</a:t>
            </a:r>
            <a:r>
              <a:rPr lang="fr-FR">
                <a:ea typeface="+mn-lt"/>
                <a:cs typeface="+mn-lt"/>
              </a:rPr>
              <a:t> * rayon;</a:t>
            </a:r>
            <a:endParaRPr lang="fr-FR"/>
          </a:p>
          <a:p>
            <a:r>
              <a:rPr lang="fr-FR">
                <a:ea typeface="+mn-lt"/>
                <a:cs typeface="+mn-lt"/>
              </a:rPr>
              <a:t>    }</a:t>
            </a:r>
            <a:endParaRPr lang="fr-FR"/>
          </a:p>
          <a:p>
            <a:pPr algn="l"/>
            <a:r>
              <a:rPr lang="fr-FR">
                <a:ea typeface="+mn-lt"/>
                <a:cs typeface="+mn-lt"/>
              </a:rPr>
              <a:t>}</a:t>
            </a:r>
            <a:endParaRPr lang="fr-FR"/>
          </a:p>
        </p:txBody>
      </p:sp>
      <p:sp>
        <p:nvSpPr>
          <p:cNvPr id="5" name="Titre 2">
            <a:extLst>
              <a:ext uri="{FF2B5EF4-FFF2-40B4-BE49-F238E27FC236}">
                <a16:creationId xmlns:a16="http://schemas.microsoft.com/office/drawing/2014/main" id="{A1A72B70-17FB-6A88-2EBF-BD00BC666F30}"/>
              </a:ext>
            </a:extLst>
          </p:cNvPr>
          <p:cNvSpPr txBox="1">
            <a:spLocks/>
          </p:cNvSpPr>
          <p:nvPr/>
        </p:nvSpPr>
        <p:spPr>
          <a:xfrm>
            <a:off x="920150" y="517525"/>
            <a:ext cx="10649549" cy="1325563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700" b="1" kern="1200">
                <a:solidFill>
                  <a:schemeClr val="tx1"/>
                </a:solidFill>
                <a:latin typeface="+mn-lt"/>
                <a:ea typeface="+mj-ea"/>
                <a:cs typeface="+mj-cs"/>
              </a:defRPr>
            </a:lvl1pPr>
          </a:lstStyle>
          <a:p>
            <a:r>
              <a:rPr lang="fr-FR">
                <a:ea typeface="Calibri"/>
                <a:cs typeface="Calibri"/>
              </a:rPr>
              <a:t>Polymorphisme avancé, interfaces et classes abstraites</a:t>
            </a:r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84079007"/>
      </p:ext>
    </p:extLst>
  </p:cSld>
  <p:clrMapOvr>
    <a:masterClrMapping/>
  </p:clrMapOvr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1ED77CE-FF15-C32E-A26E-FE0B63551EA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7A34EA3B-4F1D-10D2-02FD-02BEAA153FA0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r>
              <a:rPr lang="fr-FR"/>
              <a:t>Programmation orientée objet</a:t>
            </a:r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6FB89A66-E3BE-674B-96A6-1FAF9BF2C90C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FEC3A539-CEB8-AE4B-BB83-0A7D7F63FFAA}" type="slidenum">
              <a:rPr lang="fr-FR" smtClean="0"/>
              <a:pPr/>
              <a:t>96</a:t>
            </a:fld>
            <a:endParaRPr lang="fr-FR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CCB7497B-747E-DE78-A20E-8E3B14AAAE3F}"/>
              </a:ext>
            </a:extLst>
          </p:cNvPr>
          <p:cNvSpPr/>
          <p:nvPr/>
        </p:nvSpPr>
        <p:spPr>
          <a:xfrm>
            <a:off x="605440" y="5434395"/>
            <a:ext cx="1333500" cy="457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" name="Espace réservé du contenu 4">
            <a:extLst>
              <a:ext uri="{FF2B5EF4-FFF2-40B4-BE49-F238E27FC236}">
                <a16:creationId xmlns:a16="http://schemas.microsoft.com/office/drawing/2014/main" id="{F4935AB7-ED7D-7877-69FA-085A74B6DE27}"/>
              </a:ext>
            </a:extLst>
          </p:cNvPr>
          <p:cNvSpPr txBox="1">
            <a:spLocks/>
          </p:cNvSpPr>
          <p:nvPr/>
        </p:nvSpPr>
        <p:spPr>
          <a:xfrm>
            <a:off x="639918" y="2109067"/>
            <a:ext cx="4613330" cy="3556000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None/>
              <a:defRPr sz="2200" b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0" indent="0" algn="l" defTabSz="914400" rtl="0" eaLnBrk="1" latinLnBrk="0" hangingPunct="1">
              <a:lnSpc>
                <a:spcPts val="22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rgbClr val="000000"/>
                </a:solidFill>
                <a:latin typeface="+mj-lt"/>
                <a:ea typeface="+mn-ea"/>
                <a:cs typeface="+mn-cs"/>
              </a:defRPr>
            </a:lvl2pPr>
            <a:lvl3pPr marL="540000" indent="-228600" algn="l" defTabSz="914400" rtl="0" eaLnBrk="1" latinLnBrk="0" hangingPunct="1">
              <a:lnSpc>
                <a:spcPts val="2200"/>
              </a:lnSpc>
              <a:spcBef>
                <a:spcPts val="500"/>
              </a:spcBef>
              <a:buFont typeface="Arial"/>
              <a:buChar char="•"/>
              <a:defRPr sz="1600" kern="1200">
                <a:solidFill>
                  <a:srgbClr val="000000"/>
                </a:solidFill>
                <a:latin typeface="+mj-lt"/>
                <a:ea typeface="+mn-ea"/>
                <a:cs typeface="+mn-cs"/>
              </a:defRPr>
            </a:lvl3pPr>
            <a:lvl4pPr marL="540000" indent="0" algn="l" defTabSz="914400" rtl="0" eaLnBrk="1" latinLnBrk="0" hangingPunct="1">
              <a:lnSpc>
                <a:spcPts val="1800"/>
              </a:lnSpc>
              <a:spcBef>
                <a:spcPts val="500"/>
              </a:spcBef>
              <a:buFont typeface="Arial"/>
              <a:buNone/>
              <a:defRPr sz="1400" kern="1200">
                <a:solidFill>
                  <a:srgbClr val="000000"/>
                </a:solidFill>
                <a:latin typeface="+mj-lt"/>
                <a:ea typeface="+mn-ea"/>
                <a:cs typeface="+mn-cs"/>
              </a:defRPr>
            </a:lvl4pPr>
            <a:lvl5pPr marL="711450" indent="-171450" algn="l" defTabSz="914400" rtl="0" eaLnBrk="1" latinLnBrk="0" hangingPunct="1">
              <a:lnSpc>
                <a:spcPts val="1800"/>
              </a:lnSpc>
              <a:spcBef>
                <a:spcPts val="500"/>
              </a:spcBef>
              <a:buFont typeface="Arial" charset="0"/>
              <a:buChar char="•"/>
              <a:defRPr sz="1400" kern="1200">
                <a:solidFill>
                  <a:srgbClr val="000000"/>
                </a:solidFill>
                <a:latin typeface="+mj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/>
              <a:t>Interfaces Java et leur implémentation</a:t>
            </a:r>
          </a:p>
          <a:p>
            <a:r>
              <a:rPr lang="fr-FR" sz="1800" b="0">
                <a:solidFill>
                  <a:srgbClr val="000000"/>
                </a:solidFill>
                <a:ea typeface="+mn-lt"/>
                <a:cs typeface="+mn-lt"/>
              </a:rPr>
              <a:t>Implémentation multiple</a:t>
            </a:r>
          </a:p>
          <a:p>
            <a:r>
              <a:rPr lang="fr-FR" sz="1800" b="0">
                <a:solidFill>
                  <a:srgbClr val="000000"/>
                </a:solidFill>
                <a:ea typeface="+mn-lt"/>
                <a:cs typeface="+mn-lt"/>
              </a:rPr>
              <a:t>Contrairement à l'héritage, une classe peut implémenter plusieurs interfaces </a:t>
            </a:r>
          </a:p>
          <a:p>
            <a:endParaRPr lang="fr-FR" sz="1800" b="0">
              <a:solidFill>
                <a:srgbClr val="000000"/>
              </a:solidFill>
              <a:ea typeface="+mn-lt"/>
              <a:cs typeface="+mn-lt"/>
            </a:endParaRPr>
          </a:p>
          <a:p>
            <a:endParaRPr lang="fr-FR">
              <a:solidFill>
                <a:srgbClr val="586CDC"/>
              </a:solidFill>
              <a:latin typeface="Calibri"/>
              <a:ea typeface="Calibri"/>
              <a:cs typeface="Calibri"/>
            </a:endParaRPr>
          </a:p>
          <a:p>
            <a:endParaRPr lang="fr-FR" sz="1600">
              <a:solidFill>
                <a:srgbClr val="000000"/>
              </a:solidFill>
              <a:latin typeface="Calibri Light"/>
              <a:ea typeface="Calibri Light"/>
              <a:cs typeface="Calibri Light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5405CC1C-D329-A61F-5610-55A66E420580}"/>
              </a:ext>
            </a:extLst>
          </p:cNvPr>
          <p:cNvSpPr txBox="1"/>
          <p:nvPr/>
        </p:nvSpPr>
        <p:spPr>
          <a:xfrm>
            <a:off x="6096000" y="1830010"/>
            <a:ext cx="5999238" cy="483209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fr-FR" sz="1400">
                <a:ea typeface="+mn-lt"/>
                <a:cs typeface="+mn-lt"/>
              </a:rPr>
              <a:t>public interface </a:t>
            </a:r>
            <a:r>
              <a:rPr lang="fr-FR" sz="1400" err="1">
                <a:ea typeface="+mn-lt"/>
                <a:cs typeface="+mn-lt"/>
              </a:rPr>
              <a:t>Drawable</a:t>
            </a:r>
            <a:r>
              <a:rPr lang="fr-FR" sz="1400">
                <a:ea typeface="+mn-lt"/>
                <a:cs typeface="+mn-lt"/>
              </a:rPr>
              <a:t> {</a:t>
            </a:r>
            <a:endParaRPr lang="fr-FR" sz="1400">
              <a:ea typeface="Calibri"/>
              <a:cs typeface="Calibri"/>
            </a:endParaRPr>
          </a:p>
          <a:p>
            <a:r>
              <a:rPr lang="fr-FR" sz="1400">
                <a:ea typeface="+mn-lt"/>
                <a:cs typeface="+mn-lt"/>
              </a:rPr>
              <a:t>    </a:t>
            </a:r>
            <a:r>
              <a:rPr lang="fr-FR" sz="1400" err="1">
                <a:ea typeface="+mn-lt"/>
                <a:cs typeface="+mn-lt"/>
              </a:rPr>
              <a:t>void</a:t>
            </a:r>
            <a:r>
              <a:rPr lang="fr-FR" sz="1400">
                <a:ea typeface="+mn-lt"/>
                <a:cs typeface="+mn-lt"/>
              </a:rPr>
              <a:t> dessiner();</a:t>
            </a:r>
            <a:endParaRPr lang="fr-FR" sz="1400">
              <a:ea typeface="Calibri"/>
              <a:cs typeface="Calibri"/>
            </a:endParaRPr>
          </a:p>
          <a:p>
            <a:r>
              <a:rPr lang="fr-FR" sz="1400">
                <a:ea typeface="+mn-lt"/>
                <a:cs typeface="+mn-lt"/>
              </a:rPr>
              <a:t>}</a:t>
            </a:r>
            <a:endParaRPr lang="fr-FR" sz="1400">
              <a:ea typeface="Calibri"/>
              <a:cs typeface="Calibri"/>
            </a:endParaRPr>
          </a:p>
          <a:p>
            <a:endParaRPr lang="fr-FR" sz="1400">
              <a:ea typeface="Calibri"/>
              <a:cs typeface="Calibri"/>
            </a:endParaRPr>
          </a:p>
          <a:p>
            <a:r>
              <a:rPr lang="fr-FR" sz="1400">
                <a:ea typeface="+mn-lt"/>
                <a:cs typeface="+mn-lt"/>
              </a:rPr>
              <a:t>public interface </a:t>
            </a:r>
            <a:r>
              <a:rPr lang="fr-FR" sz="1400" err="1">
                <a:ea typeface="+mn-lt"/>
                <a:cs typeface="+mn-lt"/>
              </a:rPr>
              <a:t>Movable</a:t>
            </a:r>
            <a:r>
              <a:rPr lang="fr-FR" sz="1400">
                <a:ea typeface="+mn-lt"/>
                <a:cs typeface="+mn-lt"/>
              </a:rPr>
              <a:t> {</a:t>
            </a:r>
            <a:endParaRPr lang="fr-FR" sz="1400">
              <a:ea typeface="Calibri"/>
              <a:cs typeface="Calibri"/>
            </a:endParaRPr>
          </a:p>
          <a:p>
            <a:r>
              <a:rPr lang="fr-FR" sz="1400">
                <a:ea typeface="+mn-lt"/>
                <a:cs typeface="+mn-lt"/>
              </a:rPr>
              <a:t>    </a:t>
            </a:r>
            <a:r>
              <a:rPr lang="fr-FR" sz="1400" err="1">
                <a:ea typeface="+mn-lt"/>
                <a:cs typeface="+mn-lt"/>
              </a:rPr>
              <a:t>void</a:t>
            </a:r>
            <a:r>
              <a:rPr lang="fr-FR" sz="1400">
                <a:ea typeface="+mn-lt"/>
                <a:cs typeface="+mn-lt"/>
              </a:rPr>
              <a:t> </a:t>
            </a:r>
            <a:r>
              <a:rPr lang="fr-FR" sz="1400" err="1">
                <a:ea typeface="+mn-lt"/>
                <a:cs typeface="+mn-lt"/>
              </a:rPr>
              <a:t>deplacer</a:t>
            </a:r>
            <a:r>
              <a:rPr lang="fr-FR" sz="1400">
                <a:ea typeface="+mn-lt"/>
                <a:cs typeface="+mn-lt"/>
              </a:rPr>
              <a:t>(</a:t>
            </a:r>
            <a:r>
              <a:rPr lang="fr-FR" sz="1400" err="1">
                <a:ea typeface="+mn-lt"/>
                <a:cs typeface="+mn-lt"/>
              </a:rPr>
              <a:t>int</a:t>
            </a:r>
            <a:r>
              <a:rPr lang="fr-FR" sz="1400">
                <a:ea typeface="+mn-lt"/>
                <a:cs typeface="+mn-lt"/>
              </a:rPr>
              <a:t> x, </a:t>
            </a:r>
            <a:r>
              <a:rPr lang="fr-FR" sz="1400" err="1">
                <a:ea typeface="+mn-lt"/>
                <a:cs typeface="+mn-lt"/>
              </a:rPr>
              <a:t>int</a:t>
            </a:r>
            <a:r>
              <a:rPr lang="fr-FR" sz="1400">
                <a:ea typeface="+mn-lt"/>
                <a:cs typeface="+mn-lt"/>
              </a:rPr>
              <a:t> y);</a:t>
            </a:r>
            <a:endParaRPr lang="fr-FR" sz="1400">
              <a:ea typeface="Calibri"/>
              <a:cs typeface="Calibri"/>
            </a:endParaRPr>
          </a:p>
          <a:p>
            <a:r>
              <a:rPr lang="fr-FR" sz="1400">
                <a:ea typeface="+mn-lt"/>
                <a:cs typeface="+mn-lt"/>
              </a:rPr>
              <a:t>}</a:t>
            </a:r>
            <a:endParaRPr lang="fr-FR" sz="1400">
              <a:ea typeface="Calibri"/>
              <a:cs typeface="Calibri"/>
            </a:endParaRPr>
          </a:p>
          <a:p>
            <a:endParaRPr lang="fr-FR" sz="1400">
              <a:ea typeface="Calibri"/>
              <a:cs typeface="Calibri"/>
            </a:endParaRPr>
          </a:p>
          <a:p>
            <a:r>
              <a:rPr lang="fr-FR" sz="1400">
                <a:ea typeface="+mn-lt"/>
                <a:cs typeface="+mn-lt"/>
              </a:rPr>
              <a:t>public class </a:t>
            </a:r>
            <a:r>
              <a:rPr lang="fr-FR" sz="1400" err="1">
                <a:ea typeface="+mn-lt"/>
                <a:cs typeface="+mn-lt"/>
              </a:rPr>
              <a:t>FormeGraphique</a:t>
            </a:r>
            <a:r>
              <a:rPr lang="fr-FR" sz="1400">
                <a:ea typeface="+mn-lt"/>
                <a:cs typeface="+mn-lt"/>
              </a:rPr>
              <a:t> </a:t>
            </a:r>
            <a:r>
              <a:rPr lang="fr-FR" sz="1400" err="1">
                <a:ea typeface="+mn-lt"/>
                <a:cs typeface="+mn-lt"/>
              </a:rPr>
              <a:t>implements</a:t>
            </a:r>
            <a:r>
              <a:rPr lang="fr-FR" sz="1400">
                <a:ea typeface="+mn-lt"/>
                <a:cs typeface="+mn-lt"/>
              </a:rPr>
              <a:t> Forme, </a:t>
            </a:r>
            <a:r>
              <a:rPr lang="fr-FR" sz="1400" err="1">
                <a:ea typeface="+mn-lt"/>
                <a:cs typeface="+mn-lt"/>
              </a:rPr>
              <a:t>Drawable</a:t>
            </a:r>
            <a:r>
              <a:rPr lang="fr-FR" sz="1400">
                <a:ea typeface="+mn-lt"/>
                <a:cs typeface="+mn-lt"/>
              </a:rPr>
              <a:t>, </a:t>
            </a:r>
            <a:r>
              <a:rPr lang="fr-FR" sz="1400" err="1">
                <a:ea typeface="+mn-lt"/>
                <a:cs typeface="+mn-lt"/>
              </a:rPr>
              <a:t>Movable</a:t>
            </a:r>
            <a:r>
              <a:rPr lang="fr-FR" sz="1400">
                <a:ea typeface="+mn-lt"/>
                <a:cs typeface="+mn-lt"/>
              </a:rPr>
              <a:t> {</a:t>
            </a:r>
          </a:p>
          <a:p>
            <a:r>
              <a:rPr lang="fr-FR" sz="1400">
                <a:ea typeface="+mn-lt"/>
                <a:cs typeface="+mn-lt"/>
              </a:rPr>
              <a:t>    // Doit implémenter toutes les méthodes des trois interfaces</a:t>
            </a:r>
            <a:endParaRPr lang="fr-FR" sz="1400">
              <a:ea typeface="Calibri"/>
              <a:cs typeface="Calibri"/>
            </a:endParaRPr>
          </a:p>
          <a:p>
            <a:r>
              <a:rPr lang="fr-FR" sz="1400">
                <a:ea typeface="+mn-lt"/>
                <a:cs typeface="+mn-lt"/>
              </a:rPr>
              <a:t>    @Override</a:t>
            </a:r>
            <a:endParaRPr lang="fr-FR" sz="1400">
              <a:ea typeface="Calibri"/>
              <a:cs typeface="Calibri"/>
            </a:endParaRPr>
          </a:p>
          <a:p>
            <a:r>
              <a:rPr lang="fr-FR" sz="1400">
                <a:ea typeface="+mn-lt"/>
                <a:cs typeface="+mn-lt"/>
              </a:rPr>
              <a:t>    public double </a:t>
            </a:r>
            <a:r>
              <a:rPr lang="fr-FR" sz="1400" err="1">
                <a:ea typeface="+mn-lt"/>
                <a:cs typeface="+mn-lt"/>
              </a:rPr>
              <a:t>calculerSurface</a:t>
            </a:r>
            <a:r>
              <a:rPr lang="fr-FR" sz="1400">
                <a:ea typeface="+mn-lt"/>
                <a:cs typeface="+mn-lt"/>
              </a:rPr>
              <a:t>() { /* ... */ }</a:t>
            </a:r>
            <a:endParaRPr lang="fr-FR" sz="1400">
              <a:ea typeface="Calibri"/>
              <a:cs typeface="Calibri"/>
            </a:endParaRPr>
          </a:p>
          <a:p>
            <a:r>
              <a:rPr lang="fr-FR" sz="1400">
                <a:ea typeface="+mn-lt"/>
                <a:cs typeface="+mn-lt"/>
              </a:rPr>
              <a:t>    </a:t>
            </a:r>
            <a:endParaRPr lang="fr-FR" sz="1400">
              <a:ea typeface="Calibri"/>
              <a:cs typeface="Calibri"/>
            </a:endParaRPr>
          </a:p>
          <a:p>
            <a:r>
              <a:rPr lang="fr-FR" sz="1400">
                <a:ea typeface="+mn-lt"/>
                <a:cs typeface="+mn-lt"/>
              </a:rPr>
              <a:t>    @Override</a:t>
            </a:r>
            <a:endParaRPr lang="fr-FR" sz="1400">
              <a:ea typeface="Calibri"/>
              <a:cs typeface="Calibri"/>
            </a:endParaRPr>
          </a:p>
          <a:p>
            <a:r>
              <a:rPr lang="fr-FR" sz="1400">
                <a:ea typeface="+mn-lt"/>
                <a:cs typeface="+mn-lt"/>
              </a:rPr>
              <a:t>    public double </a:t>
            </a:r>
            <a:r>
              <a:rPr lang="fr-FR" sz="1400" err="1">
                <a:ea typeface="+mn-lt"/>
                <a:cs typeface="+mn-lt"/>
              </a:rPr>
              <a:t>calculerPerimetre</a:t>
            </a:r>
            <a:r>
              <a:rPr lang="fr-FR" sz="1400">
                <a:ea typeface="+mn-lt"/>
                <a:cs typeface="+mn-lt"/>
              </a:rPr>
              <a:t>() { /* ... */ }</a:t>
            </a:r>
            <a:endParaRPr lang="fr-FR" sz="1400">
              <a:ea typeface="Calibri"/>
              <a:cs typeface="Calibri"/>
            </a:endParaRPr>
          </a:p>
          <a:p>
            <a:r>
              <a:rPr lang="fr-FR" sz="1400">
                <a:ea typeface="+mn-lt"/>
                <a:cs typeface="+mn-lt"/>
              </a:rPr>
              <a:t>    </a:t>
            </a:r>
          </a:p>
          <a:p>
            <a:r>
              <a:rPr lang="fr-FR" sz="1400">
                <a:ea typeface="+mn-lt"/>
                <a:cs typeface="+mn-lt"/>
              </a:rPr>
              <a:t>    @Override</a:t>
            </a:r>
            <a:endParaRPr lang="fr-FR" sz="1400">
              <a:ea typeface="Calibri"/>
              <a:cs typeface="Calibri"/>
            </a:endParaRPr>
          </a:p>
          <a:p>
            <a:r>
              <a:rPr lang="fr-FR" sz="1400">
                <a:ea typeface="+mn-lt"/>
                <a:cs typeface="+mn-lt"/>
              </a:rPr>
              <a:t>    public </a:t>
            </a:r>
            <a:r>
              <a:rPr lang="fr-FR" sz="1400" err="1">
                <a:ea typeface="+mn-lt"/>
                <a:cs typeface="+mn-lt"/>
              </a:rPr>
              <a:t>void</a:t>
            </a:r>
            <a:r>
              <a:rPr lang="fr-FR" sz="1400">
                <a:ea typeface="+mn-lt"/>
                <a:cs typeface="+mn-lt"/>
              </a:rPr>
              <a:t> dessiner() { /* ... */ }</a:t>
            </a:r>
            <a:endParaRPr lang="fr-FR" sz="1400">
              <a:ea typeface="Calibri"/>
              <a:cs typeface="Calibri"/>
            </a:endParaRPr>
          </a:p>
          <a:p>
            <a:r>
              <a:rPr lang="fr-FR" sz="1400">
                <a:ea typeface="+mn-lt"/>
                <a:cs typeface="+mn-lt"/>
              </a:rPr>
              <a:t>    </a:t>
            </a:r>
            <a:endParaRPr lang="fr-FR" sz="1400">
              <a:ea typeface="Calibri"/>
              <a:cs typeface="Calibri"/>
            </a:endParaRPr>
          </a:p>
          <a:p>
            <a:r>
              <a:rPr lang="fr-FR" sz="1400">
                <a:ea typeface="+mn-lt"/>
                <a:cs typeface="+mn-lt"/>
              </a:rPr>
              <a:t>    @Override</a:t>
            </a:r>
            <a:endParaRPr lang="fr-FR" sz="1400">
              <a:ea typeface="Calibri"/>
              <a:cs typeface="Calibri"/>
            </a:endParaRPr>
          </a:p>
          <a:p>
            <a:r>
              <a:rPr lang="fr-FR" sz="1400">
                <a:ea typeface="+mn-lt"/>
                <a:cs typeface="+mn-lt"/>
              </a:rPr>
              <a:t>    public </a:t>
            </a:r>
            <a:r>
              <a:rPr lang="fr-FR" sz="1400" err="1">
                <a:ea typeface="+mn-lt"/>
                <a:cs typeface="+mn-lt"/>
              </a:rPr>
              <a:t>void</a:t>
            </a:r>
            <a:r>
              <a:rPr lang="fr-FR" sz="1400">
                <a:ea typeface="+mn-lt"/>
                <a:cs typeface="+mn-lt"/>
              </a:rPr>
              <a:t> </a:t>
            </a:r>
            <a:r>
              <a:rPr lang="fr-FR" sz="1400" err="1">
                <a:ea typeface="+mn-lt"/>
                <a:cs typeface="+mn-lt"/>
              </a:rPr>
              <a:t>deplacer</a:t>
            </a:r>
            <a:r>
              <a:rPr lang="fr-FR" sz="1400">
                <a:ea typeface="+mn-lt"/>
                <a:cs typeface="+mn-lt"/>
              </a:rPr>
              <a:t>(</a:t>
            </a:r>
            <a:r>
              <a:rPr lang="fr-FR" sz="1400" err="1">
                <a:ea typeface="+mn-lt"/>
                <a:cs typeface="+mn-lt"/>
              </a:rPr>
              <a:t>int</a:t>
            </a:r>
            <a:r>
              <a:rPr lang="fr-FR" sz="1400">
                <a:ea typeface="+mn-lt"/>
                <a:cs typeface="+mn-lt"/>
              </a:rPr>
              <a:t> x, </a:t>
            </a:r>
            <a:r>
              <a:rPr lang="fr-FR" sz="1400" err="1">
                <a:ea typeface="+mn-lt"/>
                <a:cs typeface="+mn-lt"/>
              </a:rPr>
              <a:t>int</a:t>
            </a:r>
            <a:r>
              <a:rPr lang="fr-FR" sz="1400">
                <a:ea typeface="+mn-lt"/>
                <a:cs typeface="+mn-lt"/>
              </a:rPr>
              <a:t> y) { /* ... */ }</a:t>
            </a:r>
            <a:endParaRPr lang="fr-FR" sz="1400">
              <a:ea typeface="Calibri"/>
              <a:cs typeface="Calibri"/>
            </a:endParaRPr>
          </a:p>
          <a:p>
            <a:pPr algn="l"/>
            <a:r>
              <a:rPr lang="fr-FR" sz="1400">
                <a:ea typeface="+mn-lt"/>
                <a:cs typeface="+mn-lt"/>
              </a:rPr>
              <a:t>}</a:t>
            </a:r>
          </a:p>
        </p:txBody>
      </p:sp>
      <p:sp>
        <p:nvSpPr>
          <p:cNvPr id="5" name="Titre 2">
            <a:extLst>
              <a:ext uri="{FF2B5EF4-FFF2-40B4-BE49-F238E27FC236}">
                <a16:creationId xmlns:a16="http://schemas.microsoft.com/office/drawing/2014/main" id="{14DF8947-2CCA-F14B-B4C5-EB8BC7E0B974}"/>
              </a:ext>
            </a:extLst>
          </p:cNvPr>
          <p:cNvSpPr txBox="1">
            <a:spLocks/>
          </p:cNvSpPr>
          <p:nvPr/>
        </p:nvSpPr>
        <p:spPr>
          <a:xfrm>
            <a:off x="920150" y="517525"/>
            <a:ext cx="10649549" cy="1325563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700" b="1" kern="1200">
                <a:solidFill>
                  <a:schemeClr val="tx1"/>
                </a:solidFill>
                <a:latin typeface="+mn-lt"/>
                <a:ea typeface="+mj-ea"/>
                <a:cs typeface="+mj-cs"/>
              </a:defRPr>
            </a:lvl1pPr>
          </a:lstStyle>
          <a:p>
            <a:r>
              <a:rPr lang="fr-FR">
                <a:ea typeface="Calibri"/>
                <a:cs typeface="Calibri"/>
              </a:rPr>
              <a:t>Polymorphisme avancé, interfaces et classes abstraites</a:t>
            </a:r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67286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CC8A23D-4C8C-19D1-C057-4EDAE8672B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1101D3F1-8BA8-6B0D-2107-36DC4D90CE75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r>
              <a:rPr lang="fr-FR"/>
              <a:t>Programmation orientée objet</a:t>
            </a:r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DE2D4944-3169-138F-F95F-4C235671B9D7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FEC3A539-CEB8-AE4B-BB83-0A7D7F63FFAA}" type="slidenum">
              <a:rPr lang="fr-FR" smtClean="0"/>
              <a:pPr/>
              <a:t>97</a:t>
            </a:fld>
            <a:endParaRPr lang="fr-FR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79159CB4-5C8D-2C96-364F-A3DC57BA0B9F}"/>
              </a:ext>
            </a:extLst>
          </p:cNvPr>
          <p:cNvSpPr/>
          <p:nvPr/>
        </p:nvSpPr>
        <p:spPr>
          <a:xfrm>
            <a:off x="605440" y="5434395"/>
            <a:ext cx="1333500" cy="457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" name="Espace réservé du contenu 4">
            <a:extLst>
              <a:ext uri="{FF2B5EF4-FFF2-40B4-BE49-F238E27FC236}">
                <a16:creationId xmlns:a16="http://schemas.microsoft.com/office/drawing/2014/main" id="{5658D384-BD2C-C1EF-DD29-102BF9BA8E28}"/>
              </a:ext>
            </a:extLst>
          </p:cNvPr>
          <p:cNvSpPr txBox="1">
            <a:spLocks/>
          </p:cNvSpPr>
          <p:nvPr/>
        </p:nvSpPr>
        <p:spPr>
          <a:xfrm>
            <a:off x="639918" y="2109067"/>
            <a:ext cx="4613330" cy="3556000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None/>
              <a:defRPr sz="2200" b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0" indent="0" algn="l" defTabSz="914400" rtl="0" eaLnBrk="1" latinLnBrk="0" hangingPunct="1">
              <a:lnSpc>
                <a:spcPts val="22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rgbClr val="000000"/>
                </a:solidFill>
                <a:latin typeface="+mj-lt"/>
                <a:ea typeface="+mn-ea"/>
                <a:cs typeface="+mn-cs"/>
              </a:defRPr>
            </a:lvl2pPr>
            <a:lvl3pPr marL="540000" indent="-228600" algn="l" defTabSz="914400" rtl="0" eaLnBrk="1" latinLnBrk="0" hangingPunct="1">
              <a:lnSpc>
                <a:spcPts val="2200"/>
              </a:lnSpc>
              <a:spcBef>
                <a:spcPts val="500"/>
              </a:spcBef>
              <a:buFont typeface="Arial"/>
              <a:buChar char="•"/>
              <a:defRPr sz="1600" kern="1200">
                <a:solidFill>
                  <a:srgbClr val="000000"/>
                </a:solidFill>
                <a:latin typeface="+mj-lt"/>
                <a:ea typeface="+mn-ea"/>
                <a:cs typeface="+mn-cs"/>
              </a:defRPr>
            </a:lvl3pPr>
            <a:lvl4pPr marL="540000" indent="0" algn="l" defTabSz="914400" rtl="0" eaLnBrk="1" latinLnBrk="0" hangingPunct="1">
              <a:lnSpc>
                <a:spcPts val="1800"/>
              </a:lnSpc>
              <a:spcBef>
                <a:spcPts val="500"/>
              </a:spcBef>
              <a:buFont typeface="Arial"/>
              <a:buNone/>
              <a:defRPr sz="1400" kern="1200">
                <a:solidFill>
                  <a:srgbClr val="000000"/>
                </a:solidFill>
                <a:latin typeface="+mj-lt"/>
                <a:ea typeface="+mn-ea"/>
                <a:cs typeface="+mn-cs"/>
              </a:defRPr>
            </a:lvl4pPr>
            <a:lvl5pPr marL="711450" indent="-171450" algn="l" defTabSz="914400" rtl="0" eaLnBrk="1" latinLnBrk="0" hangingPunct="1">
              <a:lnSpc>
                <a:spcPts val="1800"/>
              </a:lnSpc>
              <a:spcBef>
                <a:spcPts val="500"/>
              </a:spcBef>
              <a:buFont typeface="Arial" charset="0"/>
              <a:buChar char="•"/>
              <a:defRPr sz="1400" kern="1200">
                <a:solidFill>
                  <a:srgbClr val="000000"/>
                </a:solidFill>
                <a:latin typeface="+mj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/>
              <a:t>Résolution de conflits</a:t>
            </a:r>
          </a:p>
          <a:p>
            <a:r>
              <a:rPr lang="fr-FR" sz="1800" b="0">
                <a:solidFill>
                  <a:srgbClr val="000000"/>
                </a:solidFill>
                <a:ea typeface="+mn-lt"/>
                <a:cs typeface="+mn-lt"/>
              </a:rPr>
              <a:t>Quand plusieurs interfaces ont des méthodes par défaut avec la même signature :</a:t>
            </a:r>
            <a:endParaRPr lang="fr-FR"/>
          </a:p>
          <a:p>
            <a:endParaRPr lang="fr-FR" sz="1800" b="0">
              <a:solidFill>
                <a:srgbClr val="000000"/>
              </a:solidFill>
              <a:ea typeface="+mn-lt"/>
              <a:cs typeface="+mn-lt"/>
            </a:endParaRPr>
          </a:p>
          <a:p>
            <a:endParaRPr lang="fr-FR" sz="1800" b="0">
              <a:solidFill>
                <a:srgbClr val="000000"/>
              </a:solidFill>
              <a:ea typeface="+mn-lt"/>
              <a:cs typeface="+mn-lt"/>
            </a:endParaRPr>
          </a:p>
          <a:p>
            <a:endParaRPr lang="fr-FR">
              <a:solidFill>
                <a:srgbClr val="586CDC"/>
              </a:solidFill>
              <a:latin typeface="Calibri"/>
              <a:ea typeface="Calibri"/>
              <a:cs typeface="Calibri"/>
            </a:endParaRPr>
          </a:p>
          <a:p>
            <a:endParaRPr lang="fr-FR" sz="1600">
              <a:solidFill>
                <a:srgbClr val="000000"/>
              </a:solidFill>
              <a:latin typeface="Calibri Light"/>
              <a:ea typeface="Calibri Light"/>
              <a:cs typeface="Calibri Light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DF629249-6850-E574-BEE7-123D98F74EE7}"/>
              </a:ext>
            </a:extLst>
          </p:cNvPr>
          <p:cNvSpPr txBox="1"/>
          <p:nvPr/>
        </p:nvSpPr>
        <p:spPr>
          <a:xfrm>
            <a:off x="6096000" y="1830010"/>
            <a:ext cx="5999238" cy="452431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fr-FR" sz="1400">
                <a:ea typeface="+mn-lt"/>
                <a:cs typeface="+mn-lt"/>
              </a:rPr>
              <a:t>public interface A {</a:t>
            </a:r>
            <a:endParaRPr lang="fr-FR"/>
          </a:p>
          <a:p>
            <a:r>
              <a:rPr lang="fr-FR" sz="1400">
                <a:ea typeface="+mn-lt"/>
                <a:cs typeface="+mn-lt"/>
              </a:rPr>
              <a:t>    default </a:t>
            </a:r>
            <a:r>
              <a:rPr lang="fr-FR" sz="1400" err="1">
                <a:ea typeface="+mn-lt"/>
                <a:cs typeface="+mn-lt"/>
              </a:rPr>
              <a:t>void</a:t>
            </a:r>
            <a:r>
              <a:rPr lang="fr-FR" sz="1400">
                <a:ea typeface="+mn-lt"/>
                <a:cs typeface="+mn-lt"/>
              </a:rPr>
              <a:t> </a:t>
            </a:r>
            <a:r>
              <a:rPr lang="fr-FR" sz="1400" err="1">
                <a:ea typeface="+mn-lt"/>
                <a:cs typeface="+mn-lt"/>
              </a:rPr>
              <a:t>methode</a:t>
            </a:r>
            <a:r>
              <a:rPr lang="fr-FR" sz="1400">
                <a:ea typeface="+mn-lt"/>
                <a:cs typeface="+mn-lt"/>
              </a:rPr>
              <a:t>() {</a:t>
            </a:r>
            <a:endParaRPr lang="fr-FR"/>
          </a:p>
          <a:p>
            <a:r>
              <a:rPr lang="fr-FR" sz="1400">
                <a:ea typeface="+mn-lt"/>
                <a:cs typeface="+mn-lt"/>
              </a:rPr>
              <a:t>        </a:t>
            </a:r>
            <a:r>
              <a:rPr lang="fr-FR" sz="1400" err="1">
                <a:ea typeface="+mn-lt"/>
                <a:cs typeface="+mn-lt"/>
              </a:rPr>
              <a:t>System.out.println</a:t>
            </a:r>
            <a:r>
              <a:rPr lang="fr-FR" sz="1400">
                <a:ea typeface="+mn-lt"/>
                <a:cs typeface="+mn-lt"/>
              </a:rPr>
              <a:t>("A");</a:t>
            </a:r>
            <a:endParaRPr lang="fr-FR"/>
          </a:p>
          <a:p>
            <a:r>
              <a:rPr lang="fr-FR" sz="1400">
                <a:ea typeface="+mn-lt"/>
                <a:cs typeface="+mn-lt"/>
              </a:rPr>
              <a:t>    }</a:t>
            </a:r>
            <a:endParaRPr lang="fr-FR"/>
          </a:p>
          <a:p>
            <a:r>
              <a:rPr lang="fr-FR" sz="1400">
                <a:ea typeface="+mn-lt"/>
                <a:cs typeface="+mn-lt"/>
              </a:rPr>
              <a:t>}</a:t>
            </a:r>
            <a:endParaRPr lang="fr-FR"/>
          </a:p>
          <a:p>
            <a:endParaRPr lang="fr-FR"/>
          </a:p>
          <a:p>
            <a:r>
              <a:rPr lang="fr-FR" sz="1400">
                <a:ea typeface="+mn-lt"/>
                <a:cs typeface="+mn-lt"/>
              </a:rPr>
              <a:t>public interface B {</a:t>
            </a:r>
            <a:endParaRPr lang="fr-FR"/>
          </a:p>
          <a:p>
            <a:r>
              <a:rPr lang="fr-FR" sz="1400">
                <a:ea typeface="+mn-lt"/>
                <a:cs typeface="+mn-lt"/>
              </a:rPr>
              <a:t>    default </a:t>
            </a:r>
            <a:r>
              <a:rPr lang="fr-FR" sz="1400" err="1">
                <a:ea typeface="+mn-lt"/>
                <a:cs typeface="+mn-lt"/>
              </a:rPr>
              <a:t>void</a:t>
            </a:r>
            <a:r>
              <a:rPr lang="fr-FR" sz="1400">
                <a:ea typeface="+mn-lt"/>
                <a:cs typeface="+mn-lt"/>
              </a:rPr>
              <a:t> </a:t>
            </a:r>
            <a:r>
              <a:rPr lang="fr-FR" sz="1400" err="1">
                <a:ea typeface="+mn-lt"/>
                <a:cs typeface="+mn-lt"/>
              </a:rPr>
              <a:t>methode</a:t>
            </a:r>
            <a:r>
              <a:rPr lang="fr-FR" sz="1400">
                <a:ea typeface="+mn-lt"/>
                <a:cs typeface="+mn-lt"/>
              </a:rPr>
              <a:t>() {</a:t>
            </a:r>
            <a:endParaRPr lang="fr-FR"/>
          </a:p>
          <a:p>
            <a:r>
              <a:rPr lang="fr-FR" sz="1400">
                <a:ea typeface="+mn-lt"/>
                <a:cs typeface="+mn-lt"/>
              </a:rPr>
              <a:t>        </a:t>
            </a:r>
            <a:r>
              <a:rPr lang="fr-FR" sz="1400" err="1">
                <a:ea typeface="+mn-lt"/>
                <a:cs typeface="+mn-lt"/>
              </a:rPr>
              <a:t>System.out.println</a:t>
            </a:r>
            <a:r>
              <a:rPr lang="fr-FR" sz="1400">
                <a:ea typeface="+mn-lt"/>
                <a:cs typeface="+mn-lt"/>
              </a:rPr>
              <a:t>("B");</a:t>
            </a:r>
            <a:endParaRPr lang="fr-FR"/>
          </a:p>
          <a:p>
            <a:r>
              <a:rPr lang="fr-FR" sz="1400">
                <a:ea typeface="+mn-lt"/>
                <a:cs typeface="+mn-lt"/>
              </a:rPr>
              <a:t>    }</a:t>
            </a:r>
            <a:endParaRPr lang="fr-FR"/>
          </a:p>
          <a:p>
            <a:r>
              <a:rPr lang="fr-FR" sz="1400">
                <a:ea typeface="+mn-lt"/>
                <a:cs typeface="+mn-lt"/>
              </a:rPr>
              <a:t>}</a:t>
            </a:r>
            <a:endParaRPr lang="fr-FR"/>
          </a:p>
          <a:p>
            <a:endParaRPr lang="fr-FR"/>
          </a:p>
          <a:p>
            <a:r>
              <a:rPr lang="fr-FR" sz="1400">
                <a:ea typeface="+mn-lt"/>
                <a:cs typeface="+mn-lt"/>
              </a:rPr>
              <a:t>public class </a:t>
            </a:r>
            <a:r>
              <a:rPr lang="fr-FR" sz="1400" err="1">
                <a:ea typeface="+mn-lt"/>
                <a:cs typeface="+mn-lt"/>
              </a:rPr>
              <a:t>ClasseAB</a:t>
            </a:r>
            <a:r>
              <a:rPr lang="fr-FR" sz="1400">
                <a:ea typeface="+mn-lt"/>
                <a:cs typeface="+mn-lt"/>
              </a:rPr>
              <a:t> </a:t>
            </a:r>
            <a:r>
              <a:rPr lang="fr-FR" sz="1400" err="1">
                <a:ea typeface="+mn-lt"/>
                <a:cs typeface="+mn-lt"/>
              </a:rPr>
              <a:t>implements</a:t>
            </a:r>
            <a:r>
              <a:rPr lang="fr-FR" sz="1400">
                <a:ea typeface="+mn-lt"/>
                <a:cs typeface="+mn-lt"/>
              </a:rPr>
              <a:t> A, B {</a:t>
            </a:r>
            <a:endParaRPr lang="fr-FR"/>
          </a:p>
          <a:p>
            <a:r>
              <a:rPr lang="fr-FR" sz="1400">
                <a:ea typeface="+mn-lt"/>
                <a:cs typeface="+mn-lt"/>
              </a:rPr>
              <a:t>    @Override</a:t>
            </a:r>
            <a:endParaRPr lang="fr-FR"/>
          </a:p>
          <a:p>
            <a:r>
              <a:rPr lang="fr-FR" sz="1400">
                <a:ea typeface="+mn-lt"/>
                <a:cs typeface="+mn-lt"/>
              </a:rPr>
              <a:t>    public </a:t>
            </a:r>
            <a:r>
              <a:rPr lang="fr-FR" sz="1400" err="1">
                <a:ea typeface="+mn-lt"/>
                <a:cs typeface="+mn-lt"/>
              </a:rPr>
              <a:t>void</a:t>
            </a:r>
            <a:r>
              <a:rPr lang="fr-FR" sz="1400">
                <a:ea typeface="+mn-lt"/>
                <a:cs typeface="+mn-lt"/>
              </a:rPr>
              <a:t> </a:t>
            </a:r>
            <a:r>
              <a:rPr lang="fr-FR" sz="1400" err="1">
                <a:ea typeface="+mn-lt"/>
                <a:cs typeface="+mn-lt"/>
              </a:rPr>
              <a:t>methode</a:t>
            </a:r>
            <a:r>
              <a:rPr lang="fr-FR" sz="1400">
                <a:ea typeface="+mn-lt"/>
                <a:cs typeface="+mn-lt"/>
              </a:rPr>
              <a:t>() {</a:t>
            </a:r>
            <a:endParaRPr lang="fr-FR"/>
          </a:p>
          <a:p>
            <a:r>
              <a:rPr lang="fr-FR" sz="1400">
                <a:ea typeface="+mn-lt"/>
                <a:cs typeface="+mn-lt"/>
              </a:rPr>
              <a:t>        // Résolution explicite du conflit</a:t>
            </a:r>
            <a:endParaRPr lang="fr-FR"/>
          </a:p>
          <a:p>
            <a:r>
              <a:rPr lang="fr-FR" sz="1400">
                <a:ea typeface="+mn-lt"/>
                <a:cs typeface="+mn-lt"/>
              </a:rPr>
              <a:t>        </a:t>
            </a:r>
            <a:r>
              <a:rPr lang="fr-FR" sz="1400" err="1">
                <a:ea typeface="+mn-lt"/>
                <a:cs typeface="+mn-lt"/>
              </a:rPr>
              <a:t>A.super.methode</a:t>
            </a:r>
            <a:r>
              <a:rPr lang="fr-FR" sz="1400">
                <a:ea typeface="+mn-lt"/>
                <a:cs typeface="+mn-lt"/>
              </a:rPr>
              <a:t>(); // Appel de la version de A</a:t>
            </a:r>
            <a:endParaRPr lang="fr-FR"/>
          </a:p>
          <a:p>
            <a:r>
              <a:rPr lang="fr-FR" sz="1400">
                <a:ea typeface="+mn-lt"/>
                <a:cs typeface="+mn-lt"/>
              </a:rPr>
              <a:t>        // ou </a:t>
            </a:r>
            <a:r>
              <a:rPr lang="fr-FR" sz="1400" err="1">
                <a:ea typeface="+mn-lt"/>
                <a:cs typeface="+mn-lt"/>
              </a:rPr>
              <a:t>B.super.methode</a:t>
            </a:r>
            <a:r>
              <a:rPr lang="fr-FR" sz="1400">
                <a:ea typeface="+mn-lt"/>
                <a:cs typeface="+mn-lt"/>
              </a:rPr>
              <a:t>(); // Appel de la version de B</a:t>
            </a:r>
            <a:endParaRPr lang="fr-FR"/>
          </a:p>
          <a:p>
            <a:r>
              <a:rPr lang="fr-FR" sz="1400">
                <a:ea typeface="+mn-lt"/>
                <a:cs typeface="+mn-lt"/>
              </a:rPr>
              <a:t>    }</a:t>
            </a:r>
            <a:endParaRPr lang="fr-FR"/>
          </a:p>
          <a:p>
            <a:r>
              <a:rPr lang="fr-FR" sz="1400">
                <a:ea typeface="+mn-lt"/>
                <a:cs typeface="+mn-lt"/>
              </a:rPr>
              <a:t>}</a:t>
            </a:r>
            <a:endParaRPr lang="fr-FR"/>
          </a:p>
        </p:txBody>
      </p:sp>
      <p:sp>
        <p:nvSpPr>
          <p:cNvPr id="5" name="Titre 2">
            <a:extLst>
              <a:ext uri="{FF2B5EF4-FFF2-40B4-BE49-F238E27FC236}">
                <a16:creationId xmlns:a16="http://schemas.microsoft.com/office/drawing/2014/main" id="{175B247D-8397-2C7F-2A6B-A2BE42613D85}"/>
              </a:ext>
            </a:extLst>
          </p:cNvPr>
          <p:cNvSpPr txBox="1">
            <a:spLocks/>
          </p:cNvSpPr>
          <p:nvPr/>
        </p:nvSpPr>
        <p:spPr>
          <a:xfrm>
            <a:off x="920150" y="517525"/>
            <a:ext cx="10649549" cy="1325563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700" b="1" kern="1200">
                <a:solidFill>
                  <a:schemeClr val="tx1"/>
                </a:solidFill>
                <a:latin typeface="+mn-lt"/>
                <a:ea typeface="+mj-ea"/>
                <a:cs typeface="+mj-cs"/>
              </a:defRPr>
            </a:lvl1pPr>
          </a:lstStyle>
          <a:p>
            <a:r>
              <a:rPr lang="fr-FR">
                <a:ea typeface="Calibri"/>
                <a:cs typeface="Calibri"/>
              </a:rPr>
              <a:t>Polymorphisme avancé, interfaces et classes abstraites</a:t>
            </a:r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65629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56F6EC2-D439-8472-05CD-0E9FA91CD13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773C74D1-C356-CEAD-84E2-A1B4795E3B25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r>
              <a:rPr lang="fr-FR"/>
              <a:t>Programmation orientée objet</a:t>
            </a:r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15F5CE15-A1F7-0746-84FF-AE632B813BAD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FEC3A539-CEB8-AE4B-BB83-0A7D7F63FFAA}" type="slidenum">
              <a:rPr lang="fr-FR" smtClean="0"/>
              <a:pPr/>
              <a:t>98</a:t>
            </a:fld>
            <a:endParaRPr lang="fr-FR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8333E118-757F-2708-D19B-A265C4E152A6}"/>
              </a:ext>
            </a:extLst>
          </p:cNvPr>
          <p:cNvSpPr/>
          <p:nvPr/>
        </p:nvSpPr>
        <p:spPr>
          <a:xfrm>
            <a:off x="605440" y="5434395"/>
            <a:ext cx="1333500" cy="457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" name="Espace réservé du contenu 4">
            <a:extLst>
              <a:ext uri="{FF2B5EF4-FFF2-40B4-BE49-F238E27FC236}">
                <a16:creationId xmlns:a16="http://schemas.microsoft.com/office/drawing/2014/main" id="{31046BE1-3ABB-6120-768C-BE5248DB4C96}"/>
              </a:ext>
            </a:extLst>
          </p:cNvPr>
          <p:cNvSpPr txBox="1">
            <a:spLocks/>
          </p:cNvSpPr>
          <p:nvPr/>
        </p:nvSpPr>
        <p:spPr>
          <a:xfrm>
            <a:off x="611164" y="2109067"/>
            <a:ext cx="10982499" cy="3556000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None/>
              <a:defRPr sz="2200" b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0" indent="0" algn="l" defTabSz="914400" rtl="0" eaLnBrk="1" latinLnBrk="0" hangingPunct="1">
              <a:lnSpc>
                <a:spcPts val="22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rgbClr val="000000"/>
                </a:solidFill>
                <a:latin typeface="+mj-lt"/>
                <a:ea typeface="+mn-ea"/>
                <a:cs typeface="+mn-cs"/>
              </a:defRPr>
            </a:lvl2pPr>
            <a:lvl3pPr marL="540000" indent="-228600" algn="l" defTabSz="914400" rtl="0" eaLnBrk="1" latinLnBrk="0" hangingPunct="1">
              <a:lnSpc>
                <a:spcPts val="2200"/>
              </a:lnSpc>
              <a:spcBef>
                <a:spcPts val="500"/>
              </a:spcBef>
              <a:buFont typeface="Arial"/>
              <a:buChar char="•"/>
              <a:defRPr sz="1600" kern="1200">
                <a:solidFill>
                  <a:srgbClr val="000000"/>
                </a:solidFill>
                <a:latin typeface="+mj-lt"/>
                <a:ea typeface="+mn-ea"/>
                <a:cs typeface="+mn-cs"/>
              </a:defRPr>
            </a:lvl3pPr>
            <a:lvl4pPr marL="540000" indent="0" algn="l" defTabSz="914400" rtl="0" eaLnBrk="1" latinLnBrk="0" hangingPunct="1">
              <a:lnSpc>
                <a:spcPts val="1800"/>
              </a:lnSpc>
              <a:spcBef>
                <a:spcPts val="500"/>
              </a:spcBef>
              <a:buFont typeface="Arial"/>
              <a:buNone/>
              <a:defRPr sz="1400" kern="1200">
                <a:solidFill>
                  <a:srgbClr val="000000"/>
                </a:solidFill>
                <a:latin typeface="+mj-lt"/>
                <a:ea typeface="+mn-ea"/>
                <a:cs typeface="+mn-cs"/>
              </a:defRPr>
            </a:lvl4pPr>
            <a:lvl5pPr marL="711450" indent="-171450" algn="l" defTabSz="914400" rtl="0" eaLnBrk="1" latinLnBrk="0" hangingPunct="1">
              <a:lnSpc>
                <a:spcPts val="1800"/>
              </a:lnSpc>
              <a:spcBef>
                <a:spcPts val="500"/>
              </a:spcBef>
              <a:buFont typeface="Arial" charset="0"/>
              <a:buChar char="•"/>
              <a:defRPr sz="1400" kern="1200">
                <a:solidFill>
                  <a:srgbClr val="000000"/>
                </a:solidFill>
                <a:latin typeface="+mj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>
                <a:ea typeface="Calibri"/>
                <a:cs typeface="Calibri"/>
              </a:rPr>
              <a:t>Les limitations des interfaces:</a:t>
            </a:r>
          </a:p>
          <a:p>
            <a:r>
              <a:rPr lang="fr-FR" b="0">
                <a:solidFill>
                  <a:srgbClr val="000000"/>
                </a:solidFill>
                <a:ea typeface="+mn-lt"/>
                <a:cs typeface="+mn-lt"/>
              </a:rPr>
              <a:t>Pas de constructeur, donc pas d'instanciation, donc pas de variables d'instances. Ce ne sont pas des classes.</a:t>
            </a:r>
          </a:p>
          <a:p>
            <a:endParaRPr lang="fr-FR" b="0">
              <a:solidFill>
                <a:srgbClr val="000000"/>
              </a:solidFill>
              <a:ea typeface="Calibri"/>
              <a:cs typeface="Calibri"/>
            </a:endParaRPr>
          </a:p>
          <a:p>
            <a:r>
              <a:rPr lang="fr-FR" b="0">
                <a:solidFill>
                  <a:srgbClr val="000000"/>
                </a:solidFill>
                <a:ea typeface="+mn-lt"/>
                <a:cs typeface="+mn-lt"/>
              </a:rPr>
              <a:t>Mais on a un outil complémentaire: Les classes abstraites.</a:t>
            </a:r>
          </a:p>
          <a:p>
            <a:r>
              <a:rPr lang="fr-FR" b="0">
                <a:solidFill>
                  <a:srgbClr val="000000"/>
                </a:solidFill>
                <a:ea typeface="+mn-lt"/>
                <a:cs typeface="+mn-lt"/>
              </a:rPr>
              <a:t>Les classes abstraites répondent à un besoin très spécifique, celui d'imposer une structure commune (classes)  tout en forçant certaines implémentations (interfaces). C'est un entre-deux que ni les interfaces ni les classes concrètes ne peuvent offrir.</a:t>
            </a:r>
            <a:endParaRPr lang="fr-FR" b="0"/>
          </a:p>
          <a:p>
            <a:endParaRPr lang="fr-FR" sz="1800" b="0">
              <a:solidFill>
                <a:srgbClr val="000000"/>
              </a:solidFill>
              <a:ea typeface="+mn-lt"/>
              <a:cs typeface="+mn-lt"/>
            </a:endParaRPr>
          </a:p>
          <a:p>
            <a:endParaRPr lang="fr-FR" sz="1800" b="0">
              <a:solidFill>
                <a:srgbClr val="000000"/>
              </a:solidFill>
              <a:latin typeface="Calibri" panose="020F0502020204030204"/>
              <a:ea typeface="Calibri" panose="020F0502020204030204"/>
              <a:cs typeface="Calibri" panose="020F0502020204030204"/>
            </a:endParaRPr>
          </a:p>
          <a:p>
            <a:endParaRPr lang="fr-FR" sz="1800" b="0">
              <a:solidFill>
                <a:srgbClr val="000000"/>
              </a:solidFill>
              <a:latin typeface="Calibri" panose="020F0502020204030204"/>
              <a:ea typeface="Calibri" panose="020F0502020204030204"/>
              <a:cs typeface="Calibri" panose="020F0502020204030204"/>
            </a:endParaRPr>
          </a:p>
          <a:p>
            <a:endParaRPr lang="fr-FR">
              <a:solidFill>
                <a:srgbClr val="586CDC"/>
              </a:solidFill>
              <a:latin typeface="Calibri" panose="020F0502020204030204"/>
              <a:ea typeface="Calibri" panose="020F0502020204030204"/>
              <a:cs typeface="Calibri" panose="020F0502020204030204"/>
            </a:endParaRPr>
          </a:p>
          <a:p>
            <a:endParaRPr lang="fr-FR" sz="1600">
              <a:solidFill>
                <a:srgbClr val="000000"/>
              </a:solidFill>
              <a:latin typeface="Calibri Light"/>
              <a:ea typeface="Calibri Light"/>
              <a:cs typeface="Calibri Light"/>
            </a:endParaRPr>
          </a:p>
        </p:txBody>
      </p:sp>
      <p:sp>
        <p:nvSpPr>
          <p:cNvPr id="5" name="Titre 2">
            <a:extLst>
              <a:ext uri="{FF2B5EF4-FFF2-40B4-BE49-F238E27FC236}">
                <a16:creationId xmlns:a16="http://schemas.microsoft.com/office/drawing/2014/main" id="{4E5D23B9-D7AB-A2BE-4CCC-F05B4D086CB6}"/>
              </a:ext>
            </a:extLst>
          </p:cNvPr>
          <p:cNvSpPr txBox="1">
            <a:spLocks/>
          </p:cNvSpPr>
          <p:nvPr/>
        </p:nvSpPr>
        <p:spPr>
          <a:xfrm>
            <a:off x="920150" y="517525"/>
            <a:ext cx="10649549" cy="1325563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700" b="1" kern="1200">
                <a:solidFill>
                  <a:schemeClr val="tx1"/>
                </a:solidFill>
                <a:latin typeface="+mn-lt"/>
                <a:ea typeface="+mj-ea"/>
                <a:cs typeface="+mj-cs"/>
              </a:defRPr>
            </a:lvl1pPr>
          </a:lstStyle>
          <a:p>
            <a:r>
              <a:rPr lang="fr-FR">
                <a:ea typeface="Calibri"/>
                <a:cs typeface="Calibri"/>
              </a:rPr>
              <a:t>Polymorphisme avancé, interfaces et classes abstraites</a:t>
            </a:r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19804710"/>
      </p:ext>
    </p:extLst>
  </p:cSld>
  <p:clrMapOvr>
    <a:masterClrMapping/>
  </p:clrMapOvr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402C059-D9E7-587F-FA1C-A9859C696DD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8C293B98-E2F0-1AAC-4D1E-A3D426FDE059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r>
              <a:rPr lang="fr-FR"/>
              <a:t>Programmation orientée objet</a:t>
            </a:r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28350EC8-78C2-B82A-5F8A-51D01E45F723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>
          <a:xfrm>
            <a:off x="767751" y="6356350"/>
            <a:ext cx="362698" cy="365125"/>
          </a:xfrm>
        </p:spPr>
        <p:txBody>
          <a:bodyPr/>
          <a:lstStyle/>
          <a:p>
            <a:fld id="{FEC3A539-CEB8-AE4B-BB83-0A7D7F63FFAA}" type="slidenum">
              <a:rPr lang="fr-FR" smtClean="0"/>
              <a:pPr/>
              <a:t>99</a:t>
            </a:fld>
            <a:endParaRPr lang="fr-FR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A7E48CF0-9F41-69E1-DFEC-CFC618C0B168}"/>
              </a:ext>
            </a:extLst>
          </p:cNvPr>
          <p:cNvSpPr/>
          <p:nvPr/>
        </p:nvSpPr>
        <p:spPr>
          <a:xfrm>
            <a:off x="605440" y="5434395"/>
            <a:ext cx="1333500" cy="457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" name="Espace réservé du contenu 4">
            <a:extLst>
              <a:ext uri="{FF2B5EF4-FFF2-40B4-BE49-F238E27FC236}">
                <a16:creationId xmlns:a16="http://schemas.microsoft.com/office/drawing/2014/main" id="{69F62742-5643-4CBB-9204-E50F3E03A0A3}"/>
              </a:ext>
            </a:extLst>
          </p:cNvPr>
          <p:cNvSpPr txBox="1">
            <a:spLocks/>
          </p:cNvSpPr>
          <p:nvPr/>
        </p:nvSpPr>
        <p:spPr>
          <a:xfrm>
            <a:off x="639918" y="2109067"/>
            <a:ext cx="4613330" cy="3556000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None/>
              <a:defRPr sz="2200" b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0" indent="0" algn="l" defTabSz="914400" rtl="0" eaLnBrk="1" latinLnBrk="0" hangingPunct="1">
              <a:lnSpc>
                <a:spcPts val="22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rgbClr val="000000"/>
                </a:solidFill>
                <a:latin typeface="+mj-lt"/>
                <a:ea typeface="+mn-ea"/>
                <a:cs typeface="+mn-cs"/>
              </a:defRPr>
            </a:lvl2pPr>
            <a:lvl3pPr marL="540000" indent="-228600" algn="l" defTabSz="914400" rtl="0" eaLnBrk="1" latinLnBrk="0" hangingPunct="1">
              <a:lnSpc>
                <a:spcPts val="2200"/>
              </a:lnSpc>
              <a:spcBef>
                <a:spcPts val="500"/>
              </a:spcBef>
              <a:buFont typeface="Arial"/>
              <a:buChar char="•"/>
              <a:defRPr sz="1600" kern="1200">
                <a:solidFill>
                  <a:srgbClr val="000000"/>
                </a:solidFill>
                <a:latin typeface="+mj-lt"/>
                <a:ea typeface="+mn-ea"/>
                <a:cs typeface="+mn-cs"/>
              </a:defRPr>
            </a:lvl3pPr>
            <a:lvl4pPr marL="540000" indent="0" algn="l" defTabSz="914400" rtl="0" eaLnBrk="1" latinLnBrk="0" hangingPunct="1">
              <a:lnSpc>
                <a:spcPts val="1800"/>
              </a:lnSpc>
              <a:spcBef>
                <a:spcPts val="500"/>
              </a:spcBef>
              <a:buFont typeface="Arial"/>
              <a:buNone/>
              <a:defRPr sz="1400" kern="1200">
                <a:solidFill>
                  <a:srgbClr val="000000"/>
                </a:solidFill>
                <a:latin typeface="+mj-lt"/>
                <a:ea typeface="+mn-ea"/>
                <a:cs typeface="+mn-cs"/>
              </a:defRPr>
            </a:lvl4pPr>
            <a:lvl5pPr marL="711450" indent="-171450" algn="l" defTabSz="914400" rtl="0" eaLnBrk="1" latinLnBrk="0" hangingPunct="1">
              <a:lnSpc>
                <a:spcPts val="1800"/>
              </a:lnSpc>
              <a:spcBef>
                <a:spcPts val="500"/>
              </a:spcBef>
              <a:buFont typeface="Arial" charset="0"/>
              <a:buChar char="•"/>
              <a:defRPr sz="1400" kern="1200">
                <a:solidFill>
                  <a:srgbClr val="000000"/>
                </a:solidFill>
                <a:latin typeface="+mj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/>
              <a:t>Classes abstraites</a:t>
            </a:r>
          </a:p>
          <a:p>
            <a:r>
              <a:rPr lang="fr-FR" sz="1800" b="0">
                <a:solidFill>
                  <a:srgbClr val="000000"/>
                </a:solidFill>
                <a:ea typeface="+mn-lt"/>
                <a:cs typeface="+mn-lt"/>
              </a:rPr>
              <a:t>Une classe abstraite sert de  modèle incomplet que les sous-classes doivent compléter, tandis qu'une classe concrète est complète et directement utilisable.</a:t>
            </a:r>
            <a:endParaRPr lang="fr-FR" b="0"/>
          </a:p>
          <a:p>
            <a:endParaRPr lang="fr-FR" sz="1800" b="0">
              <a:solidFill>
                <a:srgbClr val="000000"/>
              </a:solidFill>
              <a:ea typeface="+mn-lt"/>
              <a:cs typeface="+mn-lt"/>
            </a:endParaRPr>
          </a:p>
          <a:p>
            <a:endParaRPr lang="fr-FR">
              <a:solidFill>
                <a:srgbClr val="586CDC"/>
              </a:solidFill>
              <a:latin typeface="Calibri"/>
              <a:ea typeface="Calibri"/>
              <a:cs typeface="Calibri"/>
            </a:endParaRPr>
          </a:p>
          <a:p>
            <a:endParaRPr lang="fr-FR" sz="1600">
              <a:solidFill>
                <a:srgbClr val="000000"/>
              </a:solidFill>
              <a:latin typeface="Calibri Light"/>
              <a:ea typeface="Calibri Light"/>
              <a:cs typeface="Calibri Light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E78ACBBF-2CB1-BE1F-5D63-FA08E393893E}"/>
              </a:ext>
            </a:extLst>
          </p:cNvPr>
          <p:cNvSpPr txBox="1"/>
          <p:nvPr/>
        </p:nvSpPr>
        <p:spPr>
          <a:xfrm>
            <a:off x="6096000" y="2108200"/>
            <a:ext cx="4330700" cy="313932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fr-FR">
                <a:ea typeface="+mn-lt"/>
                <a:cs typeface="+mn-lt"/>
              </a:rPr>
              <a:t>public abstract class </a:t>
            </a:r>
            <a:r>
              <a:rPr lang="fr-FR" err="1">
                <a:ea typeface="+mn-lt"/>
                <a:cs typeface="+mn-lt"/>
              </a:rPr>
              <a:t>Vehicule</a:t>
            </a:r>
            <a:r>
              <a:rPr lang="fr-FR">
                <a:ea typeface="+mn-lt"/>
                <a:cs typeface="+mn-lt"/>
              </a:rPr>
              <a:t> {</a:t>
            </a:r>
            <a:endParaRPr lang="fr-FR"/>
          </a:p>
          <a:p>
            <a:r>
              <a:rPr lang="fr-FR">
                <a:ea typeface="+mn-lt"/>
                <a:cs typeface="+mn-lt"/>
              </a:rPr>
              <a:t>    </a:t>
            </a:r>
            <a:r>
              <a:rPr lang="fr-FR" err="1">
                <a:ea typeface="+mn-lt"/>
                <a:cs typeface="+mn-lt"/>
              </a:rPr>
              <a:t>protected</a:t>
            </a:r>
            <a:r>
              <a:rPr lang="fr-FR">
                <a:ea typeface="+mn-lt"/>
                <a:cs typeface="+mn-lt"/>
              </a:rPr>
              <a:t> String marque;</a:t>
            </a:r>
            <a:endParaRPr lang="fr-FR"/>
          </a:p>
          <a:p>
            <a:r>
              <a:rPr lang="fr-FR">
                <a:ea typeface="+mn-lt"/>
                <a:cs typeface="+mn-lt"/>
              </a:rPr>
              <a:t>    </a:t>
            </a:r>
            <a:endParaRPr lang="fr-FR"/>
          </a:p>
          <a:p>
            <a:r>
              <a:rPr lang="fr-FR">
                <a:ea typeface="+mn-lt"/>
                <a:cs typeface="+mn-lt"/>
              </a:rPr>
              <a:t>    public </a:t>
            </a:r>
            <a:r>
              <a:rPr lang="fr-FR" err="1">
                <a:ea typeface="+mn-lt"/>
                <a:cs typeface="+mn-lt"/>
              </a:rPr>
              <a:t>Vehicule</a:t>
            </a:r>
            <a:r>
              <a:rPr lang="fr-FR">
                <a:ea typeface="+mn-lt"/>
                <a:cs typeface="+mn-lt"/>
              </a:rPr>
              <a:t>(String marque) {</a:t>
            </a:r>
            <a:endParaRPr lang="fr-FR"/>
          </a:p>
          <a:p>
            <a:r>
              <a:rPr lang="fr-FR">
                <a:ea typeface="+mn-lt"/>
                <a:cs typeface="+mn-lt"/>
              </a:rPr>
              <a:t>        </a:t>
            </a:r>
            <a:r>
              <a:rPr lang="fr-FR" err="1">
                <a:ea typeface="+mn-lt"/>
                <a:cs typeface="+mn-lt"/>
              </a:rPr>
              <a:t>this.marque</a:t>
            </a:r>
            <a:r>
              <a:rPr lang="fr-FR">
                <a:ea typeface="+mn-lt"/>
                <a:cs typeface="+mn-lt"/>
              </a:rPr>
              <a:t> = marque;</a:t>
            </a:r>
            <a:endParaRPr lang="fr-FR"/>
          </a:p>
          <a:p>
            <a:r>
              <a:rPr lang="fr-FR">
                <a:ea typeface="+mn-lt"/>
                <a:cs typeface="+mn-lt"/>
              </a:rPr>
              <a:t>    }</a:t>
            </a:r>
            <a:endParaRPr lang="fr-FR"/>
          </a:p>
          <a:p>
            <a:r>
              <a:rPr lang="fr-FR">
                <a:ea typeface="+mn-lt"/>
                <a:cs typeface="+mn-lt"/>
              </a:rPr>
              <a:t>}</a:t>
            </a:r>
            <a:endParaRPr lang="fr-FR"/>
          </a:p>
          <a:p>
            <a:endParaRPr lang="fr-FR"/>
          </a:p>
          <a:p>
            <a:r>
              <a:rPr lang="fr-FR">
                <a:ea typeface="+mn-lt"/>
                <a:cs typeface="+mn-lt"/>
              </a:rPr>
              <a:t>// ❌ ERREUR - impossible d'instancier</a:t>
            </a:r>
            <a:endParaRPr lang="fr-FR"/>
          </a:p>
          <a:p>
            <a:r>
              <a:rPr lang="fr-FR" err="1">
                <a:ea typeface="+mn-lt"/>
                <a:cs typeface="+mn-lt"/>
              </a:rPr>
              <a:t>Vehicule</a:t>
            </a:r>
            <a:r>
              <a:rPr lang="fr-FR">
                <a:ea typeface="+mn-lt"/>
                <a:cs typeface="+mn-lt"/>
              </a:rPr>
              <a:t> </a:t>
            </a:r>
            <a:r>
              <a:rPr lang="fr-FR" err="1">
                <a:ea typeface="+mn-lt"/>
                <a:cs typeface="+mn-lt"/>
              </a:rPr>
              <a:t>monVehicule</a:t>
            </a:r>
            <a:r>
              <a:rPr lang="fr-FR">
                <a:ea typeface="+mn-lt"/>
                <a:cs typeface="+mn-lt"/>
              </a:rPr>
              <a:t> = new </a:t>
            </a:r>
            <a:r>
              <a:rPr lang="fr-FR" err="1">
                <a:ea typeface="+mn-lt"/>
                <a:cs typeface="+mn-lt"/>
              </a:rPr>
              <a:t>Vehicule</a:t>
            </a:r>
            <a:r>
              <a:rPr lang="fr-FR">
                <a:ea typeface="+mn-lt"/>
                <a:cs typeface="+mn-lt"/>
              </a:rPr>
              <a:t>("Toyota"); // Compilation </a:t>
            </a:r>
            <a:r>
              <a:rPr lang="fr-FR" err="1">
                <a:ea typeface="+mn-lt"/>
                <a:cs typeface="+mn-lt"/>
              </a:rPr>
              <a:t>error</a:t>
            </a:r>
            <a:endParaRPr lang="fr-FR" err="1"/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816EC57A-02DF-BE24-04E4-17BB9DE3A280}"/>
              </a:ext>
            </a:extLst>
          </p:cNvPr>
          <p:cNvSpPr txBox="1"/>
          <p:nvPr/>
        </p:nvSpPr>
        <p:spPr>
          <a:xfrm>
            <a:off x="6100792" y="2113951"/>
            <a:ext cx="5664200" cy="286232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fr-FR">
                <a:ea typeface="+mn-lt"/>
                <a:cs typeface="+mn-lt"/>
              </a:rPr>
              <a:t>public abstract class Animal {</a:t>
            </a:r>
            <a:endParaRPr lang="fr-FR"/>
          </a:p>
          <a:p>
            <a:r>
              <a:rPr lang="fr-FR">
                <a:ea typeface="+mn-lt"/>
                <a:cs typeface="+mn-lt"/>
              </a:rPr>
              <a:t>    // Méthode concrète</a:t>
            </a:r>
            <a:endParaRPr lang="fr-FR"/>
          </a:p>
          <a:p>
            <a:r>
              <a:rPr lang="fr-FR">
                <a:ea typeface="+mn-lt"/>
                <a:cs typeface="+mn-lt"/>
              </a:rPr>
              <a:t>    public </a:t>
            </a:r>
            <a:r>
              <a:rPr lang="fr-FR" err="1">
                <a:ea typeface="+mn-lt"/>
                <a:cs typeface="+mn-lt"/>
              </a:rPr>
              <a:t>void</a:t>
            </a:r>
            <a:r>
              <a:rPr lang="fr-FR">
                <a:ea typeface="+mn-lt"/>
                <a:cs typeface="+mn-lt"/>
              </a:rPr>
              <a:t> dormir() {</a:t>
            </a:r>
            <a:endParaRPr lang="fr-FR"/>
          </a:p>
          <a:p>
            <a:r>
              <a:rPr lang="fr-FR">
                <a:ea typeface="+mn-lt"/>
                <a:cs typeface="+mn-lt"/>
              </a:rPr>
              <a:t>        </a:t>
            </a:r>
            <a:r>
              <a:rPr lang="fr-FR" err="1">
                <a:ea typeface="+mn-lt"/>
                <a:cs typeface="+mn-lt"/>
              </a:rPr>
              <a:t>System.out.println</a:t>
            </a:r>
            <a:r>
              <a:rPr lang="fr-FR">
                <a:ea typeface="+mn-lt"/>
                <a:cs typeface="+mn-lt"/>
              </a:rPr>
              <a:t>("L'animal dort");</a:t>
            </a:r>
            <a:endParaRPr lang="fr-FR"/>
          </a:p>
          <a:p>
            <a:r>
              <a:rPr lang="fr-FR">
                <a:ea typeface="+mn-lt"/>
                <a:cs typeface="+mn-lt"/>
              </a:rPr>
              <a:t>    }</a:t>
            </a:r>
            <a:endParaRPr lang="fr-FR"/>
          </a:p>
          <a:p>
            <a:r>
              <a:rPr lang="fr-FR">
                <a:ea typeface="+mn-lt"/>
                <a:cs typeface="+mn-lt"/>
              </a:rPr>
              <a:t>    </a:t>
            </a:r>
            <a:endParaRPr lang="fr-FR"/>
          </a:p>
          <a:p>
            <a:r>
              <a:rPr lang="fr-FR">
                <a:ea typeface="+mn-lt"/>
                <a:cs typeface="+mn-lt"/>
              </a:rPr>
              <a:t>    // Méthode abstraite - pas d'implémentation</a:t>
            </a:r>
            <a:endParaRPr lang="fr-FR"/>
          </a:p>
          <a:p>
            <a:r>
              <a:rPr lang="fr-FR">
                <a:ea typeface="+mn-lt"/>
                <a:cs typeface="+mn-lt"/>
              </a:rPr>
              <a:t>    </a:t>
            </a:r>
            <a:r>
              <a:rPr lang="fr-FR">
                <a:solidFill>
                  <a:srgbClr val="00B050"/>
                </a:solidFill>
                <a:ea typeface="+mn-lt"/>
                <a:cs typeface="+mn-lt"/>
              </a:rPr>
              <a:t>public abstract </a:t>
            </a:r>
            <a:r>
              <a:rPr lang="fr-FR" err="1">
                <a:solidFill>
                  <a:srgbClr val="00B050"/>
                </a:solidFill>
                <a:ea typeface="+mn-lt"/>
                <a:cs typeface="+mn-lt"/>
              </a:rPr>
              <a:t>void</a:t>
            </a:r>
            <a:r>
              <a:rPr lang="fr-FR">
                <a:solidFill>
                  <a:srgbClr val="00B050"/>
                </a:solidFill>
                <a:ea typeface="+mn-lt"/>
                <a:cs typeface="+mn-lt"/>
              </a:rPr>
              <a:t> </a:t>
            </a:r>
            <a:r>
              <a:rPr lang="fr-FR" err="1">
                <a:solidFill>
                  <a:srgbClr val="00B050"/>
                </a:solidFill>
                <a:ea typeface="+mn-lt"/>
                <a:cs typeface="+mn-lt"/>
              </a:rPr>
              <a:t>faireDuBruit</a:t>
            </a:r>
            <a:r>
              <a:rPr lang="fr-FR">
                <a:solidFill>
                  <a:srgbClr val="00B050"/>
                </a:solidFill>
                <a:ea typeface="+mn-lt"/>
                <a:cs typeface="+mn-lt"/>
              </a:rPr>
              <a:t>();</a:t>
            </a:r>
            <a:endParaRPr lang="fr-FR">
              <a:solidFill>
                <a:srgbClr val="00B050"/>
              </a:solidFill>
              <a:ea typeface="Calibri"/>
              <a:cs typeface="Calibri"/>
            </a:endParaRPr>
          </a:p>
          <a:p>
            <a:r>
              <a:rPr lang="fr-FR">
                <a:ea typeface="+mn-lt"/>
                <a:cs typeface="+mn-lt"/>
              </a:rPr>
              <a:t> (Sans obligation de votre part)</a:t>
            </a:r>
          </a:p>
          <a:p>
            <a:pPr algn="l"/>
            <a:r>
              <a:rPr lang="fr-FR">
                <a:ea typeface="+mn-lt"/>
                <a:cs typeface="+mn-lt"/>
              </a:rPr>
              <a:t>}</a:t>
            </a:r>
            <a:endParaRPr lang="fr-FR"/>
          </a:p>
        </p:txBody>
      </p:sp>
      <p:sp>
        <p:nvSpPr>
          <p:cNvPr id="8" name="Titre 2">
            <a:extLst>
              <a:ext uri="{FF2B5EF4-FFF2-40B4-BE49-F238E27FC236}">
                <a16:creationId xmlns:a16="http://schemas.microsoft.com/office/drawing/2014/main" id="{D69DEABD-AE19-55D6-7D4B-A161F4B39981}"/>
              </a:ext>
            </a:extLst>
          </p:cNvPr>
          <p:cNvSpPr txBox="1">
            <a:spLocks/>
          </p:cNvSpPr>
          <p:nvPr/>
        </p:nvSpPr>
        <p:spPr>
          <a:xfrm>
            <a:off x="920150" y="517525"/>
            <a:ext cx="10649549" cy="1325563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700" b="1" kern="1200">
                <a:solidFill>
                  <a:schemeClr val="tx1"/>
                </a:solidFill>
                <a:latin typeface="+mn-lt"/>
                <a:ea typeface="+mj-ea"/>
                <a:cs typeface="+mj-cs"/>
              </a:defRPr>
            </a:lvl1pPr>
          </a:lstStyle>
          <a:p>
            <a:r>
              <a:rPr lang="fr-FR">
                <a:ea typeface="Calibri"/>
                <a:cs typeface="Calibri"/>
              </a:rPr>
              <a:t>Polymorphisme avancé, interfaces et classes abstraites</a:t>
            </a:r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364746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theme/theme1.xml><?xml version="1.0" encoding="utf-8"?>
<a:theme xmlns:a="http://schemas.openxmlformats.org/drawingml/2006/main" name="Thème Office">
  <a:themeElements>
    <a:clrScheme name="UTTOP">
      <a:dk1>
        <a:srgbClr val="035077"/>
      </a:dk1>
      <a:lt1>
        <a:srgbClr val="FFFFFF"/>
      </a:lt1>
      <a:dk2>
        <a:srgbClr val="586CDC"/>
      </a:dk2>
      <a:lt2>
        <a:srgbClr val="119A7E"/>
      </a:lt2>
      <a:accent1>
        <a:srgbClr val="47D995"/>
      </a:accent1>
      <a:accent2>
        <a:srgbClr val="F5D736"/>
      </a:accent2>
      <a:accent3>
        <a:srgbClr val="FE99D4"/>
      </a:accent3>
      <a:accent4>
        <a:srgbClr val="4453AB"/>
      </a:accent4>
      <a:accent5>
        <a:srgbClr val="0F6554"/>
      </a:accent5>
      <a:accent6>
        <a:srgbClr val="37A774"/>
      </a:accent6>
      <a:hlink>
        <a:srgbClr val="C2AA2A"/>
      </a:hlink>
      <a:folHlink>
        <a:srgbClr val="CC7AAC"/>
      </a:folHlink>
    </a:clrScheme>
    <a:fontScheme name="Bureau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hème Office">
  <a:themeElements>
    <a:clrScheme name="Bureau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Bureau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5187E903D68A564EAB1B46118AA0192F" ma:contentTypeVersion="0" ma:contentTypeDescription="Crée un document." ma:contentTypeScope="" ma:versionID="58311966872ed3682aa5a4d7d8d74808">
  <xsd:schema xmlns:xsd="http://www.w3.org/2001/XMLSchema" xmlns:xs="http://www.w3.org/2001/XMLSchema" xmlns:p="http://schemas.microsoft.com/office/2006/metadata/properties" targetNamespace="http://schemas.microsoft.com/office/2006/metadata/properties" ma:root="true" ma:fieldsID="8dc2724ea5eeb8e9e423cfa8c225eddc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e de contenu"/>
        <xsd:element ref="dc:title" minOccurs="0" maxOccurs="1" ma:index="4" ma:displayName="Titr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3956FA91-5DBB-4F1F-A148-4577798B1F5D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54BC4211-127E-462B-9B13-608521C8FDE5}">
  <ds:schemaRefs>
    <ds:schemaRef ds:uri="http://schemas.microsoft.com/office/2006/metadata/properties"/>
    <ds:schemaRef ds:uri="http://schemas.microsoft.com/office/infopath/2007/PartnerControls"/>
  </ds:schemaRefs>
</ds:datastoreItem>
</file>

<file path=customXml/itemProps3.xml><?xml version="1.0" encoding="utf-8"?>
<ds:datastoreItem xmlns:ds="http://schemas.openxmlformats.org/officeDocument/2006/customXml" ds:itemID="{9C8FF535-5E15-4A71-AFAE-55705D134CEA}">
  <ds:schemaRefs>
    <ds:schemaRef ds:uri="http://purl.org/dc/elements/1.1/"/>
    <ds:schemaRef ds:uri="http://purl.org/dc/terms/"/>
    <ds:schemaRef ds:uri="http://schemas.microsoft.com/internal/obd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228</TotalTime>
  <Words>15839</Words>
  <Application>Microsoft Office PowerPoint</Application>
  <PresentationFormat>Grand écran</PresentationFormat>
  <Paragraphs>2630</Paragraphs>
  <Slides>180</Slides>
  <Notes>93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180</vt:i4>
      </vt:variant>
    </vt:vector>
  </HeadingPairs>
  <TitlesOfParts>
    <vt:vector size="181" baseType="lpstr">
      <vt:lpstr>Thème Office</vt:lpstr>
      <vt:lpstr>Programmation orientée objet EC0908SI01 </vt:lpstr>
      <vt:lpstr>Peut-on concevoir sans modéliser?</vt:lpstr>
      <vt:lpstr>Contenu du cours</vt:lpstr>
      <vt:lpstr>Un modèle, pour quoi faire? Concepts objets.</vt:lpstr>
      <vt:lpstr>Un modèle, pour quoi faire?</vt:lpstr>
      <vt:lpstr>Pourquoi un modèle "objet"?</vt:lpstr>
      <vt:lpstr>Par où commencer?</vt:lpstr>
      <vt:lpstr>Comment faire?</vt:lpstr>
      <vt:lpstr>Comment s'y retrouver?</vt:lpstr>
      <vt:lpstr>UML</vt:lpstr>
      <vt:lpstr>UML</vt:lpstr>
      <vt:lpstr>UML</vt:lpstr>
      <vt:lpstr>Le diagramme de classes</vt:lpstr>
      <vt:lpstr>Modélisation objet</vt:lpstr>
      <vt:lpstr>Présentation PowerPoint</vt:lpstr>
      <vt:lpstr>Présentation PowerPoint</vt:lpstr>
      <vt:lpstr>Présentation PowerPoint</vt:lpstr>
      <vt:lpstr>Présentation PowerPoint</vt:lpstr>
      <vt:lpstr>Type de relations entre classes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Diagramme de classes</vt:lpstr>
      <vt:lpstr>Présentation PowerPoint</vt:lpstr>
      <vt:lpstr>Reprenons...</vt:lpstr>
      <vt:lpstr>Reprenons...</vt:lpstr>
      <vt:lpstr>Présentation PowerPoint</vt:lpstr>
      <vt:lpstr>Présentation PowerPoint</vt:lpstr>
      <vt:lpstr>Présentation PowerPoint</vt:lpstr>
      <vt:lpstr>Historique de Java</vt:lpstr>
      <vt:lpstr>Java est un langage orienté objets</vt:lpstr>
      <vt:lpstr>Rectifications d'Idées Fausses</vt:lpstr>
      <vt:lpstr>Les caractéristiques du langage Java</vt:lpstr>
      <vt:lpstr>Les caractéristiques du langage Java</vt:lpstr>
      <vt:lpstr>Les caractéristiques du langage Java</vt:lpstr>
      <vt:lpstr>Les caractéristiques du langage Java</vt:lpstr>
      <vt:lpstr>Langage compilé</vt:lpstr>
      <vt:lpstr>Langage interprété (Java)</vt:lpstr>
      <vt:lpstr>Outils JDK classiques</vt:lpstr>
      <vt:lpstr>Les différences avec C++</vt:lpstr>
      <vt:lpstr>Les outils </vt:lpstr>
      <vt:lpstr>Les outils </vt:lpstr>
      <vt:lpstr>Java: Packages essentiels</vt:lpstr>
      <vt:lpstr>Java: Packages essentiels</vt:lpstr>
      <vt:lpstr>Java: Packages essentiels</vt:lpstr>
      <vt:lpstr>Java: Packages essentiels</vt:lpstr>
      <vt:lpstr>JAVA: Structure du langage</vt:lpstr>
      <vt:lpstr>Java : introduction</vt:lpstr>
      <vt:lpstr>Types primitifs</vt:lpstr>
      <vt:lpstr>Types primitifs</vt:lpstr>
      <vt:lpstr>Exemple</vt:lpstr>
      <vt:lpstr>Implémentation de l’héritage</vt:lpstr>
      <vt:lpstr>Implémentation des associations</vt:lpstr>
      <vt:lpstr>Cas de codage</vt:lpstr>
      <vt:lpstr>Conventions </vt:lpstr>
      <vt:lpstr>Constructeur</vt:lpstr>
      <vt:lpstr>Constructeur</vt:lpstr>
      <vt:lpstr>Implémentation de l’agrégation</vt:lpstr>
      <vt:lpstr>Implémentation de l’agrégation</vt:lpstr>
      <vt:lpstr>Implémentation de la composition</vt:lpstr>
      <vt:lpstr>Implémentation de la composition</vt:lpstr>
      <vt:lpstr>De la classe à l'objet</vt:lpstr>
      <vt:lpstr>De la classe à l'objet</vt:lpstr>
      <vt:lpstr>De la classe à l'objet</vt:lpstr>
      <vt:lpstr>De la classe à l'objet</vt:lpstr>
      <vt:lpstr>De la classe à l'objet</vt:lpstr>
      <vt:lpstr>De la classe à l'objet</vt:lpstr>
      <vt:lpstr>De la classe à l'objet</vt:lpstr>
      <vt:lpstr>De la classe à l'objet</vt:lpstr>
      <vt:lpstr>De la classe à l'objet</vt:lpstr>
      <vt:lpstr>De la classe à l'objet</vt:lpstr>
      <vt:lpstr>De la classe à l'objet</vt:lpstr>
      <vt:lpstr>Le diagramme de cas d’utilisation</vt:lpstr>
      <vt:lpstr>Diagramme de cas d'utilisation</vt:lpstr>
      <vt:lpstr>Diagramme de cas d'utilisation</vt:lpstr>
      <vt:lpstr>Diagramme de cas d'utilisation</vt:lpstr>
      <vt:lpstr>Diagramme de cas d'utilisation</vt:lpstr>
      <vt:lpstr>Diagramme de cas d'utilisation</vt:lpstr>
      <vt:lpstr>Diagramme de cas d'utilisation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Polymorphisme avancé, interfaces et classes abstraites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Le diagramme de séquence</vt:lpstr>
      <vt:lpstr>Présentation PowerPoint</vt:lpstr>
      <vt:lpstr>Diagramme de séquence : définition</vt:lpstr>
      <vt:lpstr>Principaux éléments du diagramme de séquence </vt:lpstr>
      <vt:lpstr>Principaux éléments du diagramme de séquence </vt:lpstr>
      <vt:lpstr>Principaux éléments du diagramme de séquence </vt:lpstr>
      <vt:lpstr>Principaux éléments du diagramme de séquence </vt:lpstr>
      <vt:lpstr>Principaux éléments du diagramme de séquence </vt:lpstr>
      <vt:lpstr>Le diagramme de séquence: résumé</vt:lpstr>
      <vt:lpstr>Le diagramme d'activités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JAVA: Un peu plus dans les détails</vt:lpstr>
      <vt:lpstr>Passage de paramètres des types primitifs</vt:lpstr>
      <vt:lpstr>Types primitifs</vt:lpstr>
      <vt:lpstr>Conversions de type</vt:lpstr>
      <vt:lpstr>Conversion de type</vt:lpstr>
      <vt:lpstr>Conversion de type</vt:lpstr>
      <vt:lpstr>Opérateurs</vt:lpstr>
      <vt:lpstr>Opérateurs</vt:lpstr>
      <vt:lpstr>Opérateurs</vt:lpstr>
      <vt:lpstr>Opérateurs</vt:lpstr>
      <vt:lpstr>Opérateurs</vt:lpstr>
      <vt:lpstr>Précédence des opérateurs</vt:lpstr>
      <vt:lpstr>Opérateur ternaire</vt:lpstr>
      <vt:lpstr>JAVA: Un peu plus dans les détails … la suite.</vt:lpstr>
      <vt:lpstr>Type structuré : tableau</vt:lpstr>
      <vt:lpstr>Type structuré : tableau</vt:lpstr>
      <vt:lpstr>Type structuré : tableau</vt:lpstr>
      <vt:lpstr>Type structuré : tableau</vt:lpstr>
      <vt:lpstr>Passage de paramètres par valeur uniquement</vt:lpstr>
      <vt:lpstr>Instructions de contrôle</vt:lpstr>
      <vt:lpstr>Instruction de branchement, if else</vt:lpstr>
      <vt:lpstr>swicth case</vt:lpstr>
      <vt:lpstr>swicth case, exemple</vt:lpstr>
      <vt:lpstr>Itérations</vt:lpstr>
      <vt:lpstr>Itération, for( ; ;  ), exemple</vt:lpstr>
      <vt:lpstr>break</vt:lpstr>
      <vt:lpstr>continue</vt:lpstr>
      <vt:lpstr>Les packages (1)</vt:lpstr>
      <vt:lpstr>Les packages (2)</vt:lpstr>
      <vt:lpstr>Les packages (3)</vt:lpstr>
      <vt:lpstr>Revenons un peu à UML:  les diagrammes d'états-transitions</vt:lpstr>
      <vt:lpstr>Diagramme d'états-transitions</vt:lpstr>
      <vt:lpstr>Présentation PowerPoint</vt:lpstr>
      <vt:lpstr>Présentation PowerPoint</vt:lpstr>
      <vt:lpstr>Diagramme d'états-transitions</vt:lpstr>
      <vt:lpstr>Diagramme d'états-transitions</vt:lpstr>
      <vt:lpstr>Diagramme d'états-transitions</vt:lpstr>
      <vt:lpstr>JAVA: dernière ligne droite</vt:lpstr>
      <vt:lpstr> Variables &amp; méthodes static</vt:lpstr>
      <vt:lpstr> Variables &amp; méthodes static</vt:lpstr>
      <vt:lpstr> Variables &amp; méthodes static</vt:lpstr>
      <vt:lpstr>Variables &amp; méthodes static</vt:lpstr>
      <vt:lpstr> Variables &amp; méthodes static</vt:lpstr>
      <vt:lpstr>Pour finir: quelques bonnes habitudes de design</vt:lpstr>
      <vt:lpstr> SOLID</vt:lpstr>
      <vt:lpstr> SOLID</vt:lpstr>
      <vt:lpstr> SOLID</vt:lpstr>
      <vt:lpstr> SOLID</vt:lpstr>
      <vt:lpstr> SOLID</vt:lpstr>
      <vt:lpstr> SOLID</vt:lpstr>
      <vt:lpstr> SOLID</vt:lpstr>
      <vt:lpstr> SOLID</vt:lpstr>
      <vt:lpstr>Un modèle, pour quoi faire?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Utilisateur de Microsoft Office</dc:creator>
  <cp:lastModifiedBy>Thierry Louge</cp:lastModifiedBy>
  <cp:revision>125</cp:revision>
  <dcterms:created xsi:type="dcterms:W3CDTF">2023-10-03T14:42:05Z</dcterms:created>
  <dcterms:modified xsi:type="dcterms:W3CDTF">2025-09-30T10:48:15Z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0x0101005187E903D68A564EAB1B46118AA0192F</vt:lpwstr>
  </property>
</Properties>
</file>